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handoutMasterIdLst>
    <p:handoutMasterId r:id="rId35"/>
  </p:handoutMasterIdLst>
  <p:sldIdLst>
    <p:sldId id="271" r:id="rId2"/>
    <p:sldId id="303" r:id="rId3"/>
    <p:sldId id="348" r:id="rId4"/>
    <p:sldId id="351" r:id="rId5"/>
    <p:sldId id="340" r:id="rId6"/>
    <p:sldId id="352" r:id="rId7"/>
    <p:sldId id="353" r:id="rId8"/>
    <p:sldId id="354" r:id="rId9"/>
    <p:sldId id="349" r:id="rId10"/>
    <p:sldId id="364" r:id="rId11"/>
    <p:sldId id="365" r:id="rId12"/>
    <p:sldId id="367" r:id="rId13"/>
    <p:sldId id="366" r:id="rId14"/>
    <p:sldId id="368" r:id="rId15"/>
    <p:sldId id="362" r:id="rId16"/>
    <p:sldId id="355" r:id="rId17"/>
    <p:sldId id="356" r:id="rId18"/>
    <p:sldId id="350" r:id="rId19"/>
    <p:sldId id="338" r:id="rId20"/>
    <p:sldId id="339" r:id="rId21"/>
    <p:sldId id="341" r:id="rId22"/>
    <p:sldId id="343" r:id="rId23"/>
    <p:sldId id="363" r:id="rId24"/>
    <p:sldId id="345" r:id="rId25"/>
    <p:sldId id="346" r:id="rId26"/>
    <p:sldId id="347" r:id="rId27"/>
    <p:sldId id="357" r:id="rId28"/>
    <p:sldId id="358" r:id="rId29"/>
    <p:sldId id="359" r:id="rId30"/>
    <p:sldId id="360" r:id="rId31"/>
    <p:sldId id="361" r:id="rId32"/>
    <p:sldId id="304" r:id="rId33"/>
  </p:sldIdLst>
  <p:sldSz cx="9144000" cy="5143500" type="screen16x9"/>
  <p:notesSz cx="6858000" cy="9144000"/>
  <p:custDataLst>
    <p:tags r:id="rId36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81">
          <p15:clr>
            <a:srgbClr val="A4A3A4"/>
          </p15:clr>
        </p15:guide>
        <p15:guide id="2" orient="horz" pos="3140">
          <p15:clr>
            <a:srgbClr val="A4A3A4"/>
          </p15:clr>
        </p15:guide>
        <p15:guide id="3" orient="horz" pos="3026">
          <p15:clr>
            <a:srgbClr val="A4A3A4"/>
          </p15:clr>
        </p15:guide>
        <p15:guide id="4" orient="horz" pos="667">
          <p15:clr>
            <a:srgbClr val="A4A3A4"/>
          </p15:clr>
        </p15:guide>
        <p15:guide id="5" orient="horz" pos="1847">
          <p15:clr>
            <a:srgbClr val="A4A3A4"/>
          </p15:clr>
        </p15:guide>
        <p15:guide id="6" orient="horz" pos="1960">
          <p15:clr>
            <a:srgbClr val="A4A3A4"/>
          </p15:clr>
        </p15:guide>
        <p15:guide id="7" pos="113">
          <p15:clr>
            <a:srgbClr val="A4A3A4"/>
          </p15:clr>
        </p15:guide>
        <p15:guide id="8" pos="226">
          <p15:clr>
            <a:srgbClr val="A4A3A4"/>
          </p15:clr>
        </p15:guide>
        <p15:guide id="9" pos="4558">
          <p15:clr>
            <a:srgbClr val="A4A3A4"/>
          </p15:clr>
        </p15:guide>
        <p15:guide id="10" pos="2450">
          <p15:clr>
            <a:srgbClr val="A4A3A4"/>
          </p15:clr>
        </p15:guide>
        <p15:guide id="11" pos="3561">
          <p15:clr>
            <a:srgbClr val="A4A3A4"/>
          </p15:clr>
        </p15:guide>
        <p15:guide id="12" pos="4672">
          <p15:clr>
            <a:srgbClr val="A4A3A4"/>
          </p15:clr>
        </p15:guide>
        <p15:guide id="13" pos="2336">
          <p15:clr>
            <a:srgbClr val="A4A3A4"/>
          </p15:clr>
        </p15:guide>
        <p15:guide id="14" pos="1225">
          <p15:clr>
            <a:srgbClr val="A4A3A4"/>
          </p15:clr>
        </p15:guide>
        <p15:guide id="15" pos="3447">
          <p15:clr>
            <a:srgbClr val="A4A3A4"/>
          </p15:clr>
        </p15:guide>
        <p15:guide id="16" pos="1339">
          <p15:clr>
            <a:srgbClr val="A4A3A4"/>
          </p15:clr>
        </p15:guide>
        <p15:guide id="17" pos="5646">
          <p15:clr>
            <a:srgbClr val="A4A3A4"/>
          </p15:clr>
        </p15:guide>
        <p15:guide id="18" pos="564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676">
          <p15:clr>
            <a:srgbClr val="A4A3A4"/>
          </p15:clr>
        </p15:guide>
        <p15:guide id="2" orient="horz" pos="2540">
          <p15:clr>
            <a:srgbClr val="A4A3A4"/>
          </p15:clr>
        </p15:guide>
        <p15:guide id="3" orient="horz" pos="2812">
          <p15:clr>
            <a:srgbClr val="A4A3A4"/>
          </p15:clr>
        </p15:guide>
        <p15:guide id="4" orient="horz" pos="431">
          <p15:clr>
            <a:srgbClr val="A4A3A4"/>
          </p15:clr>
        </p15:guide>
        <p15:guide id="5" orient="horz" pos="5284">
          <p15:clr>
            <a:srgbClr val="A4A3A4"/>
          </p15:clr>
        </p15:guide>
        <p15:guide id="6" orient="horz" pos="567">
          <p15:clr>
            <a:srgbClr val="A4A3A4"/>
          </p15:clr>
        </p15:guide>
        <p15:guide id="7" pos="550">
          <p15:clr>
            <a:srgbClr val="A4A3A4"/>
          </p15:clr>
        </p15:guide>
        <p15:guide id="8" pos="4065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1063A"/>
    <a:srgbClr val="0070C0"/>
    <a:srgbClr val="92D050"/>
    <a:srgbClr val="FB80A6"/>
    <a:srgbClr val="F6A800"/>
    <a:srgbClr val="00B050"/>
    <a:srgbClr val="FFFF00"/>
    <a:srgbClr val="000000"/>
    <a:srgbClr val="FBFCFC"/>
    <a:srgbClr val="FCFC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138"/>
    <p:restoredTop sz="94014"/>
  </p:normalViewPr>
  <p:slideViewPr>
    <p:cSldViewPr snapToObjects="1" showGuides="1">
      <p:cViewPr varScale="1">
        <p:scale>
          <a:sx n="129" d="100"/>
          <a:sy n="129" d="100"/>
        </p:scale>
        <p:origin x="224" y="688"/>
      </p:cViewPr>
      <p:guideLst>
        <p:guide orient="horz" pos="781"/>
        <p:guide orient="horz" pos="3140"/>
        <p:guide orient="horz" pos="3026"/>
        <p:guide orient="horz" pos="667"/>
        <p:guide orient="horz" pos="1847"/>
        <p:guide orient="horz" pos="1960"/>
        <p:guide pos="113"/>
        <p:guide pos="226"/>
        <p:guide pos="4558"/>
        <p:guide pos="2450"/>
        <p:guide pos="3561"/>
        <p:guide pos="4672"/>
        <p:guide pos="2336"/>
        <p:guide pos="1225"/>
        <p:guide pos="3447"/>
        <p:guide pos="1339"/>
        <p:guide pos="5646"/>
        <p:guide pos="5647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Objects="1" showGuides="1">
      <p:cViewPr varScale="1">
        <p:scale>
          <a:sx n="63" d="100"/>
          <a:sy n="63" d="100"/>
        </p:scale>
        <p:origin x="-3115" y="-67"/>
      </p:cViewPr>
      <p:guideLst>
        <p:guide orient="horz" pos="2676"/>
        <p:guide orient="horz" pos="2540"/>
        <p:guide orient="horz" pos="2812"/>
        <p:guide orient="horz" pos="431"/>
        <p:guide orient="horz" pos="5284"/>
        <p:guide orient="horz" pos="567"/>
        <p:guide pos="550"/>
        <p:guide pos="4065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Header Placeholder 1"/>
          <p:cNvSpPr>
            <a:spLocks noGrp="1"/>
          </p:cNvSpPr>
          <p:nvPr>
            <p:ph type="hdr" sz="quarter"/>
          </p:nvPr>
        </p:nvSpPr>
        <p:spPr bwMode="gray">
          <a:xfrm>
            <a:off x="875935" y="467544"/>
            <a:ext cx="5577000" cy="20549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1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Date Placeholder 2"/>
          <p:cNvSpPr>
            <a:spLocks noGrp="1"/>
          </p:cNvSpPr>
          <p:nvPr>
            <p:ph type="dt" idx="1"/>
          </p:nvPr>
        </p:nvSpPr>
        <p:spPr bwMode="gray">
          <a:xfrm>
            <a:off x="3465005" y="8372413"/>
            <a:ext cx="878396" cy="29201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/>
            </a:lvl1pPr>
          </a:lstStyle>
          <a:p>
            <a:fld id="{AA592FF2-A4BD-4E98-AC76-A10007E04C10}" type="datetimeFigureOut">
              <a:rPr lang="en-US" smtClean="0"/>
              <a:pPr/>
              <a:t>8/1/23</a:t>
            </a:fld>
            <a:endParaRPr lang="en-US" dirty="0"/>
          </a:p>
        </p:txBody>
      </p:sp>
      <p:sp>
        <p:nvSpPr>
          <p:cNvPr id="12" name="Footer Placeholder 5"/>
          <p:cNvSpPr>
            <a:spLocks noGrp="1"/>
          </p:cNvSpPr>
          <p:nvPr>
            <p:ph type="ftr" sz="quarter" idx="2"/>
          </p:nvPr>
        </p:nvSpPr>
        <p:spPr bwMode="gray">
          <a:xfrm>
            <a:off x="875935" y="8371854"/>
            <a:ext cx="2589069" cy="292569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13" name="Slide Number Placeholder 6"/>
          <p:cNvSpPr>
            <a:spLocks noGrp="1"/>
          </p:cNvSpPr>
          <p:nvPr>
            <p:ph type="sldNum" sz="quarter" idx="3"/>
          </p:nvPr>
        </p:nvSpPr>
        <p:spPr bwMode="gray">
          <a:xfrm>
            <a:off x="4509120" y="8371854"/>
            <a:ext cx="1944067" cy="288033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/>
            </a:lvl1pPr>
          </a:lstStyle>
          <a:p>
            <a:r>
              <a:rPr lang="en-US" dirty="0"/>
              <a:t>Chart </a:t>
            </a:r>
            <a:fld id="{4CBF50E3-ED67-46F2-ABFC-A36EE1082CF7}" type="slidenum">
              <a:rPr lang="en-US" b="1" smtClean="0"/>
              <a:pPr/>
              <a:t>‹#›</a:t>
            </a:fld>
            <a:endParaRPr lang="en-US" b="1" dirty="0"/>
          </a:p>
        </p:txBody>
      </p:sp>
      <p:grpSp>
        <p:nvGrpSpPr>
          <p:cNvPr id="14" name="Group 13"/>
          <p:cNvGrpSpPr/>
          <p:nvPr/>
        </p:nvGrpSpPr>
        <p:grpSpPr bwMode="gray">
          <a:xfrm>
            <a:off x="-118387" y="-84708"/>
            <a:ext cx="7075771" cy="9350590"/>
            <a:chOff x="-118387" y="-84708"/>
            <a:chExt cx="7075771" cy="9350590"/>
          </a:xfrm>
        </p:grpSpPr>
        <p:grpSp>
          <p:nvGrpSpPr>
            <p:cNvPr id="15" name="Group 14"/>
            <p:cNvGrpSpPr/>
            <p:nvPr/>
          </p:nvGrpSpPr>
          <p:grpSpPr bwMode="gray">
            <a:xfrm>
              <a:off x="-118387" y="679134"/>
              <a:ext cx="72000" cy="7699656"/>
              <a:chOff x="-141537" y="679134"/>
              <a:chExt cx="108000" cy="7699656"/>
            </a:xfrm>
          </p:grpSpPr>
          <p:cxnSp>
            <p:nvCxnSpPr>
              <p:cNvPr id="29" name="Straight Connector 28"/>
              <p:cNvCxnSpPr/>
              <p:nvPr/>
            </p:nvCxnSpPr>
            <p:spPr bwMode="gray">
              <a:xfrm>
                <a:off x="-141537" y="679134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gray">
              <a:xfrm>
                <a:off x="-141537" y="8985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 bwMode="gray">
              <a:xfrm>
                <a:off x="-141537" y="4025838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 bwMode="gray">
              <a:xfrm>
                <a:off x="-141537" y="42513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 bwMode="gray">
              <a:xfrm>
                <a:off x="-141537" y="4456687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gray">
              <a:xfrm>
                <a:off x="-141537" y="83787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" name="Group 15"/>
            <p:cNvGrpSpPr/>
            <p:nvPr/>
          </p:nvGrpSpPr>
          <p:grpSpPr bwMode="gray">
            <a:xfrm>
              <a:off x="6885384" y="679134"/>
              <a:ext cx="72000" cy="7699656"/>
              <a:chOff x="-141537" y="679134"/>
              <a:chExt cx="108000" cy="7699656"/>
            </a:xfrm>
          </p:grpSpPr>
          <p:cxnSp>
            <p:nvCxnSpPr>
              <p:cNvPr id="23" name="Straight Connector 22"/>
              <p:cNvCxnSpPr/>
              <p:nvPr/>
            </p:nvCxnSpPr>
            <p:spPr bwMode="gray">
              <a:xfrm>
                <a:off x="-141537" y="679134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 bwMode="gray">
              <a:xfrm>
                <a:off x="-141537" y="8985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/>
            </p:nvCxnSpPr>
            <p:spPr bwMode="gray">
              <a:xfrm>
                <a:off x="-141537" y="4025838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 bwMode="gray">
              <a:xfrm>
                <a:off x="-141537" y="42513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 bwMode="gray">
              <a:xfrm>
                <a:off x="-141537" y="4456687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gray">
              <a:xfrm>
                <a:off x="-141537" y="83787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16"/>
            <p:cNvGrpSpPr/>
            <p:nvPr/>
          </p:nvGrpSpPr>
          <p:grpSpPr bwMode="gray">
            <a:xfrm>
              <a:off x="867029" y="-84708"/>
              <a:ext cx="5583936" cy="72516"/>
              <a:chOff x="867029" y="-84708"/>
              <a:chExt cx="5583936" cy="72516"/>
            </a:xfrm>
          </p:grpSpPr>
          <p:cxnSp>
            <p:nvCxnSpPr>
              <p:cNvPr id="21" name="Straight Connector 20"/>
              <p:cNvCxnSpPr/>
              <p:nvPr/>
            </p:nvCxnSpPr>
            <p:spPr bwMode="gray">
              <a:xfrm>
                <a:off x="867029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 bwMode="gray">
              <a:xfrm>
                <a:off x="6450965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Group 17"/>
            <p:cNvGrpSpPr/>
            <p:nvPr/>
          </p:nvGrpSpPr>
          <p:grpSpPr bwMode="gray">
            <a:xfrm>
              <a:off x="867029" y="9193366"/>
              <a:ext cx="5583936" cy="72516"/>
              <a:chOff x="867029" y="-84708"/>
              <a:chExt cx="5583936" cy="72516"/>
            </a:xfrm>
          </p:grpSpPr>
          <p:cxnSp>
            <p:nvCxnSpPr>
              <p:cNvPr id="19" name="Straight Connector 18"/>
              <p:cNvCxnSpPr/>
              <p:nvPr/>
            </p:nvCxnSpPr>
            <p:spPr bwMode="gray">
              <a:xfrm>
                <a:off x="867029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/>
              <p:nvPr/>
            </p:nvCxnSpPr>
            <p:spPr bwMode="gray">
              <a:xfrm>
                <a:off x="6450965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96152874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gray">
          <a:xfrm rot="-120000">
            <a:off x="711348" y="773280"/>
            <a:ext cx="5828291" cy="337943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gray">
          <a:xfrm>
            <a:off x="875935" y="467544"/>
            <a:ext cx="5577000" cy="20549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1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 bwMode="gray">
          <a:xfrm>
            <a:off x="3465005" y="8372413"/>
            <a:ext cx="878396" cy="29201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/>
            </a:lvl1pPr>
          </a:lstStyle>
          <a:p>
            <a:fld id="{AA592FF2-A4BD-4E98-AC76-A10007E04C10}" type="datetimeFigureOut">
              <a:rPr lang="en-US" smtClean="0"/>
              <a:pPr/>
              <a:t>8/1/23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 bwMode="gray">
          <a:xfrm>
            <a:off x="875936" y="885346"/>
            <a:ext cx="5577000" cy="3137062"/>
          </a:xfrm>
          <a:prstGeom prst="rect">
            <a:avLst/>
          </a:prstGeom>
          <a:noFill/>
          <a:ln w="12700">
            <a:noFill/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 bwMode="gray">
          <a:xfrm>
            <a:off x="873125" y="4448113"/>
            <a:ext cx="3470275" cy="3923741"/>
          </a:xfrm>
          <a:prstGeom prst="rect">
            <a:avLst/>
          </a:prstGeom>
        </p:spPr>
        <p:txBody>
          <a:bodyPr vert="horz" lIns="0" tIns="0" rIns="91440" bIns="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 bwMode="gray">
          <a:xfrm>
            <a:off x="875935" y="8371854"/>
            <a:ext cx="2589069" cy="292569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 bwMode="gray">
          <a:xfrm>
            <a:off x="4509120" y="8371854"/>
            <a:ext cx="1944067" cy="288033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/>
            </a:lvl1pPr>
          </a:lstStyle>
          <a:p>
            <a:r>
              <a:rPr lang="en-US" dirty="0"/>
              <a:t>Chart </a:t>
            </a:r>
            <a:fld id="{4CBF50E3-ED67-46F2-ABFC-A36EE1082CF7}" type="slidenum">
              <a:rPr lang="en-US" b="1" smtClean="0"/>
              <a:pPr/>
              <a:t>‹#›</a:t>
            </a:fld>
            <a:endParaRPr lang="en-US" b="1" dirty="0"/>
          </a:p>
        </p:txBody>
      </p:sp>
      <p:cxnSp>
        <p:nvCxnSpPr>
          <p:cNvPr id="11" name="Straight Connector 10"/>
          <p:cNvCxnSpPr/>
          <p:nvPr/>
        </p:nvCxnSpPr>
        <p:spPr bwMode="gray">
          <a:xfrm>
            <a:off x="4509121" y="4938581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 bwMode="gray">
          <a:xfrm>
            <a:off x="4509121" y="5429049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 bwMode="gray">
          <a:xfrm>
            <a:off x="4509121" y="5919517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 bwMode="gray">
          <a:xfrm>
            <a:off x="4509121" y="6409985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 bwMode="gray">
          <a:xfrm>
            <a:off x="4509121" y="6900453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 bwMode="gray">
          <a:xfrm>
            <a:off x="4509121" y="7390921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 bwMode="gray">
          <a:xfrm>
            <a:off x="4509121" y="7881389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 bwMode="gray">
          <a:xfrm>
            <a:off x="4509121" y="8371854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 bwMode="gray">
          <a:xfrm>
            <a:off x="0" y="885346"/>
            <a:ext cx="45719" cy="31469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 bwMode="gray">
          <a:xfrm>
            <a:off x="0" y="4032250"/>
            <a:ext cx="45719" cy="4356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2" name="Group 71"/>
          <p:cNvGrpSpPr/>
          <p:nvPr/>
        </p:nvGrpSpPr>
        <p:grpSpPr>
          <a:xfrm>
            <a:off x="-118387" y="-84708"/>
            <a:ext cx="7075771" cy="9350590"/>
            <a:chOff x="-118387" y="-84708"/>
            <a:chExt cx="7075771" cy="9350590"/>
          </a:xfrm>
        </p:grpSpPr>
        <p:grpSp>
          <p:nvGrpSpPr>
            <p:cNvPr id="57" name="Group 56"/>
            <p:cNvGrpSpPr/>
            <p:nvPr/>
          </p:nvGrpSpPr>
          <p:grpSpPr>
            <a:xfrm>
              <a:off x="-118387" y="679134"/>
              <a:ext cx="72000" cy="7699656"/>
              <a:chOff x="-141537" y="679134"/>
              <a:chExt cx="108000" cy="7699656"/>
            </a:xfrm>
          </p:grpSpPr>
          <p:cxnSp>
            <p:nvCxnSpPr>
              <p:cNvPr id="50" name="Straight Connector 49"/>
              <p:cNvCxnSpPr/>
              <p:nvPr/>
            </p:nvCxnSpPr>
            <p:spPr bwMode="gray">
              <a:xfrm>
                <a:off x="-141537" y="679134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gray">
              <a:xfrm>
                <a:off x="-141537" y="8985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gray">
              <a:xfrm>
                <a:off x="-141537" y="4025838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 bwMode="gray">
              <a:xfrm>
                <a:off x="-141537" y="42513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 bwMode="gray">
              <a:xfrm>
                <a:off x="-141537" y="4456687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/>
              <p:nvPr/>
            </p:nvCxnSpPr>
            <p:spPr bwMode="gray">
              <a:xfrm>
                <a:off x="-141537" y="83787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8" name="Group 57"/>
            <p:cNvGrpSpPr/>
            <p:nvPr/>
          </p:nvGrpSpPr>
          <p:grpSpPr>
            <a:xfrm>
              <a:off x="6885384" y="679134"/>
              <a:ext cx="72000" cy="7699656"/>
              <a:chOff x="-141537" y="679134"/>
              <a:chExt cx="108000" cy="7699656"/>
            </a:xfrm>
          </p:grpSpPr>
          <p:cxnSp>
            <p:nvCxnSpPr>
              <p:cNvPr id="59" name="Straight Connector 58"/>
              <p:cNvCxnSpPr/>
              <p:nvPr/>
            </p:nvCxnSpPr>
            <p:spPr bwMode="gray">
              <a:xfrm>
                <a:off x="-141537" y="679134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/>
              <p:cNvCxnSpPr/>
              <p:nvPr/>
            </p:nvCxnSpPr>
            <p:spPr bwMode="gray">
              <a:xfrm>
                <a:off x="-141537" y="8985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/>
              <p:cNvCxnSpPr/>
              <p:nvPr/>
            </p:nvCxnSpPr>
            <p:spPr bwMode="gray">
              <a:xfrm>
                <a:off x="-141537" y="4025838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/>
              <p:cNvCxnSpPr/>
              <p:nvPr/>
            </p:nvCxnSpPr>
            <p:spPr bwMode="gray">
              <a:xfrm>
                <a:off x="-141537" y="42513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/>
              <p:cNvCxnSpPr/>
              <p:nvPr/>
            </p:nvCxnSpPr>
            <p:spPr bwMode="gray">
              <a:xfrm>
                <a:off x="-141537" y="4456687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/>
              <p:cNvCxnSpPr/>
              <p:nvPr/>
            </p:nvCxnSpPr>
            <p:spPr bwMode="gray">
              <a:xfrm>
                <a:off x="-141537" y="83787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8" name="Group 67"/>
            <p:cNvGrpSpPr/>
            <p:nvPr/>
          </p:nvGrpSpPr>
          <p:grpSpPr>
            <a:xfrm>
              <a:off x="867029" y="-84708"/>
              <a:ext cx="5583936" cy="72516"/>
              <a:chOff x="867029" y="-84708"/>
              <a:chExt cx="5583936" cy="72516"/>
            </a:xfrm>
          </p:grpSpPr>
          <p:cxnSp>
            <p:nvCxnSpPr>
              <p:cNvPr id="66" name="Straight Connector 65"/>
              <p:cNvCxnSpPr/>
              <p:nvPr/>
            </p:nvCxnSpPr>
            <p:spPr bwMode="gray">
              <a:xfrm>
                <a:off x="867029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/>
            </p:nvCxnSpPr>
            <p:spPr bwMode="gray">
              <a:xfrm>
                <a:off x="6450965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9" name="Group 68"/>
            <p:cNvGrpSpPr/>
            <p:nvPr/>
          </p:nvGrpSpPr>
          <p:grpSpPr>
            <a:xfrm>
              <a:off x="867029" y="9193366"/>
              <a:ext cx="5583936" cy="72516"/>
              <a:chOff x="867029" y="-84708"/>
              <a:chExt cx="5583936" cy="72516"/>
            </a:xfrm>
          </p:grpSpPr>
          <p:cxnSp>
            <p:nvCxnSpPr>
              <p:cNvPr id="70" name="Straight Connector 69"/>
              <p:cNvCxnSpPr/>
              <p:nvPr/>
            </p:nvCxnSpPr>
            <p:spPr bwMode="gray">
              <a:xfrm>
                <a:off x="867029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/>
            </p:nvCxnSpPr>
            <p:spPr bwMode="gray">
              <a:xfrm>
                <a:off x="6450965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99254716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indent="0" algn="l" defTabSz="914400" rtl="0" eaLnBrk="1" latinLnBrk="0" hangingPunct="1">
      <a:spcBef>
        <a:spcPts val="200"/>
      </a:spcBef>
      <a:spcAft>
        <a:spcPts val="200"/>
      </a:spcAft>
      <a:defRPr sz="1050" kern="1200">
        <a:solidFill>
          <a:schemeClr val="tx1"/>
        </a:solidFill>
        <a:latin typeface="+mn-lt"/>
        <a:ea typeface="+mn-ea"/>
        <a:cs typeface="+mn-cs"/>
      </a:defRPr>
    </a:lvl1pPr>
    <a:lvl2pPr marL="171450" indent="-171450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Arial" panose="020B0604020202020204" pitchFamily="34" charset="0"/>
      <a:buChar char="■"/>
      <a:defRPr sz="1050" kern="1200">
        <a:solidFill>
          <a:schemeClr val="tx1"/>
        </a:solidFill>
        <a:latin typeface="+mn-lt"/>
        <a:ea typeface="+mn-ea"/>
        <a:cs typeface="+mn-cs"/>
      </a:defRPr>
    </a:lvl2pPr>
    <a:lvl3pPr marL="360363" indent="-179388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Arial" panose="020B0604020202020204" pitchFamily="34" charset="0"/>
      <a:buChar char="□"/>
      <a:defRPr sz="1050" kern="1200">
        <a:solidFill>
          <a:schemeClr val="tx1"/>
        </a:solidFill>
        <a:latin typeface="+mn-lt"/>
        <a:ea typeface="+mn-ea"/>
        <a:cs typeface="+mn-cs"/>
      </a:defRPr>
    </a:lvl3pPr>
    <a:lvl4pPr marL="541338" indent="-180975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Arial" panose="020B0604020202020204" pitchFamily="34" charset="0"/>
      <a:buChar char="–"/>
      <a:defRPr sz="1050" kern="1200">
        <a:solidFill>
          <a:schemeClr val="tx1"/>
        </a:solidFill>
        <a:latin typeface="+mn-lt"/>
        <a:ea typeface="+mn-ea"/>
        <a:cs typeface="+mn-cs"/>
      </a:defRPr>
    </a:lvl4pPr>
    <a:lvl5pPr marL="266700" indent="-266700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+mj-lt"/>
      <a:buAutoNum type="arabicPeriod"/>
      <a:defRPr sz="1050" kern="1200">
        <a:solidFill>
          <a:schemeClr val="tx1"/>
        </a:solidFill>
        <a:latin typeface="+mn-lt"/>
        <a:ea typeface="+mn-ea"/>
        <a:cs typeface="+mn-cs"/>
      </a:defRPr>
    </a:lvl5pPr>
    <a:lvl6pPr marL="449263" indent="-185738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+mj-lt"/>
      <a:buAutoNum type="alphaLcParenR"/>
      <a:defRPr sz="1050" kern="1200">
        <a:solidFill>
          <a:schemeClr val="tx1"/>
        </a:solidFill>
        <a:latin typeface="+mn-lt"/>
        <a:ea typeface="+mn-ea"/>
        <a:cs typeface="+mn-cs"/>
      </a:defRPr>
    </a:lvl6pPr>
    <a:lvl7pPr marL="0" indent="0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Arial" panose="020B0604020202020204" pitchFamily="34" charset="0"/>
      <a:buNone/>
      <a:defRPr sz="1400" kern="1200" cap="all" baseline="0">
        <a:solidFill>
          <a:schemeClr val="accent1"/>
        </a:solidFill>
        <a:latin typeface="+mn-lt"/>
        <a:ea typeface="+mn-ea"/>
        <a:cs typeface="+mn-cs"/>
      </a:defRPr>
    </a:lvl7pPr>
    <a:lvl8pPr marL="0" indent="0" algn="l" defTabSz="914400" rtl="0" eaLnBrk="1" latinLnBrk="0" hangingPunct="1">
      <a:spcBef>
        <a:spcPts val="200"/>
      </a:spcBef>
      <a:spcAft>
        <a:spcPts val="200"/>
      </a:spcAft>
      <a:defRPr sz="1400" b="0" kern="1200" cap="all" baseline="0">
        <a:solidFill>
          <a:schemeClr val="accent1"/>
        </a:solidFill>
        <a:latin typeface="+mn-lt"/>
        <a:ea typeface="+mn-ea"/>
        <a:cs typeface="+mn-cs"/>
      </a:defRPr>
    </a:lvl8pPr>
    <a:lvl9pPr marL="0" indent="0" algn="l" defTabSz="914400" rtl="0" eaLnBrk="1" latinLnBrk="0" hangingPunct="1">
      <a:spcBef>
        <a:spcPts val="200"/>
      </a:spcBef>
      <a:spcAft>
        <a:spcPts val="200"/>
      </a:spcAft>
      <a:defRPr sz="1400" b="0" kern="1200" cap="all" baseline="0">
        <a:solidFill>
          <a:schemeClr val="accent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1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8754563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2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0637701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3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0520170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9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5988956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15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4568241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18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3867847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23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4435365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27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8708007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31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319514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D4E7ADB-7DF0-CA7D-D844-49687372DED4}"/>
              </a:ext>
            </a:extLst>
          </p:cNvPr>
          <p:cNvSpPr/>
          <p:nvPr userDrawn="1"/>
        </p:nvSpPr>
        <p:spPr bwMode="gray">
          <a:xfrm>
            <a:off x="1588595" y="3610713"/>
            <a:ext cx="7380820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5" y="1"/>
            <a:ext cx="7380820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179389" y="2932113"/>
            <a:ext cx="8601073" cy="20526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58775" y="1058862"/>
            <a:ext cx="8605838" cy="3744913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 dirty="0"/>
              <a:t>Insert picture by </a:t>
            </a:r>
            <a:br>
              <a:rPr lang="en-US" noProof="0" dirty="0"/>
            </a:br>
            <a:r>
              <a:rPr lang="en-US" noProof="0" dirty="0"/>
              <a:t>clicking the icon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389" y="2926794"/>
            <a:ext cx="8601073" cy="2057956"/>
          </a:xfrm>
          <a:prstGeom prst="rect">
            <a:avLst/>
          </a:prstGeom>
          <a:solidFill>
            <a:schemeClr val="accent1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0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noProof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3" y="2926794"/>
            <a:ext cx="8421689" cy="1031637"/>
          </a:xfrm>
          <a:noFill/>
        </p:spPr>
        <p:txBody>
          <a:bodyPr lIns="108000"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br>
              <a:rPr lang="en-US" dirty="0"/>
            </a:br>
            <a:r>
              <a:rPr lang="en-US" dirty="0"/>
              <a:t>up to maximum 2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58773" y="3958431"/>
            <a:ext cx="8421689" cy="840025"/>
          </a:xfrm>
          <a:prstGeom prst="rect">
            <a:avLst/>
          </a:prstGeom>
        </p:spPr>
        <p:txBody>
          <a:bodyPr rIns="108000"/>
          <a:lstStyle>
            <a:lvl1pPr marL="0" indent="0" algn="r">
              <a:buNone/>
              <a:defRPr sz="14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Speaker</a:t>
            </a:r>
            <a:br>
              <a:rPr lang="en-US" dirty="0"/>
            </a:br>
            <a:r>
              <a:rPr lang="en-US" dirty="0"/>
              <a:t>Job Description</a:t>
            </a:r>
            <a:br>
              <a:rPr lang="en-US" dirty="0"/>
            </a:br>
            <a:r>
              <a:rPr lang="en-US" dirty="0"/>
              <a:t>Institute</a:t>
            </a:r>
          </a:p>
        </p:txBody>
      </p:sp>
    </p:spTree>
    <p:extLst>
      <p:ext uri="{BB962C8B-B14F-4D97-AF65-F5344CB8AC3E}">
        <p14:creationId xmlns:p14="http://schemas.microsoft.com/office/powerpoint/2010/main" val="1497928299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s (with Header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358776" y="1671649"/>
            <a:ext cx="1584325" cy="3132125"/>
          </a:xfrm>
          <a:prstGeom prst="rect">
            <a:avLst/>
          </a:prstGeom>
        </p:spPr>
        <p:txBody>
          <a:bodyPr tIns="0"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4"/>
          </p:nvPr>
        </p:nvSpPr>
        <p:spPr bwMode="gray">
          <a:xfrm>
            <a:off x="2124076" y="1671649"/>
            <a:ext cx="1585913" cy="3132125"/>
          </a:xfrm>
          <a:prstGeom prst="rect">
            <a:avLst/>
          </a:prstGeom>
        </p:spPr>
        <p:txBody>
          <a:bodyPr tIns="0"/>
          <a:lstStyle>
            <a:lvl2pPr>
              <a:buClr>
                <a:schemeClr val="accent2"/>
              </a:buClr>
              <a:defRPr/>
            </a:lvl2pPr>
            <a:lvl3pPr>
              <a:buClr>
                <a:schemeClr val="accent2"/>
              </a:buClr>
              <a:defRPr/>
            </a:lvl3pPr>
            <a:lvl4pPr>
              <a:buClr>
                <a:schemeClr val="accent2"/>
              </a:buClr>
              <a:defRPr/>
            </a:lvl4pPr>
            <a:lvl5pPr>
              <a:buClr>
                <a:schemeClr val="accent2"/>
              </a:buClr>
              <a:defRPr/>
            </a:lvl5pPr>
            <a:lvl6pPr>
              <a:buClr>
                <a:schemeClr val="accent2"/>
              </a:buClr>
              <a:defRPr/>
            </a:lvl6pPr>
            <a:lvl7pPr>
              <a:buClr>
                <a:schemeClr val="accent2"/>
              </a:buClr>
              <a:defRPr/>
            </a:lvl7pPr>
            <a:lvl8pPr>
              <a:defRPr>
                <a:solidFill>
                  <a:schemeClr val="accent2"/>
                </a:solidFill>
              </a:defRPr>
            </a:lvl8pPr>
            <a:lvl9pPr>
              <a:defRPr>
                <a:solidFill>
                  <a:schemeClr val="accent2"/>
                </a:solidFill>
              </a:defRPr>
            </a:lvl9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5"/>
          </p:nvPr>
        </p:nvSpPr>
        <p:spPr bwMode="gray">
          <a:xfrm>
            <a:off x="3886985" y="1671649"/>
            <a:ext cx="1585913" cy="3132125"/>
          </a:xfrm>
          <a:prstGeom prst="rect">
            <a:avLst/>
          </a:prstGeom>
        </p:spPr>
        <p:txBody>
          <a:bodyPr tIns="0"/>
          <a:lstStyle>
            <a:lvl2pPr>
              <a:buClr>
                <a:schemeClr val="accent3"/>
              </a:buClr>
              <a:defRPr/>
            </a:lvl2pPr>
            <a:lvl3pPr>
              <a:buClr>
                <a:schemeClr val="accent3"/>
              </a:buClr>
              <a:defRPr/>
            </a:lvl3pPr>
            <a:lvl4pPr>
              <a:buClr>
                <a:schemeClr val="accent3"/>
              </a:buClr>
              <a:defRPr/>
            </a:lvl4pPr>
            <a:lvl5pPr>
              <a:buClr>
                <a:schemeClr val="accent3"/>
              </a:buClr>
              <a:defRPr/>
            </a:lvl5pPr>
            <a:lvl6pPr>
              <a:buClr>
                <a:schemeClr val="accent3"/>
              </a:buClr>
              <a:defRPr/>
            </a:lvl6pPr>
            <a:lvl7pPr>
              <a:buClr>
                <a:schemeClr val="accent3"/>
              </a:buClr>
              <a:defRPr/>
            </a:lvl7pPr>
            <a:lvl8pPr>
              <a:defRPr>
                <a:solidFill>
                  <a:schemeClr val="accent3"/>
                </a:solidFill>
              </a:defRPr>
            </a:lvl8pPr>
            <a:lvl9pPr>
              <a:defRPr>
                <a:solidFill>
                  <a:schemeClr val="accent3"/>
                </a:solidFill>
              </a:defRPr>
            </a:lvl9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6"/>
          </p:nvPr>
        </p:nvSpPr>
        <p:spPr bwMode="gray">
          <a:xfrm>
            <a:off x="5649913" y="1671649"/>
            <a:ext cx="1585913" cy="3132125"/>
          </a:xfrm>
          <a:prstGeom prst="rect">
            <a:avLst/>
          </a:prstGeom>
        </p:spPr>
        <p:txBody>
          <a:bodyPr tIns="0"/>
          <a:lstStyle>
            <a:lvl2pPr>
              <a:buClr>
                <a:schemeClr val="accent4"/>
              </a:buClr>
              <a:defRPr/>
            </a:lvl2pPr>
            <a:lvl3pPr>
              <a:buClr>
                <a:schemeClr val="accent4"/>
              </a:buClr>
              <a:defRPr/>
            </a:lvl3pPr>
            <a:lvl4pPr>
              <a:buClr>
                <a:schemeClr val="accent4"/>
              </a:buClr>
              <a:defRPr/>
            </a:lvl4pPr>
            <a:lvl5pPr>
              <a:buClr>
                <a:schemeClr val="accent4"/>
              </a:buClr>
              <a:defRPr/>
            </a:lvl5pPr>
            <a:lvl6pPr>
              <a:buClr>
                <a:schemeClr val="accent4"/>
              </a:buClr>
              <a:defRPr/>
            </a:lvl6pPr>
            <a:lvl7pPr>
              <a:buClr>
                <a:schemeClr val="accent4"/>
              </a:buClr>
              <a:defRPr/>
            </a:lvl7pPr>
            <a:lvl8pPr>
              <a:defRPr>
                <a:solidFill>
                  <a:schemeClr val="accent4"/>
                </a:solidFill>
              </a:defRPr>
            </a:lvl8pPr>
            <a:lvl9pPr>
              <a:defRPr>
                <a:solidFill>
                  <a:schemeClr val="accent4"/>
                </a:solidFill>
              </a:defRPr>
            </a:lvl9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358776" y="1239838"/>
            <a:ext cx="1584325" cy="287797"/>
          </a:xfrm>
          <a:prstGeom prst="rect">
            <a:avLst/>
          </a:prstGeom>
          <a:solidFill>
            <a:schemeClr val="accent1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2pPr>
            <a:lvl3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3pPr>
            <a:lvl4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4pPr>
            <a:lvl5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5pPr>
            <a:lvl6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6pPr>
            <a:lvl7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7pPr>
            <a:lvl8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8pPr>
            <a:lvl9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/>
              <a:t>Topic 1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2124076" y="1239838"/>
            <a:ext cx="1584325" cy="287797"/>
          </a:xfrm>
          <a:prstGeom prst="rect">
            <a:avLst/>
          </a:prstGeom>
          <a:solidFill>
            <a:schemeClr val="accent2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2pPr>
            <a:lvl3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3pPr>
            <a:lvl4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4pPr>
            <a:lvl5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5pPr>
            <a:lvl6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6pPr>
            <a:lvl7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7pPr>
            <a:lvl8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8pPr>
            <a:lvl9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/>
              <a:t>Topic 2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3888573" y="1239838"/>
            <a:ext cx="1584325" cy="287797"/>
          </a:xfrm>
          <a:prstGeom prst="rect">
            <a:avLst/>
          </a:prstGeom>
          <a:solidFill>
            <a:schemeClr val="accent3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2pPr>
            <a:lvl3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3pPr>
            <a:lvl4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4pPr>
            <a:lvl5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5pPr>
            <a:lvl6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6pPr>
            <a:lvl7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7pPr>
            <a:lvl8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8pPr>
            <a:lvl9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/>
              <a:t>Topic 3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5644193" y="1239838"/>
            <a:ext cx="1584325" cy="287797"/>
          </a:xfrm>
          <a:prstGeom prst="rect">
            <a:avLst/>
          </a:prstGeom>
          <a:solidFill>
            <a:schemeClr val="accent4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2pPr>
            <a:lvl3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3pPr>
            <a:lvl4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4pPr>
            <a:lvl5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5pPr>
            <a:lvl6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6pPr>
            <a:lvl7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7pPr>
            <a:lvl8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8pPr>
            <a:lvl9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/>
              <a:t>Topic 4</a:t>
            </a:r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684359825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Picture 25%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2124075" y="1239837"/>
            <a:ext cx="5111751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8" y="1239838"/>
            <a:ext cx="1763712" cy="3563937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1751671967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Picture 50%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3887790" y="1239837"/>
            <a:ext cx="3348037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9" y="1239838"/>
            <a:ext cx="3529012" cy="3563937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1823356174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Picture 75%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5651502" y="1239837"/>
            <a:ext cx="1584325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7" y="1239838"/>
            <a:ext cx="5292725" cy="3563937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1119816392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icture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6" y="1239838"/>
            <a:ext cx="7056441" cy="3563937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1025316029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9A5AB30-E2C7-E7CF-C1E7-8CCE9089AB71}"/>
              </a:ext>
            </a:extLst>
          </p:cNvPr>
          <p:cNvSpPr/>
          <p:nvPr userDrawn="1"/>
        </p:nvSpPr>
        <p:spPr bwMode="gray">
          <a:xfrm>
            <a:off x="107505" y="1"/>
            <a:ext cx="7380820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6" y="339502"/>
            <a:ext cx="7056441" cy="4464273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910157539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 userDrawn="1"/>
        </p:nvSpPr>
        <p:spPr bwMode="gray">
          <a:xfrm>
            <a:off x="179389" y="2932113"/>
            <a:ext cx="8601075" cy="20526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4" y="1"/>
            <a:ext cx="7309295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2932113"/>
            <a:ext cx="8421685" cy="1871663"/>
          </a:xfrm>
          <a:solidFill>
            <a:srgbClr val="DD640C"/>
          </a:solidFill>
        </p:spPr>
        <p:txBody>
          <a:bodyPr lIns="108000" tIns="252000" rIns="108000" bIns="252000" anchor="ctr" anchorCtr="0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Presentation title</a:t>
            </a:r>
            <a:br>
              <a:rPr lang="en-US" noProof="0" dirty="0"/>
            </a:br>
            <a:r>
              <a:rPr lang="en-US" noProof="0" dirty="0"/>
              <a:t>up to maximum 2 lines</a:t>
            </a:r>
          </a:p>
        </p:txBody>
      </p:sp>
      <p:sp>
        <p:nvSpPr>
          <p:cNvPr id="11" name="Rectangle 10"/>
          <p:cNvSpPr/>
          <p:nvPr userDrawn="1"/>
        </p:nvSpPr>
        <p:spPr bwMode="gray">
          <a:xfrm>
            <a:off x="358776" y="2751932"/>
            <a:ext cx="8605836" cy="18018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2" name="Rectangle 11"/>
          <p:cNvSpPr/>
          <p:nvPr userDrawn="1"/>
        </p:nvSpPr>
        <p:spPr bwMode="gray">
          <a:xfrm>
            <a:off x="8780464" y="2934376"/>
            <a:ext cx="184149" cy="1869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411182617"/>
      </p:ext>
    </p:extLst>
  </p:cSld>
  <p:clrMapOvr>
    <a:masterClrMapping/>
  </p:clrMapOvr>
  <p:transition spd="slow">
    <p:wipe dir="d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without speak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79B42E9-6004-B682-9BB2-B6781818F1BD}"/>
              </a:ext>
            </a:extLst>
          </p:cNvPr>
          <p:cNvSpPr/>
          <p:nvPr userDrawn="1"/>
        </p:nvSpPr>
        <p:spPr bwMode="gray">
          <a:xfrm>
            <a:off x="1489336" y="3661334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5" y="1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179389" y="3604262"/>
            <a:ext cx="8601075" cy="138048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58775" y="1058863"/>
            <a:ext cx="8605838" cy="374015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15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389" y="3604260"/>
            <a:ext cx="8601073" cy="1380489"/>
          </a:xfrm>
          <a:prstGeom prst="rect">
            <a:avLst/>
          </a:prstGeom>
          <a:solidFill>
            <a:schemeClr val="accent1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0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noProof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3604261"/>
            <a:ext cx="8421689" cy="1199516"/>
          </a:xfrm>
          <a:noFill/>
        </p:spPr>
        <p:txBody>
          <a:bodyPr lIns="108000"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Presentation title</a:t>
            </a:r>
            <a:br>
              <a:rPr lang="en-US" noProof="0" dirty="0"/>
            </a:br>
            <a:r>
              <a:rPr lang="en-US" noProof="0" dirty="0"/>
              <a:t>up to maximum</a:t>
            </a:r>
            <a:br>
              <a:rPr lang="en-US" noProof="0" dirty="0"/>
            </a:br>
            <a:r>
              <a:rPr lang="en-US" noProof="0" dirty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2314300643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AAC0A0F-D572-A6E0-387E-345D272423FA}"/>
              </a:ext>
            </a:extLst>
          </p:cNvPr>
          <p:cNvSpPr/>
          <p:nvPr userDrawn="1"/>
        </p:nvSpPr>
        <p:spPr bwMode="gray">
          <a:xfrm>
            <a:off x="1489336" y="3661334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5" y="1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179388" y="2932113"/>
            <a:ext cx="8601075" cy="205263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58775" y="1058862"/>
            <a:ext cx="8605838" cy="3744913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 dirty="0"/>
              <a:t>Insert picture by </a:t>
            </a:r>
            <a:br>
              <a:rPr lang="en-US" noProof="0" dirty="0"/>
            </a:br>
            <a:r>
              <a:rPr lang="en-US" noProof="0" dirty="0"/>
              <a:t>clicking the icon</a:t>
            </a:r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</p:txBody>
      </p:sp>
      <p:sp>
        <p:nvSpPr>
          <p:cNvPr id="16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389" y="2926794"/>
            <a:ext cx="8601073" cy="2057956"/>
          </a:xfrm>
          <a:prstGeom prst="rect">
            <a:avLst/>
          </a:prstGeom>
          <a:solidFill>
            <a:schemeClr val="accent2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0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2932114"/>
            <a:ext cx="8421689" cy="1026317"/>
          </a:xfrm>
          <a:noFill/>
        </p:spPr>
        <p:txBody>
          <a:bodyPr lIns="108000"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br>
              <a:rPr lang="en-US" dirty="0"/>
            </a:br>
            <a:r>
              <a:rPr lang="en-US" dirty="0"/>
              <a:t>up to maximum 2 lines</a:t>
            </a:r>
          </a:p>
        </p:txBody>
      </p:sp>
      <p:sp>
        <p:nvSpPr>
          <p:cNvPr id="1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58775" y="3958431"/>
            <a:ext cx="8421687" cy="840025"/>
          </a:xfrm>
          <a:prstGeom prst="rect">
            <a:avLst/>
          </a:prstGeom>
        </p:spPr>
        <p:txBody>
          <a:bodyPr rIns="108000"/>
          <a:lstStyle>
            <a:lvl1pPr marL="0" indent="0" algn="r">
              <a:buNone/>
              <a:defRPr sz="14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Speaker</a:t>
            </a:r>
            <a:br>
              <a:rPr lang="en-US" dirty="0"/>
            </a:br>
            <a:r>
              <a:rPr lang="en-US" dirty="0"/>
              <a:t>Job Description</a:t>
            </a:r>
            <a:br>
              <a:rPr lang="en-US" dirty="0"/>
            </a:br>
            <a:r>
              <a:rPr lang="en-US" dirty="0"/>
              <a:t>Institute</a:t>
            </a:r>
          </a:p>
        </p:txBody>
      </p:sp>
    </p:spTree>
    <p:extLst>
      <p:ext uri="{BB962C8B-B14F-4D97-AF65-F5344CB8AC3E}">
        <p14:creationId xmlns:p14="http://schemas.microsoft.com/office/powerpoint/2010/main" val="292368745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range (without speak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6FFFF40-1830-662B-0DF7-6359FB3CF885}"/>
              </a:ext>
            </a:extLst>
          </p:cNvPr>
          <p:cNvSpPr/>
          <p:nvPr userDrawn="1"/>
        </p:nvSpPr>
        <p:spPr bwMode="gray">
          <a:xfrm>
            <a:off x="1489336" y="3661334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5" y="1"/>
            <a:ext cx="7380820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179388" y="3604262"/>
            <a:ext cx="8601075" cy="13804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58775" y="1058863"/>
            <a:ext cx="8605838" cy="3744914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15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389" y="3604260"/>
            <a:ext cx="8601073" cy="1380489"/>
          </a:xfrm>
          <a:prstGeom prst="rect">
            <a:avLst/>
          </a:prstGeom>
          <a:solidFill>
            <a:schemeClr val="accent2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0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noProof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3604261"/>
            <a:ext cx="8421689" cy="1199516"/>
          </a:xfrm>
          <a:noFill/>
        </p:spPr>
        <p:txBody>
          <a:bodyPr lIns="108000"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Presentation title</a:t>
            </a:r>
            <a:br>
              <a:rPr lang="en-US" noProof="0" dirty="0"/>
            </a:br>
            <a:r>
              <a:rPr lang="en-US" noProof="0" dirty="0"/>
              <a:t>up to maximum</a:t>
            </a:r>
            <a:br>
              <a:rPr lang="en-US" noProof="0" dirty="0"/>
            </a:br>
            <a:r>
              <a:rPr lang="en-US" noProof="0" dirty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1750457300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 bwMode="gray">
          <a:xfrm>
            <a:off x="358775" y="1239838"/>
            <a:ext cx="6877050" cy="3563938"/>
          </a:xfrm>
          <a:prstGeom prst="rect">
            <a:avLst/>
          </a:prstGeom>
          <a:noFill/>
        </p:spPr>
        <p:txBody>
          <a:bodyPr lIns="0" tIns="72000" rIns="0" bIns="0"/>
          <a:lstStyle>
            <a:lvl1pPr marL="358775" indent="-358775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>
                <a:solidFill>
                  <a:schemeClr val="tx1"/>
                </a:solidFill>
              </a:defRPr>
            </a:lvl1pPr>
            <a:lvl2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2pPr>
            <a:lvl3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3pPr>
            <a:lvl4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4pPr>
            <a:lvl5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5pPr>
            <a:lvl6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6pPr>
            <a:lvl7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7pPr>
            <a:lvl8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 cap="none" baseline="0">
                <a:solidFill>
                  <a:schemeClr val="tx1"/>
                </a:solidFill>
              </a:defRPr>
            </a:lvl8pPr>
            <a:lvl9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 cap="none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en-GB" noProof="0" dirty="0"/>
              <a:t>Click to edit </a:t>
            </a:r>
            <a:r>
              <a:rPr lang="en-US" noProof="0" dirty="0"/>
              <a:t>Master</a:t>
            </a:r>
            <a:r>
              <a:rPr lang="en-GB" noProof="0" dirty="0"/>
              <a:t> text styles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/>
              <a:t>Overview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CFF3EC-409E-63A1-E030-5FEB5C32CFB4}"/>
              </a:ext>
            </a:extLst>
          </p:cNvPr>
          <p:cNvSpPr txBox="1"/>
          <p:nvPr userDrawn="1"/>
        </p:nvSpPr>
        <p:spPr bwMode="gray">
          <a:xfrm>
            <a:off x="8130746" y="42672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182563" indent="-182563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■"/>
            </a:pPr>
            <a:endParaRPr lang="en-US" sz="1200" dirty="0" err="1"/>
          </a:p>
        </p:txBody>
      </p:sp>
    </p:spTree>
    <p:extLst>
      <p:ext uri="{BB962C8B-B14F-4D97-AF65-F5344CB8AC3E}">
        <p14:creationId xmlns:p14="http://schemas.microsoft.com/office/powerpoint/2010/main" val="3296948856"/>
      </p:ext>
    </p:extLst>
  </p:cSld>
  <p:clrMapOvr>
    <a:masterClrMapping/>
  </p:clrMapOvr>
  <p:transition spd="slow">
    <p:wipe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/>
              <a:t>Write your title</a:t>
            </a:r>
            <a:br>
              <a:rPr lang="en-US" noProof="0" dirty="0"/>
            </a:br>
            <a:r>
              <a:rPr lang="en-US" noProof="0" dirty="0"/>
              <a:t>- maximum 2 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7EA378-D654-6058-1100-7130BB18C70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58775" y="1239838"/>
            <a:ext cx="6877050" cy="35639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46275408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Bullet Poi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358776" y="1239837"/>
            <a:ext cx="6877051" cy="3563938"/>
          </a:xfrm>
          <a:prstGeom prst="rect">
            <a:avLst/>
          </a:prstGeom>
        </p:spPr>
        <p:txBody>
          <a:bodyPr/>
          <a:lstStyle>
            <a:lvl1pPr marL="268288" indent="-268288"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baseline="0"/>
            </a:lvl1pPr>
            <a:lvl2pPr marL="536575" indent="-268288">
              <a:buSzPct val="80000"/>
              <a:buFont typeface="Arial" panose="020B0604020202020204" pitchFamily="34" charset="0"/>
              <a:buChar char="□"/>
              <a:defRPr/>
            </a:lvl2pPr>
            <a:lvl3pPr marL="806450" indent="-269875">
              <a:buFont typeface="Arial" panose="020B0604020202020204" pitchFamily="34" charset="0"/>
              <a:buChar char="–"/>
              <a:defRPr/>
            </a:lvl3pPr>
            <a:lvl4pPr marL="270000" indent="-270000">
              <a:buFont typeface="+mj-lt"/>
              <a:buAutoNum type="arabicPeriod"/>
              <a:defRPr/>
            </a:lvl4pPr>
            <a:lvl5pPr marL="540000" indent="-270000">
              <a:buFont typeface="+mj-lt"/>
              <a:buAutoNum type="alphaLcParenR"/>
              <a:defRPr/>
            </a:lvl5pPr>
            <a:lvl6pPr marL="0" indent="0">
              <a:spcBef>
                <a:spcPts val="400"/>
              </a:spcBef>
              <a:spcAft>
                <a:spcPts val="400"/>
              </a:spcAft>
              <a:buNone/>
              <a:defRPr sz="1600" cap="all" baseline="0">
                <a:solidFill>
                  <a:schemeClr val="accent1"/>
                </a:solidFill>
              </a:defRPr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</a:t>
            </a:r>
            <a:r>
              <a:rPr lang="en-US" noProof="0" dirty="0"/>
              <a:t>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  <a:endParaRPr lang="en-US" noProof="0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3481075343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(Tex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/>
              <a:t>Write your title</a:t>
            </a:r>
            <a:br>
              <a:rPr lang="en-US" noProof="0" dirty="0"/>
            </a:br>
            <a:r>
              <a:rPr lang="en-US" noProof="0" dirty="0"/>
              <a:t>- maximum 2 lines</a:t>
            </a:r>
          </a:p>
        </p:txBody>
      </p:sp>
      <p:sp>
        <p:nvSpPr>
          <p:cNvPr id="2" name="Text Placeholder 10">
            <a:extLst>
              <a:ext uri="{FF2B5EF4-FFF2-40B4-BE49-F238E27FC236}">
                <a16:creationId xmlns:a16="http://schemas.microsoft.com/office/drawing/2014/main" id="{C2384B77-A60D-2E26-15E3-207400B24A9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 bwMode="gray">
          <a:xfrm>
            <a:off x="358777" y="1239837"/>
            <a:ext cx="3349624" cy="3563938"/>
          </a:xfrm>
          <a:prstGeom prst="rect">
            <a:avLst/>
          </a:prstGeom>
        </p:spPr>
        <p:txBody>
          <a:bodyPr/>
          <a:lstStyle>
            <a:lvl1pPr marL="268288" indent="-268288"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baseline="0"/>
            </a:lvl1pPr>
            <a:lvl2pPr marL="536575" indent="-268288">
              <a:buSzPct val="80000"/>
              <a:buFont typeface="Arial" panose="020B0604020202020204" pitchFamily="34" charset="0"/>
              <a:buChar char="□"/>
              <a:defRPr/>
            </a:lvl2pPr>
            <a:lvl3pPr marL="806450" indent="-269875">
              <a:buFont typeface="Arial" panose="020B0604020202020204" pitchFamily="34" charset="0"/>
              <a:buChar char="–"/>
              <a:defRPr/>
            </a:lvl3pPr>
            <a:lvl4pPr marL="270000" indent="-270000">
              <a:buFont typeface="+mj-lt"/>
              <a:buAutoNum type="arabicPeriod"/>
              <a:defRPr/>
            </a:lvl4pPr>
            <a:lvl5pPr marL="540000" indent="-270000">
              <a:buFont typeface="+mj-lt"/>
              <a:buAutoNum type="alphaLcParenR"/>
              <a:defRPr/>
            </a:lvl5pPr>
            <a:lvl6pPr marL="0" indent="0">
              <a:spcBef>
                <a:spcPts val="400"/>
              </a:spcBef>
              <a:spcAft>
                <a:spcPts val="400"/>
              </a:spcAft>
              <a:buNone/>
              <a:defRPr sz="1600" cap="all" baseline="0">
                <a:solidFill>
                  <a:schemeClr val="accent1"/>
                </a:solidFill>
              </a:defRPr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078C676C-DB7C-A16F-DE7B-260DE2FD49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 bwMode="gray">
          <a:xfrm>
            <a:off x="3886202" y="1232126"/>
            <a:ext cx="3349624" cy="3563938"/>
          </a:xfrm>
          <a:prstGeom prst="rect">
            <a:avLst/>
          </a:prstGeom>
        </p:spPr>
        <p:txBody>
          <a:bodyPr/>
          <a:lstStyle>
            <a:lvl1pPr marL="268288" indent="-268288"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baseline="0"/>
            </a:lvl1pPr>
            <a:lvl2pPr marL="536575" indent="-268288">
              <a:buSzPct val="80000"/>
              <a:buFont typeface="Arial" panose="020B0604020202020204" pitchFamily="34" charset="0"/>
              <a:buChar char="□"/>
              <a:defRPr/>
            </a:lvl2pPr>
            <a:lvl3pPr marL="806450" indent="-269875">
              <a:buFont typeface="Arial" panose="020B0604020202020204" pitchFamily="34" charset="0"/>
              <a:buChar char="–"/>
              <a:defRPr/>
            </a:lvl3pPr>
            <a:lvl4pPr marL="270000" indent="-270000">
              <a:buFont typeface="+mj-lt"/>
              <a:buAutoNum type="arabicPeriod"/>
              <a:defRPr/>
            </a:lvl4pPr>
            <a:lvl5pPr marL="540000" indent="-270000">
              <a:buFont typeface="+mj-lt"/>
              <a:buAutoNum type="alphaLcParenR"/>
              <a:defRPr/>
            </a:lvl5pPr>
            <a:lvl6pPr marL="0" indent="0">
              <a:spcBef>
                <a:spcPts val="400"/>
              </a:spcBef>
              <a:spcAft>
                <a:spcPts val="400"/>
              </a:spcAft>
              <a:buNone/>
              <a:defRPr sz="1600" cap="all" baseline="0">
                <a:solidFill>
                  <a:schemeClr val="accent1"/>
                </a:solidFill>
              </a:defRPr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66185237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s (Tex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358776" y="1239837"/>
            <a:ext cx="1584325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4"/>
          </p:nvPr>
        </p:nvSpPr>
        <p:spPr bwMode="gray">
          <a:xfrm>
            <a:off x="2124076" y="1239837"/>
            <a:ext cx="1585913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5"/>
          </p:nvPr>
        </p:nvSpPr>
        <p:spPr bwMode="gray">
          <a:xfrm>
            <a:off x="3886985" y="1239837"/>
            <a:ext cx="1585913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6"/>
          </p:nvPr>
        </p:nvSpPr>
        <p:spPr bwMode="gray">
          <a:xfrm>
            <a:off x="5649913" y="1239837"/>
            <a:ext cx="1585913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405366817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050"/>
          <p:cNvSpPr/>
          <p:nvPr/>
        </p:nvSpPr>
        <p:spPr bwMode="gray">
          <a:xfrm>
            <a:off x="177170" y="1"/>
            <a:ext cx="7238834" cy="10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358776" y="108001"/>
            <a:ext cx="6877051" cy="927588"/>
          </a:xfrm>
          <a:prstGeom prst="rect">
            <a:avLst/>
          </a:prstGeom>
        </p:spPr>
        <p:txBody>
          <a:bodyPr vert="horz" lIns="0" tIns="0" rIns="0" bIns="180000" rtlCol="0" anchor="b" anchorCtr="0">
            <a:noAutofit/>
          </a:bodyPr>
          <a:lstStyle/>
          <a:p>
            <a:r>
              <a:rPr lang="en-US" noProof="0" dirty="0"/>
              <a:t>Write your title</a:t>
            </a:r>
            <a:br>
              <a:rPr lang="en-US" noProof="0" dirty="0"/>
            </a:br>
            <a:r>
              <a:rPr lang="en-US" noProof="0" dirty="0"/>
              <a:t>- maximum 2 lines</a:t>
            </a:r>
          </a:p>
        </p:txBody>
      </p:sp>
      <p:grpSp>
        <p:nvGrpSpPr>
          <p:cNvPr id="23" name="Group 22"/>
          <p:cNvGrpSpPr/>
          <p:nvPr/>
        </p:nvGrpSpPr>
        <p:grpSpPr bwMode="gray">
          <a:xfrm>
            <a:off x="-101695" y="1055849"/>
            <a:ext cx="99454" cy="3924294"/>
            <a:chOff x="-101696" y="1055849"/>
            <a:chExt cx="99454" cy="3924294"/>
          </a:xfrm>
        </p:grpSpPr>
        <p:cxnSp>
          <p:nvCxnSpPr>
            <p:cNvPr id="22" name="Straight Connector 21"/>
            <p:cNvCxnSpPr/>
            <p:nvPr userDrawn="1"/>
          </p:nvCxnSpPr>
          <p:spPr bwMode="gray">
            <a:xfrm>
              <a:off x="-101696" y="105584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 bwMode="gray">
            <a:xfrm>
              <a:off x="-101696" y="1236027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 bwMode="gray">
            <a:xfrm>
              <a:off x="-101696" y="29283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 bwMode="gray">
            <a:xfrm>
              <a:off x="-101696" y="310848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 bwMode="gray">
          <a:xfrm>
            <a:off x="9156605" y="1055849"/>
            <a:ext cx="99454" cy="3924294"/>
            <a:chOff x="-101696" y="1055849"/>
            <a:chExt cx="99454" cy="3924294"/>
          </a:xfrm>
        </p:grpSpPr>
        <p:cxnSp>
          <p:nvCxnSpPr>
            <p:cNvPr id="31" name="Straight Connector 30"/>
            <p:cNvCxnSpPr/>
            <p:nvPr userDrawn="1"/>
          </p:nvCxnSpPr>
          <p:spPr bwMode="gray">
            <a:xfrm>
              <a:off x="-101696" y="105584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 bwMode="gray">
            <a:xfrm>
              <a:off x="-101696" y="1236027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 bwMode="gray">
            <a:xfrm>
              <a:off x="-101696" y="29283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 bwMode="gray">
            <a:xfrm>
              <a:off x="-101696" y="310848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/>
          <p:cNvGrpSpPr/>
          <p:nvPr/>
        </p:nvGrpSpPr>
        <p:grpSpPr bwMode="gray">
          <a:xfrm rot="5400000">
            <a:off x="4520765" y="-4456716"/>
            <a:ext cx="99454" cy="8786645"/>
            <a:chOff x="-101696" y="-3806503"/>
            <a:chExt cx="99454" cy="8786646"/>
          </a:xfrm>
        </p:grpSpPr>
        <p:cxnSp>
          <p:nvCxnSpPr>
            <p:cNvPr id="38" name="Straight Connector 37"/>
            <p:cNvCxnSpPr/>
            <p:nvPr userDrawn="1"/>
          </p:nvCxnSpPr>
          <p:spPr bwMode="gray">
            <a:xfrm>
              <a:off x="-101696" y="127143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 bwMode="gray">
            <a:xfrm>
              <a:off x="-101696" y="145160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 bwMode="gray">
            <a:xfrm>
              <a:off x="-101696" y="3033236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 bwMode="gray">
            <a:xfrm>
              <a:off x="-101696" y="3213414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 bwMode="gray">
            <a:xfrm>
              <a:off x="-101696" y="-494980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 userDrawn="1"/>
          </p:nvCxnSpPr>
          <p:spPr bwMode="gray">
            <a:xfrm>
              <a:off x="-101696" y="-3148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 userDrawn="1"/>
          </p:nvCxnSpPr>
          <p:spPr bwMode="gray">
            <a:xfrm>
              <a:off x="-101696" y="-225869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 userDrawn="1"/>
          </p:nvCxnSpPr>
          <p:spPr bwMode="gray">
            <a:xfrm>
              <a:off x="-101696" y="-207851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 userDrawn="1"/>
          </p:nvCxnSpPr>
          <p:spPr bwMode="gray">
            <a:xfrm>
              <a:off x="-101696" y="-38065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/>
          <p:cNvGrpSpPr/>
          <p:nvPr/>
        </p:nvGrpSpPr>
        <p:grpSpPr bwMode="gray">
          <a:xfrm rot="5400000">
            <a:off x="4520765" y="826438"/>
            <a:ext cx="99454" cy="8786645"/>
            <a:chOff x="-101696" y="-3806503"/>
            <a:chExt cx="99454" cy="8786646"/>
          </a:xfrm>
        </p:grpSpPr>
        <p:cxnSp>
          <p:nvCxnSpPr>
            <p:cNvPr id="50" name="Straight Connector 49"/>
            <p:cNvCxnSpPr/>
            <p:nvPr userDrawn="1"/>
          </p:nvCxnSpPr>
          <p:spPr bwMode="gray">
            <a:xfrm>
              <a:off x="-101696" y="127143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 userDrawn="1"/>
          </p:nvCxnSpPr>
          <p:spPr bwMode="gray">
            <a:xfrm>
              <a:off x="-101696" y="145160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 userDrawn="1"/>
          </p:nvCxnSpPr>
          <p:spPr bwMode="gray">
            <a:xfrm>
              <a:off x="-101696" y="3033236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 userDrawn="1"/>
          </p:nvCxnSpPr>
          <p:spPr bwMode="gray">
            <a:xfrm>
              <a:off x="-101696" y="3213414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 userDrawn="1"/>
          </p:nvCxnSpPr>
          <p:spPr bwMode="gray">
            <a:xfrm>
              <a:off x="-101696" y="-494980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 userDrawn="1"/>
          </p:nvCxnSpPr>
          <p:spPr bwMode="gray">
            <a:xfrm>
              <a:off x="-101696" y="-3148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 userDrawn="1"/>
          </p:nvCxnSpPr>
          <p:spPr bwMode="gray">
            <a:xfrm>
              <a:off x="-101696" y="-225869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 userDrawn="1"/>
          </p:nvCxnSpPr>
          <p:spPr bwMode="gray">
            <a:xfrm>
              <a:off x="-101696" y="-207851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 userDrawn="1"/>
          </p:nvCxnSpPr>
          <p:spPr bwMode="gray">
            <a:xfrm>
              <a:off x="-101696" y="-38065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49" name="Rectangle 2048"/>
          <p:cNvSpPr/>
          <p:nvPr/>
        </p:nvSpPr>
        <p:spPr bwMode="gray">
          <a:xfrm>
            <a:off x="7308304" y="2391730"/>
            <a:ext cx="1440160" cy="165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66" name="Rectangle 65"/>
          <p:cNvSpPr/>
          <p:nvPr/>
        </p:nvSpPr>
        <p:spPr bwMode="gray">
          <a:xfrm>
            <a:off x="177170" y="1031579"/>
            <a:ext cx="7238834" cy="25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64" name="Rectangle 2048"/>
          <p:cNvSpPr/>
          <p:nvPr/>
        </p:nvSpPr>
        <p:spPr bwMode="gray">
          <a:xfrm>
            <a:off x="7596336" y="866274"/>
            <a:ext cx="1440160" cy="165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70937C7D-7970-2DD0-9416-2BD2CE9F7DD8}"/>
              </a:ext>
            </a:extLst>
          </p:cNvPr>
          <p:cNvSpPr txBox="1">
            <a:spLocks/>
          </p:cNvSpPr>
          <p:nvPr userDrawn="1"/>
        </p:nvSpPr>
        <p:spPr>
          <a:xfrm>
            <a:off x="7416675" y="3562452"/>
            <a:ext cx="1547813" cy="521465"/>
          </a:xfrm>
          <a:prstGeom prst="rect">
            <a:avLst/>
          </a:prstGeom>
        </p:spPr>
        <p:txBody>
          <a:bodyPr lIns="0" tIns="0" anchor="b" anchorCtr="0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0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8288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6575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□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6450" indent="-269875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lphaLcParenR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None/>
              <a:defRPr sz="160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noProof="0" dirty="0"/>
              <a:t>Introduction to Probabilistic Machine Learning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E6D6BE21-07EB-2A7A-3514-3C5C9A0F9F57}"/>
              </a:ext>
            </a:extLst>
          </p:cNvPr>
          <p:cNvSpPr txBox="1">
            <a:spLocks/>
          </p:cNvSpPr>
          <p:nvPr userDrawn="1"/>
        </p:nvSpPr>
        <p:spPr>
          <a:xfrm>
            <a:off x="7416488" y="4155928"/>
            <a:ext cx="1548000" cy="476395"/>
          </a:xfrm>
          <a:prstGeom prst="rect">
            <a:avLst/>
          </a:prstGeom>
        </p:spPr>
        <p:txBody>
          <a:bodyPr lIns="108000" tIns="0" anchor="t" anchorCtr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b="0" i="1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268288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6575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□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6450" indent="-269875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lphaLcParenR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None/>
              <a:defRPr sz="160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800" noProof="0" dirty="0"/>
              <a:t>Unit 2 -</a:t>
            </a:r>
            <a:r>
              <a:rPr lang="en-US" sz="800" noProof="0" dirty="0"/>
              <a:t> Inference &amp; Information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31263011-02B0-D99B-96F0-5F8F5F6662F7}"/>
              </a:ext>
            </a:extLst>
          </p:cNvPr>
          <p:cNvSpPr txBox="1">
            <a:spLocks/>
          </p:cNvSpPr>
          <p:nvPr userDrawn="1"/>
        </p:nvSpPr>
        <p:spPr>
          <a:xfrm>
            <a:off x="7416488" y="4623195"/>
            <a:ext cx="1548000" cy="179496"/>
          </a:xfrm>
          <a:prstGeom prst="rect">
            <a:avLst/>
          </a:prstGeom>
        </p:spPr>
        <p:txBody>
          <a:bodyPr lIns="108000" tIns="0" anchor="b" anchorCtr="0"/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050" b="1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8288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6575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□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6450" indent="-269875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lphaLcParenR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None/>
              <a:defRPr sz="160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AE68F2E-2A8C-D34D-8DDE-B2849ECC962F}" type="slidenum">
              <a:rPr lang="de-DE" sz="700" noProof="0" smtClean="0"/>
              <a:pPr/>
              <a:t>‹#›</a:t>
            </a:fld>
            <a:r>
              <a:rPr lang="de-DE" sz="700" noProof="0" dirty="0"/>
              <a:t>/25</a:t>
            </a:r>
          </a:p>
        </p:txBody>
      </p:sp>
      <p:pic>
        <p:nvPicPr>
          <p:cNvPr id="6" name="Grafik 28">
            <a:extLst>
              <a:ext uri="{FF2B5EF4-FFF2-40B4-BE49-F238E27FC236}">
                <a16:creationId xmlns:a16="http://schemas.microsoft.com/office/drawing/2014/main" id="{0030E6E4-E302-1D7B-703C-E754385BD918}"/>
              </a:ext>
            </a:extLst>
          </p:cNvPr>
          <p:cNvPicPr>
            <a:picLocks noChangeAspect="1"/>
          </p:cNvPicPr>
          <p:nvPr userDrawn="1"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49665" y="239817"/>
            <a:ext cx="1308999" cy="741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693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8" r:id="rId2"/>
    <p:sldLayoutId id="2147483651" r:id="rId3"/>
    <p:sldLayoutId id="2147483659" r:id="rId4"/>
    <p:sldLayoutId id="2147483662" r:id="rId5"/>
    <p:sldLayoutId id="2147483650" r:id="rId6"/>
    <p:sldLayoutId id="2147483664" r:id="rId7"/>
    <p:sldLayoutId id="2147483652" r:id="rId8"/>
    <p:sldLayoutId id="2147483653" r:id="rId9"/>
    <p:sldLayoutId id="2147483660" r:id="rId10"/>
    <p:sldLayoutId id="2147483654" r:id="rId11"/>
    <p:sldLayoutId id="2147483655" r:id="rId12"/>
    <p:sldLayoutId id="2147483656" r:id="rId13"/>
    <p:sldLayoutId id="2147483657" r:id="rId14"/>
    <p:sldLayoutId id="2147483665" r:id="rId15"/>
    <p:sldLayoutId id="2147483663" r:id="rId16"/>
  </p:sldLayoutIdLst>
  <p:transition>
    <p:fade/>
  </p:transition>
  <p:hf hdr="0"/>
  <p:txStyles>
    <p:titleStyle>
      <a:lvl1pPr algn="l" defTabSz="914400" rtl="0" eaLnBrk="1" latinLnBrk="0" hangingPunct="1">
        <a:spcBef>
          <a:spcPct val="0"/>
        </a:spcBef>
        <a:buNone/>
        <a:defRPr sz="2000" kern="1200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268288" indent="-268288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80000"/>
        <a:buFont typeface="Arial" panose="020B0604020202020204" pitchFamily="34" charset="0"/>
        <a:buChar char="■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536575" indent="-268288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80000"/>
        <a:buFont typeface="Arial" panose="020B0604020202020204" pitchFamily="34" charset="0"/>
        <a:buChar char="□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806450" indent="-269875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100000"/>
        <a:buFont typeface="Arial" panose="020B0604020202020204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70000" indent="-27000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100000"/>
        <a:buFont typeface="+mj-lt"/>
        <a:buAutoNum type="arabicPeriod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540000" indent="-27000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100000"/>
        <a:buFont typeface="+mj-lt"/>
        <a:buAutoNum type="alphaLcParenR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100000"/>
        </a:lnSpc>
        <a:spcBef>
          <a:spcPts val="400"/>
        </a:spcBef>
        <a:spcAft>
          <a:spcPts val="400"/>
        </a:spcAft>
        <a:buClr>
          <a:schemeClr val="accent1"/>
        </a:buClr>
        <a:buSzPct val="90000"/>
        <a:buFont typeface="Arial" panose="020B0604020202020204" pitchFamily="34" charset="0"/>
        <a:buNone/>
        <a:defRPr sz="1600" kern="1200" cap="all" baseline="0">
          <a:solidFill>
            <a:schemeClr val="accent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100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600" b="0" kern="1200" cap="all" baseline="0">
          <a:solidFill>
            <a:schemeClr val="accent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100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600" b="0" kern="1200" cap="all" baseline="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18" Type="http://schemas.openxmlformats.org/officeDocument/2006/relationships/image" Target="../media/image4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17" Type="http://schemas.openxmlformats.org/officeDocument/2006/relationships/image" Target="../media/image39.png"/><Relationship Id="rId2" Type="http://schemas.openxmlformats.org/officeDocument/2006/relationships/image" Target="../media/image20.png"/><Relationship Id="rId16" Type="http://schemas.openxmlformats.org/officeDocument/2006/relationships/image" Target="../media/image38.png"/><Relationship Id="rId20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5" Type="http://schemas.openxmlformats.org/officeDocument/2006/relationships/image" Target="../media/image37.png"/><Relationship Id="rId10" Type="http://schemas.openxmlformats.org/officeDocument/2006/relationships/image" Target="../media/image32.png"/><Relationship Id="rId19" Type="http://schemas.openxmlformats.org/officeDocument/2006/relationships/image" Target="../media/image41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Relationship Id="rId14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6.png"/><Relationship Id="rId18" Type="http://schemas.openxmlformats.org/officeDocument/2006/relationships/image" Target="../media/image6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12" Type="http://schemas.openxmlformats.org/officeDocument/2006/relationships/image" Target="../media/image55.png"/><Relationship Id="rId17" Type="http://schemas.openxmlformats.org/officeDocument/2006/relationships/image" Target="../media/image60.png"/><Relationship Id="rId2" Type="http://schemas.openxmlformats.org/officeDocument/2006/relationships/image" Target="../media/image45.png"/><Relationship Id="rId16" Type="http://schemas.openxmlformats.org/officeDocument/2006/relationships/image" Target="../media/image59.png"/><Relationship Id="rId20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11" Type="http://schemas.openxmlformats.org/officeDocument/2006/relationships/image" Target="../media/image54.png"/><Relationship Id="rId5" Type="http://schemas.openxmlformats.org/officeDocument/2006/relationships/image" Target="../media/image48.png"/><Relationship Id="rId15" Type="http://schemas.openxmlformats.org/officeDocument/2006/relationships/image" Target="../media/image58.png"/><Relationship Id="rId10" Type="http://schemas.openxmlformats.org/officeDocument/2006/relationships/image" Target="../media/image53.png"/><Relationship Id="rId19" Type="http://schemas.openxmlformats.org/officeDocument/2006/relationships/image" Target="../media/image62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Relationship Id="rId14" Type="http://schemas.openxmlformats.org/officeDocument/2006/relationships/image" Target="../media/image5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0.png"/><Relationship Id="rId3" Type="http://schemas.openxmlformats.org/officeDocument/2006/relationships/image" Target="../media/image260.png"/><Relationship Id="rId7" Type="http://schemas.openxmlformats.org/officeDocument/2006/relationships/image" Target="../media/image300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0.png"/><Relationship Id="rId5" Type="http://schemas.openxmlformats.org/officeDocument/2006/relationships/image" Target="../media/image280.png"/><Relationship Id="rId4" Type="http://schemas.openxmlformats.org/officeDocument/2006/relationships/image" Target="../media/image27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0.png"/><Relationship Id="rId3" Type="http://schemas.openxmlformats.org/officeDocument/2006/relationships/image" Target="../media/image66.svg"/><Relationship Id="rId7" Type="http://schemas.openxmlformats.org/officeDocument/2006/relationships/image" Target="../media/image380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0.png"/><Relationship Id="rId5" Type="http://schemas.openxmlformats.org/officeDocument/2006/relationships/image" Target="../media/image68.svg"/><Relationship Id="rId4" Type="http://schemas.openxmlformats.org/officeDocument/2006/relationships/image" Target="../media/image67.png"/><Relationship Id="rId9" Type="http://schemas.openxmlformats.org/officeDocument/2006/relationships/image" Target="../media/image40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0.png"/><Relationship Id="rId13" Type="http://schemas.openxmlformats.org/officeDocument/2006/relationships/image" Target="../media/image72.svg"/><Relationship Id="rId3" Type="http://schemas.openxmlformats.org/officeDocument/2006/relationships/image" Target="../media/image65.png"/><Relationship Id="rId7" Type="http://schemas.openxmlformats.org/officeDocument/2006/relationships/image" Target="../media/image420.png"/><Relationship Id="rId12" Type="http://schemas.openxmlformats.org/officeDocument/2006/relationships/image" Target="../media/image71.pn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svg"/><Relationship Id="rId11" Type="http://schemas.openxmlformats.org/officeDocument/2006/relationships/image" Target="../media/image460.png"/><Relationship Id="rId5" Type="http://schemas.openxmlformats.org/officeDocument/2006/relationships/image" Target="../media/image67.png"/><Relationship Id="rId10" Type="http://schemas.openxmlformats.org/officeDocument/2006/relationships/image" Target="../media/image70.svg"/><Relationship Id="rId4" Type="http://schemas.openxmlformats.org/officeDocument/2006/relationships/image" Target="../media/image66.svg"/><Relationship Id="rId9" Type="http://schemas.openxmlformats.org/officeDocument/2006/relationships/image" Target="../media/image69.png"/><Relationship Id="rId14" Type="http://schemas.openxmlformats.org/officeDocument/2006/relationships/image" Target="../media/image49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0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image" Target="../media/image52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0.png"/><Relationship Id="rId2" Type="http://schemas.openxmlformats.org/officeDocument/2006/relationships/image" Target="../media/image5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0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Statistical methodology and probability">
            <a:extLst>
              <a:ext uri="{FF2B5EF4-FFF2-40B4-BE49-F238E27FC236}">
                <a16:creationId xmlns:a16="http://schemas.microsoft.com/office/drawing/2014/main" id="{57ECBEC9-9B2D-29AF-0BE7-057B2B14C402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2499B4D-A6A4-7FB5-E40F-F91A99DDDBE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16B42D6-B7D1-151D-17E2-D12C352A32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 to Probabilistic Machine Learning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7B102906-BAE2-00D0-F9F8-0F97B276052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Ralf Herbrich, Jakob Walter</a:t>
            </a:r>
          </a:p>
          <a:p>
            <a:pPr algn="l"/>
            <a:r>
              <a:rPr lang="en-US" dirty="0"/>
              <a:t>Information &amp; Inference</a:t>
            </a:r>
          </a:p>
        </p:txBody>
      </p:sp>
    </p:spTree>
    <p:extLst>
      <p:ext uri="{BB962C8B-B14F-4D97-AF65-F5344CB8AC3E}">
        <p14:creationId xmlns:p14="http://schemas.microsoft.com/office/powerpoint/2010/main" val="1734704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4A48E720-E284-8232-3B93-A2BBA3A6FC1F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5365351" cy="2915403"/>
              </a:xfrm>
            </p:spPr>
            <p:txBody>
              <a:bodyPr/>
              <a:lstStyle/>
              <a:p>
                <a:r>
                  <a:rPr lang="en-DE" b="1" dirty="0"/>
                  <a:t>Binary Encoding of Probability</a:t>
                </a:r>
                <a:r>
                  <a:rPr lang="en-DE" dirty="0"/>
                  <a:t>: A binary string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DE" dirty="0"/>
                  <a:t> encodes the number in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r>
                  <a:rPr lang="en-DE" dirty="0"/>
                  <a:t> via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+⋯+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⋅2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DE" dirty="0"/>
              </a:p>
              <a:p>
                <a:r>
                  <a:rPr lang="en-DE" b="1" dirty="0"/>
                  <a:t>Observations</a:t>
                </a:r>
                <a:r>
                  <a:rPr lang="en-DE" dirty="0"/>
                  <a:t>: Given a binary string</a:t>
                </a:r>
                <a:r>
                  <a:rPr lang="en-US" b="1" dirty="0"/>
                  <a:t>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DE" dirty="0"/>
                  <a:t> of length </a:t>
                </a:r>
                <a14:m>
                  <m:oMath xmlns:m="http://schemas.openxmlformats.org/officeDocument/2006/math">
                    <m:r>
                      <a:rPr lang="en-DE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DE" dirty="0"/>
                  <a:t>, it encodes all values of probabilities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p>
                          </m:den>
                        </m:f>
                      </m:e>
                    </m:d>
                  </m:oMath>
                </a14:m>
                <a:endParaRPr lang="en-US" b="0" dirty="0"/>
              </a:p>
              <a:p>
                <a:pPr lvl="1"/>
                <a:r>
                  <a:rPr lang="en-DE" sz="1200" dirty="0"/>
                  <a:t>These are all the strings </a:t>
                </a:r>
                <a14:m>
                  <m:oMath xmlns:m="http://schemas.openxmlformats.org/officeDocument/2006/math">
                    <m:r>
                      <a:rPr lang="en-US" sz="1200" b="1" i="1" smtClean="0">
                        <a:latin typeface="Cambria Math" panose="02040503050406030204" pitchFamily="18" charset="0"/>
                      </a:rPr>
                      <m:t>𝒃𝒄</m:t>
                    </m:r>
                  </m:oMath>
                </a14:m>
                <a:r>
                  <a:rPr lang="en-DE" sz="1200" dirty="0"/>
                  <a:t> where </a:t>
                </a:r>
                <a14:m>
                  <m:oMath xmlns:m="http://schemas.openxmlformats.org/officeDocument/2006/math">
                    <m:r>
                      <a:rPr lang="en-US" sz="1200" b="1" i="1" smtClean="0">
                        <a:latin typeface="Cambria Math" panose="02040503050406030204" pitchFamily="18" charset="0"/>
                      </a:rPr>
                      <m:t>𝒄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ℕ</m:t>
                    </m:r>
                  </m:oMath>
                </a14:m>
                <a:endParaRPr lang="en-DE" sz="1200" dirty="0"/>
              </a:p>
              <a:p>
                <a:r>
                  <a:rPr lang="en-DE" b="1" dirty="0"/>
                  <a:t>From Probabilities to Data</a:t>
                </a:r>
                <a:r>
                  <a:rPr lang="en-DE" dirty="0"/>
                  <a:t>. If we map each symbol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𝒳</m:t>
                    </m:r>
                  </m:oMath>
                </a14:m>
                <a:r>
                  <a:rPr lang="en-DE" dirty="0"/>
                  <a:t> to an integer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DE" dirty="0"/>
                  <a:t> (e.g., ASCII code), then the cumulative distribution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</m:oMath>
                </a14:m>
                <a:r>
                  <a:rPr lang="en-DE" dirty="0"/>
                  <a:t> covers the interval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endParaRPr lang="en-DE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4A48E720-E284-8232-3B93-A2BBA3A6FC1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5365351" cy="2915403"/>
              </a:xfrm>
              <a:blipFill>
                <a:blip r:embed="rId2"/>
                <a:stretch>
                  <a:fillRect t="-64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7FA063F0-8D2A-F3F7-15BC-21D84F3E3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Arithmetic Coding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A5BEA0CD-CD91-92EE-0036-37066144685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35273392"/>
                  </p:ext>
                </p:extLst>
              </p:nvPr>
            </p:nvGraphicFramePr>
            <p:xfrm>
              <a:off x="5796136" y="1239837"/>
              <a:ext cx="3102515" cy="2781682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504056">
                      <a:extLst>
                        <a:ext uri="{9D8B030D-6E8A-4147-A177-3AD203B41FA5}">
                          <a16:colId xmlns:a16="http://schemas.microsoft.com/office/drawing/2014/main" val="149852054"/>
                        </a:ext>
                      </a:extLst>
                    </a:gridCol>
                    <a:gridCol w="720080">
                      <a:extLst>
                        <a:ext uri="{9D8B030D-6E8A-4147-A177-3AD203B41FA5}">
                          <a16:colId xmlns:a16="http://schemas.microsoft.com/office/drawing/2014/main" val="133725855"/>
                        </a:ext>
                      </a:extLst>
                    </a:gridCol>
                    <a:gridCol w="720080">
                      <a:extLst>
                        <a:ext uri="{9D8B030D-6E8A-4147-A177-3AD203B41FA5}">
                          <a16:colId xmlns:a16="http://schemas.microsoft.com/office/drawing/2014/main" val="3905329509"/>
                        </a:ext>
                      </a:extLst>
                    </a:gridCol>
                    <a:gridCol w="1158299">
                      <a:extLst>
                        <a:ext uri="{9D8B030D-6E8A-4147-A177-3AD203B41FA5}">
                          <a16:colId xmlns:a16="http://schemas.microsoft.com/office/drawing/2014/main" val="2567384192"/>
                        </a:ext>
                      </a:extLst>
                    </a:gridCol>
                  </a:tblGrid>
                  <a:tr h="201403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800" i="0" dirty="0" smtClean="0">
                                    <a:latin typeface="Cambria Math" panose="02040503050406030204" pitchFamily="18" charset="0"/>
                                  </a:rPr>
                                  <m:t>Class</m:t>
                                </m:r>
                              </m:oMath>
                            </m:oMathPara>
                          </a14:m>
                          <a:endParaRPr lang="en-US" sz="800" i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800" i="0" dirty="0" smtClean="0">
                                    <a:latin typeface="Cambria Math" panose="02040503050406030204" pitchFamily="18" charset="0"/>
                                  </a:rPr>
                                  <m:t>Code</m:t>
                                </m:r>
                              </m:oMath>
                            </m:oMathPara>
                          </a14:m>
                          <a:endParaRPr lang="en-US" sz="800" i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800" i="1" dirty="0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r>
                                  <a:rPr lang="en-US" sz="800" i="1" dirty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800" i="1" dirty="0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  <m:r>
                                  <a:rPr lang="en-US" sz="800" i="1" dirty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8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d>
                                  <m:dPr>
                                    <m:ctrlPr>
                                      <a:rPr lang="en-US" sz="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800" b="0" i="0" smtClean="0">
                                        <a:latin typeface="Cambria Math" panose="02040503050406030204" pitchFamily="18" charset="0"/>
                                      </a:rPr>
                                      <m:t>Code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800" b="0" i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81244652"/>
                      </a:ext>
                    </a:extLst>
                  </a:tr>
                  <a:tr h="31201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80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80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800" i="1" dirty="0" smtClean="0">
                                    <a:latin typeface="Cambria Math" panose="02040503050406030204" pitchFamily="18" charset="0"/>
                                  </a:rPr>
                                  <m:t>1/2</m:t>
                                </m:r>
                              </m:oMath>
                            </m:oMathPara>
                          </a14:m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8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num>
                                  <m:den>
                                    <m:r>
                                      <a:rPr lang="en-US" sz="800" b="0" i="1" smtClean="0">
                                        <a:latin typeface="Cambria Math" panose="02040503050406030204" pitchFamily="18" charset="0"/>
                                      </a:rPr>
                                      <m:t>64</m:t>
                                    </m:r>
                                  </m:den>
                                </m:f>
                                <m:r>
                                  <a:rPr lang="en-US" sz="800" b="0" i="1" smtClean="0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en-US" sz="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47062832"/>
                      </a:ext>
                    </a:extLst>
                  </a:tr>
                  <a:tr h="31201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80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800" i="1" dirty="0" smtClean="0"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oMath>
                            </m:oMathPara>
                          </a14:m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800" i="1" dirty="0" smtClean="0">
                                    <a:latin typeface="Cambria Math" panose="02040503050406030204" pitchFamily="18" charset="0"/>
                                  </a:rPr>
                                  <m:t>1/4</m:t>
                                </m:r>
                              </m:oMath>
                            </m:oMathPara>
                          </a14:m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800" b="0" i="1" smtClean="0"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num>
                                  <m:den>
                                    <m:r>
                                      <a:rPr lang="en-US" sz="800" b="0" i="1" smtClean="0">
                                        <a:latin typeface="Cambria Math" panose="02040503050406030204" pitchFamily="18" charset="0"/>
                                      </a:rPr>
                                      <m:t>64</m:t>
                                    </m:r>
                                  </m:den>
                                </m:f>
                                <m:r>
                                  <a:rPr lang="en-US" sz="8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sz="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71200326"/>
                      </a:ext>
                    </a:extLst>
                  </a:tr>
                  <a:tr h="31201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800" i="1" dirty="0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800" i="1" dirty="0" smtClean="0">
                                    <a:latin typeface="Cambria Math" panose="02040503050406030204" pitchFamily="18" charset="0"/>
                                  </a:rPr>
                                  <m:t>110</m:t>
                                </m:r>
                              </m:oMath>
                            </m:oMathPara>
                          </a14:m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800" i="1" dirty="0" smtClean="0">
                                    <a:latin typeface="Cambria Math" panose="02040503050406030204" pitchFamily="18" charset="0"/>
                                  </a:rPr>
                                  <m:t>1/8</m:t>
                                </m:r>
                              </m:oMath>
                            </m:oMathPara>
                          </a14:m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800" b="0" i="1" smtClean="0">
                                        <a:latin typeface="Cambria Math" panose="02040503050406030204" pitchFamily="18" charset="0"/>
                                      </a:rPr>
                                      <m:t>48</m:t>
                                    </m:r>
                                  </m:num>
                                  <m:den>
                                    <m:r>
                                      <a:rPr lang="en-US" sz="800" b="0" i="1" smtClean="0">
                                        <a:latin typeface="Cambria Math" panose="02040503050406030204" pitchFamily="18" charset="0"/>
                                      </a:rPr>
                                      <m:t>64</m:t>
                                    </m:r>
                                  </m:den>
                                </m:f>
                                <m:r>
                                  <a:rPr lang="en-US" sz="8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sz="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8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num>
                                  <m:den>
                                    <m:r>
                                      <a:rPr lang="en-US" sz="8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13788971"/>
                      </a:ext>
                    </a:extLst>
                  </a:tr>
                  <a:tr h="31453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800" i="1" dirty="0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800" i="1" dirty="0" smtClean="0">
                                    <a:latin typeface="Cambria Math" panose="02040503050406030204" pitchFamily="18" charset="0"/>
                                  </a:rPr>
                                  <m:t>1110</m:t>
                                </m:r>
                              </m:oMath>
                            </m:oMathPara>
                          </a14:m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800" i="1" dirty="0" smtClean="0">
                                    <a:latin typeface="Cambria Math" panose="02040503050406030204" pitchFamily="18" charset="0"/>
                                  </a:rPr>
                                  <m:t>1/16</m:t>
                                </m:r>
                              </m:oMath>
                            </m:oMathPara>
                          </a14:m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800" b="0" i="1" smtClean="0">
                                        <a:latin typeface="Cambria Math" panose="02040503050406030204" pitchFamily="18" charset="0"/>
                                      </a:rPr>
                                      <m:t>56</m:t>
                                    </m:r>
                                  </m:num>
                                  <m:den>
                                    <m:r>
                                      <a:rPr lang="en-US" sz="800" b="0" i="1" smtClean="0">
                                        <a:latin typeface="Cambria Math" panose="02040503050406030204" pitchFamily="18" charset="0"/>
                                      </a:rPr>
                                      <m:t>64</m:t>
                                    </m:r>
                                  </m:den>
                                </m:f>
                                <m:r>
                                  <a:rPr lang="en-US" sz="8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sz="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800" b="0" i="1" smtClean="0"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num>
                                  <m:den>
                                    <m:r>
                                      <a:rPr lang="en-US" sz="800" b="0" i="1" smtClean="0"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4702239"/>
                      </a:ext>
                    </a:extLst>
                  </a:tr>
                  <a:tr h="31201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800" i="1" dirty="0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800" i="1" dirty="0" smtClean="0">
                                    <a:latin typeface="Cambria Math" panose="02040503050406030204" pitchFamily="18" charset="0"/>
                                  </a:rPr>
                                  <m:t>111100</m:t>
                                </m:r>
                              </m:oMath>
                            </m:oMathPara>
                          </a14:m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800" i="1" dirty="0" smtClean="0">
                                    <a:latin typeface="Cambria Math" panose="02040503050406030204" pitchFamily="18" charset="0"/>
                                  </a:rPr>
                                  <m:t>1/64</m:t>
                                </m:r>
                              </m:oMath>
                            </m:oMathPara>
                          </a14:m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800" b="0" i="1" smtClean="0">
                                        <a:latin typeface="Cambria Math" panose="02040503050406030204" pitchFamily="18" charset="0"/>
                                      </a:rPr>
                                      <m:t>60</m:t>
                                    </m:r>
                                  </m:num>
                                  <m:den>
                                    <m:r>
                                      <a:rPr lang="en-US" sz="800" b="0" i="1" smtClean="0">
                                        <a:latin typeface="Cambria Math" panose="02040503050406030204" pitchFamily="18" charset="0"/>
                                      </a:rPr>
                                      <m:t>64</m:t>
                                    </m:r>
                                  </m:den>
                                </m:f>
                                <m:r>
                                  <a:rPr lang="en-US" sz="8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sz="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800" b="0" i="1" smtClean="0">
                                        <a:latin typeface="Cambria Math" panose="02040503050406030204" pitchFamily="18" charset="0"/>
                                      </a:rPr>
                                      <m:t>15</m:t>
                                    </m:r>
                                  </m:num>
                                  <m:den>
                                    <m:r>
                                      <a:rPr lang="en-US" sz="800" b="0" i="1" smtClean="0">
                                        <a:latin typeface="Cambria Math" panose="02040503050406030204" pitchFamily="18" charset="0"/>
                                      </a:rPr>
                                      <m:t>16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28578817"/>
                      </a:ext>
                    </a:extLst>
                  </a:tr>
                  <a:tr h="31201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800" i="1" dirty="0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800" i="1" dirty="0" smtClean="0">
                                    <a:latin typeface="Cambria Math" panose="02040503050406030204" pitchFamily="18" charset="0"/>
                                  </a:rPr>
                                  <m:t>111101</m:t>
                                </m:r>
                              </m:oMath>
                            </m:oMathPara>
                          </a14:m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800" i="1" dirty="0" smtClean="0">
                                    <a:latin typeface="Cambria Math" panose="02040503050406030204" pitchFamily="18" charset="0"/>
                                  </a:rPr>
                                  <m:t>1/64</m:t>
                                </m:r>
                              </m:oMath>
                            </m:oMathPara>
                          </a14:m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8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800" i="1" dirty="0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  <m:r>
                                      <a:rPr lang="en-US" sz="800" b="0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800" b="0" i="1" dirty="0" smtClean="0">
                                        <a:latin typeface="Cambria Math" panose="02040503050406030204" pitchFamily="18" charset="0"/>
                                      </a:rPr>
                                      <m:t>64</m:t>
                                    </m:r>
                                  </m:den>
                                </m:f>
                                <m:r>
                                  <a:rPr lang="en-US" sz="800" b="0" i="1" dirty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sz="8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800" b="0" i="1" dirty="0" smtClean="0">
                                        <a:latin typeface="Cambria Math" panose="02040503050406030204" pitchFamily="18" charset="0"/>
                                      </a:rPr>
                                      <m:t>61</m:t>
                                    </m:r>
                                  </m:num>
                                  <m:den>
                                    <m:r>
                                      <a:rPr lang="en-US" sz="800" b="0" i="1" dirty="0" smtClean="0">
                                        <a:latin typeface="Cambria Math" panose="02040503050406030204" pitchFamily="18" charset="0"/>
                                      </a:rPr>
                                      <m:t>64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19586666"/>
                      </a:ext>
                    </a:extLst>
                  </a:tr>
                  <a:tr h="31201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800" i="1" dirty="0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800" i="1" dirty="0" smtClean="0">
                                    <a:latin typeface="Cambria Math" panose="02040503050406030204" pitchFamily="18" charset="0"/>
                                  </a:rPr>
                                  <m:t>111110</m:t>
                                </m:r>
                              </m:oMath>
                            </m:oMathPara>
                          </a14:m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800" i="1" dirty="0" smtClean="0">
                                    <a:latin typeface="Cambria Math" panose="02040503050406030204" pitchFamily="18" charset="0"/>
                                  </a:rPr>
                                  <m:t>1/64</m:t>
                                </m:r>
                              </m:oMath>
                            </m:oMathPara>
                          </a14:m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8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800" i="1" dirty="0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  <m:r>
                                      <a:rPr lang="en-US" sz="800" b="0" i="1" dirty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num>
                                  <m:den>
                                    <m:r>
                                      <a:rPr lang="en-US" sz="800" b="0" i="1" dirty="0" smtClean="0">
                                        <a:latin typeface="Cambria Math" panose="02040503050406030204" pitchFamily="18" charset="0"/>
                                      </a:rPr>
                                      <m:t>64</m:t>
                                    </m:r>
                                  </m:den>
                                </m:f>
                                <m:r>
                                  <a:rPr lang="en-US" sz="800" b="0" i="1" dirty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sz="8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800" b="0" i="1" dirty="0" smtClean="0">
                                        <a:latin typeface="Cambria Math" panose="02040503050406030204" pitchFamily="18" charset="0"/>
                                      </a:rPr>
                                      <m:t>31</m:t>
                                    </m:r>
                                  </m:num>
                                  <m:den>
                                    <m:r>
                                      <a:rPr lang="en-US" sz="800" b="0" i="1" dirty="0" smtClean="0"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47282732"/>
                      </a:ext>
                    </a:extLst>
                  </a:tr>
                  <a:tr h="31201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800" i="1" dirty="0" smtClean="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oMath>
                            </m:oMathPara>
                          </a14:m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800" i="1" dirty="0" smtClean="0">
                                    <a:latin typeface="Cambria Math" panose="02040503050406030204" pitchFamily="18" charset="0"/>
                                  </a:rPr>
                                  <m:t>111111</m:t>
                                </m:r>
                              </m:oMath>
                            </m:oMathPara>
                          </a14:m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800" i="1" dirty="0" smtClean="0">
                                    <a:latin typeface="Cambria Math" panose="02040503050406030204" pitchFamily="18" charset="0"/>
                                  </a:rPr>
                                  <m:t>1/64</m:t>
                                </m:r>
                              </m:oMath>
                            </m:oMathPara>
                          </a14:m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800" b="0" i="1" smtClean="0">
                                        <a:latin typeface="Cambria Math" panose="02040503050406030204" pitchFamily="18" charset="0"/>
                                      </a:rPr>
                                      <m:t>63</m:t>
                                    </m:r>
                                  </m:num>
                                  <m:den>
                                    <m:r>
                                      <a:rPr lang="en-US" sz="800" b="0" i="1" smtClean="0">
                                        <a:latin typeface="Cambria Math" panose="02040503050406030204" pitchFamily="18" charset="0"/>
                                      </a:rPr>
                                      <m:t>64</m:t>
                                    </m:r>
                                  </m:den>
                                </m:f>
                                <m:r>
                                  <a:rPr lang="en-US" sz="8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sz="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800" b="0" i="1" smtClean="0">
                                        <a:latin typeface="Cambria Math" panose="02040503050406030204" pitchFamily="18" charset="0"/>
                                      </a:rPr>
                                      <m:t>63</m:t>
                                    </m:r>
                                  </m:num>
                                  <m:den>
                                    <m:r>
                                      <a:rPr lang="en-US" sz="800" b="0" i="1" smtClean="0">
                                        <a:latin typeface="Cambria Math" panose="02040503050406030204" pitchFamily="18" charset="0"/>
                                      </a:rPr>
                                      <m:t>64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1234796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A5BEA0CD-CD91-92EE-0036-37066144685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35273392"/>
                  </p:ext>
                </p:extLst>
              </p:nvPr>
            </p:nvGraphicFramePr>
            <p:xfrm>
              <a:off x="5796136" y="1239837"/>
              <a:ext cx="3102515" cy="2781682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504056">
                      <a:extLst>
                        <a:ext uri="{9D8B030D-6E8A-4147-A177-3AD203B41FA5}">
                          <a16:colId xmlns:a16="http://schemas.microsoft.com/office/drawing/2014/main" val="149852054"/>
                        </a:ext>
                      </a:extLst>
                    </a:gridCol>
                    <a:gridCol w="720080">
                      <a:extLst>
                        <a:ext uri="{9D8B030D-6E8A-4147-A177-3AD203B41FA5}">
                          <a16:colId xmlns:a16="http://schemas.microsoft.com/office/drawing/2014/main" val="133725855"/>
                        </a:ext>
                      </a:extLst>
                    </a:gridCol>
                    <a:gridCol w="720080">
                      <a:extLst>
                        <a:ext uri="{9D8B030D-6E8A-4147-A177-3AD203B41FA5}">
                          <a16:colId xmlns:a16="http://schemas.microsoft.com/office/drawing/2014/main" val="3905329509"/>
                        </a:ext>
                      </a:extLst>
                    </a:gridCol>
                    <a:gridCol w="1158299">
                      <a:extLst>
                        <a:ext uri="{9D8B030D-6E8A-4147-A177-3AD203B41FA5}">
                          <a16:colId xmlns:a16="http://schemas.microsoft.com/office/drawing/2014/main" val="2567384192"/>
                        </a:ext>
                      </a:extLst>
                    </a:gridCol>
                  </a:tblGrid>
                  <a:tr h="213360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2500" t="-5882" r="-517500" b="-1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71930" t="-5882" r="-263158" b="-1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171930" t="-5882" r="-163158" b="-1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170330" t="-5882" r="-2198" b="-12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81244652"/>
                      </a:ext>
                    </a:extLst>
                  </a:tr>
                  <a:tr h="320421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2500" t="-72000" r="-517500" b="-716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71930" t="-72000" r="-263158" b="-716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171930" t="-72000" r="-163158" b="-716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170330" t="-72000" r="-2198" b="-716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7062832"/>
                      </a:ext>
                    </a:extLst>
                  </a:tr>
                  <a:tr h="320421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2500" t="-165385" r="-517500" b="-5884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71930" t="-165385" r="-263158" b="-5884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171930" t="-165385" r="-163158" b="-5884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170330" t="-165385" r="-2198" b="-5884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71200326"/>
                      </a:ext>
                    </a:extLst>
                  </a:tr>
                  <a:tr h="320421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2500" t="-276000" r="-517500" b="-51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71930" t="-276000" r="-263158" b="-51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171930" t="-276000" r="-163158" b="-51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170330" t="-276000" r="-2198" b="-51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13788971"/>
                      </a:ext>
                    </a:extLst>
                  </a:tr>
                  <a:tr h="322898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2500" t="-376000" r="-517500" b="-41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71930" t="-376000" r="-263158" b="-41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171930" t="-376000" r="-163158" b="-41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170330" t="-376000" r="-2198" b="-41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4702239"/>
                      </a:ext>
                    </a:extLst>
                  </a:tr>
                  <a:tr h="322898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2500" t="-457692" r="-517500" b="-2961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71930" t="-457692" r="-263158" b="-2961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171930" t="-457692" r="-163158" b="-2961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170330" t="-457692" r="-2198" b="-29615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28578817"/>
                      </a:ext>
                    </a:extLst>
                  </a:tr>
                  <a:tr h="320421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2500" t="-580000" r="-517500" b="-20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71930" t="-580000" r="-263158" b="-20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171930" t="-580000" r="-163158" b="-20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170330" t="-580000" r="-2198" b="-208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19586666"/>
                      </a:ext>
                    </a:extLst>
                  </a:tr>
                  <a:tr h="320421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2500" t="-653846" r="-517500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71930" t="-653846" r="-263158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171930" t="-653846" r="-163158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170330" t="-653846" r="-2198" b="-1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47282732"/>
                      </a:ext>
                    </a:extLst>
                  </a:tr>
                  <a:tr h="320421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2500" t="-784000" r="-517500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71930" t="-784000" r="-263158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171930" t="-784000" r="-163158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170330" t="-784000" r="-2198" b="-4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12347967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FC634B4-D94B-DEC6-DC16-306AB1DCC92B}"/>
              </a:ext>
            </a:extLst>
          </p:cNvPr>
          <p:cNvCxnSpPr>
            <a:cxnSpLocks/>
          </p:cNvCxnSpPr>
          <p:nvPr/>
        </p:nvCxnSpPr>
        <p:spPr bwMode="gray">
          <a:xfrm>
            <a:off x="251520" y="4659983"/>
            <a:ext cx="74168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B6B5A49-60D7-8BC1-694B-DA3805FBC590}"/>
              </a:ext>
            </a:extLst>
          </p:cNvPr>
          <p:cNvCxnSpPr/>
          <p:nvPr/>
        </p:nvCxnSpPr>
        <p:spPr bwMode="gray">
          <a:xfrm>
            <a:off x="395536" y="4587975"/>
            <a:ext cx="0" cy="14401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6A8DA47-0DED-F33D-CC5D-C3016C3CED48}"/>
                  </a:ext>
                </a:extLst>
              </p:cNvPr>
              <p:cNvSpPr txBox="1"/>
              <p:nvPr/>
            </p:nvSpPr>
            <p:spPr bwMode="gray">
              <a:xfrm rot="16200000">
                <a:off x="298846" y="4777927"/>
                <a:ext cx="216024" cy="288024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700" i="1" dirty="0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700" b="0" i="1" dirty="0" smtClean="0">
                          <a:latin typeface="Cambria Math" panose="02040503050406030204" pitchFamily="18" charset="0"/>
                        </a:rPr>
                        <m:t>.000000</m:t>
                      </m:r>
                    </m:oMath>
                  </m:oMathPara>
                </a14:m>
                <a:endParaRPr lang="en-US" sz="7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6A8DA47-0DED-F33D-CC5D-C3016C3CED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 rot="16200000">
                <a:off x="298846" y="4777927"/>
                <a:ext cx="216024" cy="288024"/>
              </a:xfrm>
              <a:prstGeom prst="rect">
                <a:avLst/>
              </a:prstGeom>
              <a:blipFill>
                <a:blip r:embed="rId4"/>
                <a:stretch>
                  <a:fillRect t="-47059" b="-5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5FB4753-87B7-B101-DCD6-65BE1DF0424A}"/>
              </a:ext>
            </a:extLst>
          </p:cNvPr>
          <p:cNvCxnSpPr>
            <a:cxnSpLocks/>
          </p:cNvCxnSpPr>
          <p:nvPr/>
        </p:nvCxnSpPr>
        <p:spPr bwMode="gray">
          <a:xfrm>
            <a:off x="7308600" y="4587975"/>
            <a:ext cx="0" cy="14401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D0F49818-72FB-3B5F-6B34-3CDF0AD599CF}"/>
                  </a:ext>
                </a:extLst>
              </p:cNvPr>
              <p:cNvSpPr/>
              <p:nvPr/>
            </p:nvSpPr>
            <p:spPr bwMode="gray">
              <a:xfrm>
                <a:off x="395535" y="4227935"/>
                <a:ext cx="3455773" cy="208879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8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D0F49818-72FB-3B5F-6B34-3CDF0AD599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95535" y="4227935"/>
                <a:ext cx="3455773" cy="20887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952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1E659656-CB1A-4D7A-DB7C-C9BE0A42D80B}"/>
                  </a:ext>
                </a:extLst>
              </p:cNvPr>
              <p:cNvSpPr/>
              <p:nvPr/>
            </p:nvSpPr>
            <p:spPr bwMode="gray">
              <a:xfrm>
                <a:off x="3851698" y="4227935"/>
                <a:ext cx="1728636" cy="208879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1E659656-CB1A-4D7A-DB7C-C9BE0A42D8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851698" y="4227935"/>
                <a:ext cx="1728636" cy="20887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952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A3E36584-3E91-A055-EDAE-C720127F4185}"/>
                  </a:ext>
                </a:extLst>
              </p:cNvPr>
              <p:cNvSpPr/>
              <p:nvPr/>
            </p:nvSpPr>
            <p:spPr bwMode="gray">
              <a:xfrm>
                <a:off x="6444134" y="4227934"/>
                <a:ext cx="432048" cy="208879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8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8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8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A3E36584-3E91-A055-EDAE-C720127F41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444134" y="4227934"/>
                <a:ext cx="432048" cy="20887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952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BF04F25D-4CEB-C8D7-B9EA-2283ED3F364F}"/>
                  </a:ext>
                </a:extLst>
              </p:cNvPr>
              <p:cNvSpPr/>
              <p:nvPr/>
            </p:nvSpPr>
            <p:spPr bwMode="gray">
              <a:xfrm>
                <a:off x="5580334" y="4227936"/>
                <a:ext cx="864170" cy="208878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8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8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8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BF04F25D-4CEB-C8D7-B9EA-2283ED3F36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580334" y="4227936"/>
                <a:ext cx="864170" cy="20887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952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20A81C5A-0E30-5D0C-2B95-DC9548B7344D}"/>
                  </a:ext>
                </a:extLst>
              </p:cNvPr>
              <p:cNvSpPr/>
              <p:nvPr/>
            </p:nvSpPr>
            <p:spPr bwMode="gray">
              <a:xfrm>
                <a:off x="6876552" y="4227935"/>
                <a:ext cx="108012" cy="208879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8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8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8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20A81C5A-0E30-5D0C-2B95-DC9548B734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876552" y="4227935"/>
                <a:ext cx="108012" cy="208879"/>
              </a:xfrm>
              <a:prstGeom prst="rect">
                <a:avLst/>
              </a:prstGeom>
              <a:blipFill>
                <a:blip r:embed="rId9"/>
                <a:stretch>
                  <a:fillRect l="-18182"/>
                </a:stretch>
              </a:blipFill>
              <a:ln w="952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C0145600-5AB9-CAD6-E336-D21BDA94E08F}"/>
                  </a:ext>
                </a:extLst>
              </p:cNvPr>
              <p:cNvSpPr/>
              <p:nvPr/>
            </p:nvSpPr>
            <p:spPr bwMode="gray">
              <a:xfrm>
                <a:off x="6984564" y="4227935"/>
                <a:ext cx="108012" cy="208879"/>
              </a:xfrm>
              <a:prstGeom prst="rect">
                <a:avLst/>
              </a:prstGeom>
              <a:solidFill>
                <a:srgbClr val="92D050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8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8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8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sz="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C0145600-5AB9-CAD6-E336-D21BDA94E0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984564" y="4227935"/>
                <a:ext cx="108012" cy="208879"/>
              </a:xfrm>
              <a:prstGeom prst="rect">
                <a:avLst/>
              </a:prstGeom>
              <a:blipFill>
                <a:blip r:embed="rId10"/>
                <a:stretch>
                  <a:fillRect l="-30000"/>
                </a:stretch>
              </a:blipFill>
              <a:ln w="952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0A147B97-37BE-C17A-EAC9-883E3468A58A}"/>
                  </a:ext>
                </a:extLst>
              </p:cNvPr>
              <p:cNvSpPr/>
              <p:nvPr/>
            </p:nvSpPr>
            <p:spPr bwMode="gray">
              <a:xfrm>
                <a:off x="7092576" y="4227935"/>
                <a:ext cx="108012" cy="208879"/>
              </a:xfrm>
              <a:prstGeom prst="rect">
                <a:avLst/>
              </a:prstGeom>
              <a:solidFill>
                <a:srgbClr val="0070C0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sz="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0A147B97-37BE-C17A-EAC9-883E3468A5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092576" y="4227935"/>
                <a:ext cx="108012" cy="208879"/>
              </a:xfrm>
              <a:prstGeom prst="rect">
                <a:avLst/>
              </a:prstGeom>
              <a:blipFill>
                <a:blip r:embed="rId11"/>
                <a:stretch>
                  <a:fillRect l="-27273"/>
                </a:stretch>
              </a:blipFill>
              <a:ln w="952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DE6A76DD-17C0-9964-9615-CDD2FA2D753C}"/>
                  </a:ext>
                </a:extLst>
              </p:cNvPr>
              <p:cNvSpPr/>
              <p:nvPr/>
            </p:nvSpPr>
            <p:spPr bwMode="gray">
              <a:xfrm>
                <a:off x="7200588" y="4227935"/>
                <a:ext cx="108012" cy="208879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sz="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DE6A76DD-17C0-9964-9615-CDD2FA2D753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200588" y="4227935"/>
                <a:ext cx="108012" cy="208879"/>
              </a:xfrm>
              <a:prstGeom prst="rect">
                <a:avLst/>
              </a:prstGeom>
              <a:blipFill>
                <a:blip r:embed="rId12"/>
                <a:stretch>
                  <a:fillRect l="-30000"/>
                </a:stretch>
              </a:blipFill>
              <a:ln w="952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DA66A6AC-F424-D11D-6E19-9CA6D0C2B31F}"/>
              </a:ext>
            </a:extLst>
          </p:cNvPr>
          <p:cNvCxnSpPr/>
          <p:nvPr/>
        </p:nvCxnSpPr>
        <p:spPr bwMode="gray">
          <a:xfrm>
            <a:off x="3851308" y="4587975"/>
            <a:ext cx="0" cy="14401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C16EE2DE-FA2C-E422-F789-0C56944B7022}"/>
              </a:ext>
            </a:extLst>
          </p:cNvPr>
          <p:cNvCxnSpPr/>
          <p:nvPr/>
        </p:nvCxnSpPr>
        <p:spPr bwMode="gray">
          <a:xfrm>
            <a:off x="5580334" y="4587975"/>
            <a:ext cx="0" cy="14401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8051C587-3567-11CF-9B5A-7F2996ED86B7}"/>
              </a:ext>
            </a:extLst>
          </p:cNvPr>
          <p:cNvCxnSpPr/>
          <p:nvPr/>
        </p:nvCxnSpPr>
        <p:spPr bwMode="gray">
          <a:xfrm>
            <a:off x="6450771" y="4588661"/>
            <a:ext cx="0" cy="14401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6F2B4875-B8B5-C94F-8B10-E097194EE9EC}"/>
              </a:ext>
            </a:extLst>
          </p:cNvPr>
          <p:cNvCxnSpPr/>
          <p:nvPr/>
        </p:nvCxnSpPr>
        <p:spPr bwMode="gray">
          <a:xfrm>
            <a:off x="6876182" y="4587975"/>
            <a:ext cx="0" cy="14401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EECD4D13-4C73-05C4-45FF-118A7166274D}"/>
              </a:ext>
            </a:extLst>
          </p:cNvPr>
          <p:cNvCxnSpPr/>
          <p:nvPr/>
        </p:nvCxnSpPr>
        <p:spPr bwMode="gray">
          <a:xfrm>
            <a:off x="6990909" y="4587975"/>
            <a:ext cx="0" cy="14401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45788988-BA38-B92D-D61C-EC49418D3158}"/>
              </a:ext>
            </a:extLst>
          </p:cNvPr>
          <p:cNvCxnSpPr/>
          <p:nvPr/>
        </p:nvCxnSpPr>
        <p:spPr bwMode="gray">
          <a:xfrm>
            <a:off x="7092576" y="4587975"/>
            <a:ext cx="0" cy="14401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710E5F40-1D25-DD1D-2C23-AEBC0D4CC998}"/>
              </a:ext>
            </a:extLst>
          </p:cNvPr>
          <p:cNvCxnSpPr/>
          <p:nvPr/>
        </p:nvCxnSpPr>
        <p:spPr bwMode="gray">
          <a:xfrm>
            <a:off x="7200588" y="4587975"/>
            <a:ext cx="0" cy="14401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75550703-5C5A-82B9-751A-527640BC0FB0}"/>
                  </a:ext>
                </a:extLst>
              </p:cNvPr>
              <p:cNvSpPr txBox="1"/>
              <p:nvPr/>
            </p:nvSpPr>
            <p:spPr bwMode="gray">
              <a:xfrm rot="16200000">
                <a:off x="3773102" y="4783786"/>
                <a:ext cx="216024" cy="288024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700" i="1" dirty="0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700" b="0" i="1" dirty="0" smtClean="0">
                          <a:latin typeface="Cambria Math" panose="02040503050406030204" pitchFamily="18" charset="0"/>
                        </a:rPr>
                        <m:t>.100000</m:t>
                      </m:r>
                    </m:oMath>
                  </m:oMathPara>
                </a14:m>
                <a:endParaRPr lang="en-US" sz="700" dirty="0"/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75550703-5C5A-82B9-751A-527640BC0F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 rot="16200000">
                <a:off x="3773102" y="4783786"/>
                <a:ext cx="216024" cy="288024"/>
              </a:xfrm>
              <a:prstGeom prst="rect">
                <a:avLst/>
              </a:prstGeom>
              <a:blipFill>
                <a:blip r:embed="rId13"/>
                <a:stretch>
                  <a:fillRect t="-38889" b="-5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D473C449-28CD-B7FC-C4AA-48AA4C85949A}"/>
                  </a:ext>
                </a:extLst>
              </p:cNvPr>
              <p:cNvSpPr txBox="1"/>
              <p:nvPr/>
            </p:nvSpPr>
            <p:spPr bwMode="gray">
              <a:xfrm rot="16200000">
                <a:off x="5510230" y="4777927"/>
                <a:ext cx="216024" cy="288024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700" i="1" dirty="0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700" b="0" i="1" dirty="0" smtClean="0">
                          <a:latin typeface="Cambria Math" panose="02040503050406030204" pitchFamily="18" charset="0"/>
                        </a:rPr>
                        <m:t>.110000</m:t>
                      </m:r>
                    </m:oMath>
                  </m:oMathPara>
                </a14:m>
                <a:endParaRPr lang="en-US" sz="700" dirty="0"/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D473C449-28CD-B7FC-C4AA-48AA4C8594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 rot="16200000">
                <a:off x="5510230" y="4777927"/>
                <a:ext cx="216024" cy="288024"/>
              </a:xfrm>
              <a:prstGeom prst="rect">
                <a:avLst/>
              </a:prstGeom>
              <a:blipFill>
                <a:blip r:embed="rId14"/>
                <a:stretch>
                  <a:fillRect t="-47059" b="-5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7AE676BB-5033-D1F2-B9F1-875EEDEA6CC5}"/>
                  </a:ext>
                </a:extLst>
              </p:cNvPr>
              <p:cNvSpPr txBox="1"/>
              <p:nvPr/>
            </p:nvSpPr>
            <p:spPr bwMode="gray">
              <a:xfrm rot="16200000">
                <a:off x="6378794" y="4777927"/>
                <a:ext cx="216024" cy="288024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700" i="1" dirty="0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700" b="0" i="1" dirty="0" smtClean="0">
                          <a:latin typeface="Cambria Math" panose="02040503050406030204" pitchFamily="18" charset="0"/>
                        </a:rPr>
                        <m:t>.111000</m:t>
                      </m:r>
                    </m:oMath>
                  </m:oMathPara>
                </a14:m>
                <a:endParaRPr lang="en-US" sz="700" dirty="0"/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7AE676BB-5033-D1F2-B9F1-875EEDEA6C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 rot="16200000">
                <a:off x="6378794" y="4777927"/>
                <a:ext cx="216024" cy="288024"/>
              </a:xfrm>
              <a:prstGeom prst="rect">
                <a:avLst/>
              </a:prstGeom>
              <a:blipFill>
                <a:blip r:embed="rId15"/>
                <a:stretch>
                  <a:fillRect t="-47059" b="-5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CE0F30D2-BB04-8951-02BF-CF6D0517EE32}"/>
                  </a:ext>
                </a:extLst>
              </p:cNvPr>
              <p:cNvSpPr txBox="1"/>
              <p:nvPr/>
            </p:nvSpPr>
            <p:spPr bwMode="gray">
              <a:xfrm rot="16200000">
                <a:off x="6784574" y="4783117"/>
                <a:ext cx="216024" cy="288024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700" i="1" dirty="0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700" b="0" i="1" dirty="0" smtClean="0">
                          <a:latin typeface="Cambria Math" panose="02040503050406030204" pitchFamily="18" charset="0"/>
                        </a:rPr>
                        <m:t>.111100</m:t>
                      </m:r>
                    </m:oMath>
                  </m:oMathPara>
                </a14:m>
                <a:endParaRPr lang="en-US" sz="700" dirty="0"/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CE0F30D2-BB04-8951-02BF-CF6D0517EE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 rot="16200000">
                <a:off x="6784574" y="4783117"/>
                <a:ext cx="216024" cy="288024"/>
              </a:xfrm>
              <a:prstGeom prst="rect">
                <a:avLst/>
              </a:prstGeom>
              <a:blipFill>
                <a:blip r:embed="rId16"/>
                <a:stretch>
                  <a:fillRect t="-38889" b="-5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BE7B386E-3185-B0A0-7AD1-B143BD0C7C83}"/>
                  </a:ext>
                </a:extLst>
              </p:cNvPr>
              <p:cNvSpPr txBox="1"/>
              <p:nvPr/>
            </p:nvSpPr>
            <p:spPr bwMode="gray">
              <a:xfrm rot="16200000">
                <a:off x="6908672" y="4777927"/>
                <a:ext cx="216024" cy="288024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700" i="1" dirty="0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700" b="0" i="1" dirty="0" smtClean="0">
                          <a:latin typeface="Cambria Math" panose="02040503050406030204" pitchFamily="18" charset="0"/>
                        </a:rPr>
                        <m:t>.111101</m:t>
                      </m:r>
                    </m:oMath>
                  </m:oMathPara>
                </a14:m>
                <a:endParaRPr lang="en-US" sz="700" dirty="0"/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BE7B386E-3185-B0A0-7AD1-B143BD0C7C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 rot="16200000">
                <a:off x="6908672" y="4777927"/>
                <a:ext cx="216024" cy="288024"/>
              </a:xfrm>
              <a:prstGeom prst="rect">
                <a:avLst/>
              </a:prstGeom>
              <a:blipFill>
                <a:blip r:embed="rId17"/>
                <a:stretch>
                  <a:fillRect t="-47059" b="-5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897D34BA-B1DB-F17F-A569-B40F232CAD8F}"/>
                  </a:ext>
                </a:extLst>
              </p:cNvPr>
              <p:cNvSpPr txBox="1"/>
              <p:nvPr/>
            </p:nvSpPr>
            <p:spPr bwMode="gray">
              <a:xfrm rot="16200000">
                <a:off x="7015966" y="4780850"/>
                <a:ext cx="216024" cy="288024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700" i="1" dirty="0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700" b="0" i="1" dirty="0" smtClean="0">
                          <a:latin typeface="Cambria Math" panose="02040503050406030204" pitchFamily="18" charset="0"/>
                        </a:rPr>
                        <m:t>.111110</m:t>
                      </m:r>
                    </m:oMath>
                  </m:oMathPara>
                </a14:m>
                <a:endParaRPr lang="en-US" sz="700" dirty="0"/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897D34BA-B1DB-F17F-A569-B40F232CAD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 rot="16200000">
                <a:off x="7015966" y="4780850"/>
                <a:ext cx="216024" cy="288024"/>
              </a:xfrm>
              <a:prstGeom prst="rect">
                <a:avLst/>
              </a:prstGeom>
              <a:blipFill>
                <a:blip r:embed="rId18"/>
                <a:stretch>
                  <a:fillRect t="-44444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515CBA93-B38C-C07A-660D-4DACB3323FB2}"/>
                  </a:ext>
                </a:extLst>
              </p:cNvPr>
              <p:cNvSpPr txBox="1"/>
              <p:nvPr/>
            </p:nvSpPr>
            <p:spPr bwMode="gray">
              <a:xfrm rot="16200000">
                <a:off x="7123260" y="4777926"/>
                <a:ext cx="216024" cy="288024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700" i="1" dirty="0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700" b="0" i="1" dirty="0" smtClean="0">
                          <a:latin typeface="Cambria Math" panose="02040503050406030204" pitchFamily="18" charset="0"/>
                        </a:rPr>
                        <m:t>.111111</m:t>
                      </m:r>
                    </m:oMath>
                  </m:oMathPara>
                </a14:m>
                <a:endParaRPr lang="en-US" sz="700" dirty="0"/>
              </a:p>
            </p:txBody>
          </p:sp>
        </mc:Choice>
        <mc:Fallback xmlns="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515CBA93-B38C-C07A-660D-4DACB3323F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 rot="16200000">
                <a:off x="7123260" y="4777926"/>
                <a:ext cx="216024" cy="288024"/>
              </a:xfrm>
              <a:prstGeom prst="rect">
                <a:avLst/>
              </a:prstGeom>
              <a:blipFill>
                <a:blip r:embed="rId19"/>
                <a:stretch>
                  <a:fillRect t="-47059" b="-5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367E2AAD-2180-FE4E-E5CC-D8A60ED71112}"/>
                  </a:ext>
                </a:extLst>
              </p:cNvPr>
              <p:cNvSpPr txBox="1"/>
              <p:nvPr/>
            </p:nvSpPr>
            <p:spPr bwMode="gray">
              <a:xfrm rot="16200000">
                <a:off x="7230554" y="4775001"/>
                <a:ext cx="216024" cy="288024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700" i="1" dirty="0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700" b="0" i="1" dirty="0" smtClean="0">
                          <a:latin typeface="Cambria Math" panose="02040503050406030204" pitchFamily="18" charset="0"/>
                        </a:rPr>
                        <m:t>.000000</m:t>
                      </m:r>
                    </m:oMath>
                  </m:oMathPara>
                </a14:m>
                <a:endParaRPr lang="en-US" sz="700" dirty="0"/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367E2AAD-2180-FE4E-E5CC-D8A60ED711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 rot="16200000">
                <a:off x="7230554" y="4775001"/>
                <a:ext cx="216024" cy="288024"/>
              </a:xfrm>
              <a:prstGeom prst="rect">
                <a:avLst/>
              </a:prstGeom>
              <a:blipFill>
                <a:blip r:embed="rId20"/>
                <a:stretch>
                  <a:fillRect t="-38889" b="-5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4536861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"/>
                            </p:stCondLst>
                            <p:childTnLst>
                              <p:par>
                                <p:cTn id="7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500"/>
                            </p:stCondLst>
                            <p:childTnLst>
                              <p:par>
                                <p:cTn id="8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4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500"/>
                            </p:stCondLst>
                            <p:childTnLst>
                              <p:par>
                                <p:cTn id="9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6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9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500"/>
                            </p:stCondLst>
                            <p:childTnLst>
                              <p:par>
                                <p:cTn id="10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8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1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500"/>
                            </p:stCondLst>
                            <p:childTnLst>
                              <p:par>
                                <p:cTn id="11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3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8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3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8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3" grpId="0" animBg="1"/>
      <p:bldP spid="60" grpId="0" animBg="1"/>
      <p:bldP spid="64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86" grpId="0"/>
      <p:bldP spid="87" grpId="0"/>
      <p:bldP spid="88" grpId="0"/>
      <p:bldP spid="89" grpId="0"/>
      <p:bldP spid="90" grpId="0"/>
      <p:bldP spid="91" grpId="0"/>
      <p:bldP spid="92" grpId="0"/>
      <p:bldP spid="9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9B08005-FF0E-1541-E140-6E31E96C7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Arithmetic Coding: Algorithm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44292BD-A7F6-BB94-8823-1BCAAED8ED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56390" y="1239837"/>
            <a:ext cx="873243" cy="1239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2CFA99DA-A4DA-9FB8-2822-0DC343933F13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en-DE" b="1" dirty="0"/>
                  <a:t>Given</a:t>
                </a:r>
                <a:r>
                  <a:rPr lang="en-DE" dirty="0"/>
                  <a:t>: </a:t>
                </a:r>
              </a:p>
              <a:p>
                <a:pPr lvl="1"/>
                <a:r>
                  <a:rPr lang="en-DE" sz="1200" dirty="0"/>
                  <a:t>Data as a sequence of tokens with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DE" sz="1200" dirty="0"/>
                  <a:t> values: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2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2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2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200" i="1" dirty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2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2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200" i="1" dirty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12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200" b="0" i="1" dirty="0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e>
                    </m:d>
                    <m:r>
                      <a:rPr lang="en-US" sz="1200" b="0" i="1" dirty="0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2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1200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0" i="1" dirty="0" smtClean="0">
                                <a:latin typeface="Cambria Math" panose="02040503050406030204" pitchFamily="18" charset="0"/>
                              </a:rPr>
                              <m:t>1,…,</m:t>
                            </m:r>
                            <m:r>
                              <a:rPr lang="en-US" sz="1200" b="0" i="1" dirty="0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</m:d>
                      </m:e>
                      <m:sup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endParaRPr lang="en-DE" sz="1200" dirty="0"/>
              </a:p>
              <a:p>
                <a:pPr lvl="1"/>
                <a:r>
                  <a:rPr lang="en-DE" sz="1200" dirty="0"/>
                  <a:t>A probability model for each token: </a:t>
                </a:r>
                <a14:m>
                  <m:oMath xmlns:m="http://schemas.openxmlformats.org/officeDocument/2006/math">
                    <m:r>
                      <a:rPr lang="en-US" sz="1200" b="0" i="1" dirty="0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2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2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200" b="0" i="1" dirty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12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2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200" i="1" dirty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2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2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200" i="1" dirty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12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200" b="0" i="1" dirty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1200" b="0" i="1" dirty="0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  <m:r>
                      <a:rPr lang="en-US" sz="1200" b="0" i="1" dirty="0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ctrlPr>
                          <a:rPr lang="en-US" sz="12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r>
                  <a:rPr lang="en-DE" sz="1200" dirty="0"/>
                  <a:t> </a:t>
                </a:r>
              </a:p>
              <a:p>
                <a:r>
                  <a:rPr lang="en-DE" b="1" dirty="0"/>
                  <a:t>Idea</a:t>
                </a:r>
                <a:r>
                  <a:rPr lang="en-DE" dirty="0"/>
                  <a:t>: Map a data stream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…,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DE" dirty="0"/>
                  <a:t> to a unique interval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𝒍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⊆</m:t>
                    </m:r>
                    <m:d>
                      <m:dPr>
                        <m:begChr m:val="[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r>
                  <a:rPr lang="en-DE" dirty="0"/>
                  <a:t> that has a width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e>
                    </m:d>
                  </m:oMath>
                </a14:m>
                <a:endParaRPr lang="en-DE" sz="1200" b="1" dirty="0"/>
              </a:p>
              <a:p>
                <a:pPr lvl="1"/>
                <a:r>
                  <a:rPr lang="en-DE" sz="1200" b="1" dirty="0"/>
                  <a:t>Coding of </a:t>
                </a:r>
                <a14:m>
                  <m:oMath xmlns:m="http://schemas.openxmlformats.org/officeDocument/2006/math">
                    <m:r>
                      <a:rPr lang="en-US" sz="1200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1200" b="1" i="1" dirty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2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1200" b="1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1" i="1" dirty="0"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US" sz="1200" b="1" i="1" dirty="0"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r>
                              <a:rPr lang="en-US" sz="1200" b="1" i="1" dirty="0">
                                <a:latin typeface="Cambria Math" panose="02040503050406030204" pitchFamily="18" charset="0"/>
                              </a:rPr>
                              <m:t>𝑲</m:t>
                            </m:r>
                          </m:e>
                        </m:d>
                      </m:e>
                      <m:sup>
                        <m:r>
                          <a:rPr lang="en-US" sz="12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𝒎</m:t>
                        </m:r>
                      </m:sup>
                    </m:sSup>
                  </m:oMath>
                </a14:m>
                <a:r>
                  <a:rPr lang="en-DE" sz="1200" dirty="0"/>
                  <a:t>: Start with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DE" sz="1200" dirty="0"/>
                  <a:t> and </a:t>
                </a:r>
                <a14:m>
                  <m:oMath xmlns:m="http://schemas.openxmlformats.org/officeDocument/2006/math">
                    <m:r>
                      <a:rPr lang="en-US" sz="1200" b="0" i="1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1200" b="0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DE" sz="1200" dirty="0"/>
                  <a:t>. Successively iterate the following</a:t>
                </a:r>
              </a:p>
              <a:p>
                <a:pPr lvl="2">
                  <a:buFont typeface="+mj-lt"/>
                  <a:buAutoNum type="arabicPeriod"/>
                </a:pPr>
                <a:r>
                  <a:rPr lang="en-DE" sz="1200" dirty="0"/>
                  <a:t>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200" b="0" i="0" dirty="0" smtClean="0">
                            <a:latin typeface="Cambria Math" panose="02040503050406030204" pitchFamily="18" charset="0"/>
                          </a:rPr>
                          <m:t>lower</m:t>
                        </m:r>
                      </m:sub>
                    </m:sSub>
                    <m:r>
                      <a:rPr lang="en-US" sz="1200" b="0" i="1" dirty="0" smtClean="0">
                        <a:latin typeface="Cambria Math" panose="02040503050406030204" pitchFamily="18" charset="0"/>
                      </a:rPr>
                      <m:t>≔</m:t>
                    </m:r>
                    <m:r>
                      <a:rPr lang="en-US" sz="1200" b="0" i="1" dirty="0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2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2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dirty="0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1200" b="0" i="1" dirty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1200" b="0" i="1" dirty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&lt;</m:t>
                        </m:r>
                        <m:sSub>
                          <m:sSubPr>
                            <m:ctrlPr>
                              <a:rPr lang="en-US" sz="12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200" b="0" i="1" dirty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12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2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200" i="1" dirty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2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2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200" i="1" dirty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12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200" b="0" i="1" dirty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1200" b="0" i="1" dirty="0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</m:oMath>
                </a14:m>
                <a:r>
                  <a:rPr lang="en-DE" sz="12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 dirty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200" b="0" i="0" dirty="0" smtClean="0">
                            <a:latin typeface="Cambria Math" panose="02040503050406030204" pitchFamily="18" charset="0"/>
                          </a:rPr>
                          <m:t>upper</m:t>
                        </m:r>
                      </m:sub>
                    </m:sSub>
                    <m:r>
                      <a:rPr lang="en-US" sz="1200" i="1" dirty="0">
                        <a:latin typeface="Cambria Math" panose="02040503050406030204" pitchFamily="18" charset="0"/>
                      </a:rPr>
                      <m:t>≔</m:t>
                    </m:r>
                    <m:r>
                      <a:rPr lang="en-US" sz="1200" i="1" dirty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2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2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 dirty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1200" i="1" dirty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1200" i="1" dirty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≤</m:t>
                        </m:r>
                        <m:sSub>
                          <m:sSubPr>
                            <m:ctrlPr>
                              <a:rPr lang="en-US" sz="12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200" i="1" dirty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1200" i="1" dirty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12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2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200" i="1" dirty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2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2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200" i="1" dirty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12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200" i="1" dirty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1200" i="1" dirty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</m:oMath>
                </a14:m>
                <a:endParaRPr lang="en-DE" sz="1200" dirty="0"/>
              </a:p>
              <a:p>
                <a:pPr lvl="2">
                  <a:buFont typeface="+mj-lt"/>
                  <a:buAutoNum type="arabicPeriod"/>
                </a:pPr>
                <a:r>
                  <a:rPr lang="en-DE" sz="1200" dirty="0"/>
                  <a:t>Update 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 dirty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200" dirty="0">
                            <a:latin typeface="Cambria Math" panose="02040503050406030204" pitchFamily="18" charset="0"/>
                          </a:rPr>
                          <m:t>l</m:t>
                        </m:r>
                        <m:r>
                          <m:rPr>
                            <m:sty m:val="p"/>
                          </m:rPr>
                          <a:rPr lang="en-US" sz="1200" b="0" i="0" dirty="0" smtClean="0">
                            <a:latin typeface="Cambria Math" panose="02040503050406030204" pitchFamily="18" charset="0"/>
                          </a:rPr>
                          <m:t>ower</m:t>
                        </m:r>
                      </m:sub>
                    </m:sSub>
                    <m:r>
                      <a:rPr lang="en-US" sz="1200" i="1" dirty="0">
                        <a:latin typeface="Cambria Math" panose="02040503050406030204" pitchFamily="18" charset="0"/>
                      </a:rPr>
                      <m:t>⋅</m:t>
                    </m:r>
                    <m:d>
                      <m:dPr>
                        <m:ctrlPr>
                          <a:rPr lang="en-US" sz="12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</m:d>
                  </m:oMath>
                </a14:m>
                <a:r>
                  <a:rPr lang="en-DE" sz="1200" dirty="0"/>
                  <a:t> and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 dirty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200" dirty="0">
                            <a:latin typeface="Cambria Math" panose="02040503050406030204" pitchFamily="18" charset="0"/>
                          </a:rPr>
                          <m:t>upper</m:t>
                        </m:r>
                      </m:sub>
                    </m:sSub>
                    <m:r>
                      <a:rPr lang="en-US" sz="1200" i="1" dirty="0">
                        <a:latin typeface="Cambria Math" panose="02040503050406030204" pitchFamily="18" charset="0"/>
                      </a:rPr>
                      <m:t>⋅</m:t>
                    </m:r>
                    <m:d>
                      <m:dPr>
                        <m:ctrlPr>
                          <a:rPr lang="en-US" sz="12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 dirty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1200" i="1" dirty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200" i="1" dirty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</m:d>
                  </m:oMath>
                </a14:m>
                <a:endParaRPr lang="en-DE" sz="1200" dirty="0"/>
              </a:p>
              <a:p>
                <a:pPr lvl="2"/>
                <a:r>
                  <a:rPr lang="en-DE" sz="1200" dirty="0"/>
                  <a:t>After all data have been incorporated, compute </a:t>
                </a:r>
                <a14:m>
                  <m:oMath xmlns:m="http://schemas.openxmlformats.org/officeDocument/2006/math">
                    <m:r>
                      <a:rPr lang="en-US" sz="1200" b="1" i="1">
                        <a:latin typeface="Cambria Math" panose="02040503050406030204" pitchFamily="18" charset="0"/>
                      </a:rPr>
                      <m:t>𝒍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  <m:d>
                          <m:dPr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</m:d>
                      </m:e>
                    </m:d>
                  </m:oMath>
                </a14:m>
                <a:r>
                  <a:rPr lang="en-DE" sz="1200" dirty="0"/>
                  <a:t> and </a:t>
                </a:r>
                <a14:m>
                  <m:oMath xmlns:m="http://schemas.openxmlformats.org/officeDocument/2006/math">
                    <m:r>
                      <a:rPr lang="en-US" sz="1200" b="1" i="1" smtClean="0">
                        <a:latin typeface="Cambria Math" panose="02040503050406030204" pitchFamily="18" charset="0"/>
                      </a:rPr>
                      <m:t>𝒖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num>
                          <m:den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  <m:d>
                          <m:dPr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</m:d>
                      </m:e>
                    </m:d>
                  </m:oMath>
                </a14:m>
                <a:r>
                  <a:rPr lang="en-DE" sz="1200" dirty="0"/>
                  <a:t> and return the first </a:t>
                </a:r>
                <a14:m>
                  <m:oMath xmlns:m="http://schemas.openxmlformats.org/officeDocument/2006/math">
                    <m:r>
                      <a:rPr lang="en-DE" sz="12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DE" sz="1200" dirty="0"/>
                  <a:t> bits of </a:t>
                </a:r>
                <a14:m>
                  <m:oMath xmlns:m="http://schemas.openxmlformats.org/officeDocument/2006/math">
                    <m:r>
                      <a:rPr lang="en-US" sz="1200" b="1" i="1" smtClean="0">
                        <a:latin typeface="Cambria Math" panose="02040503050406030204" pitchFamily="18" charset="0"/>
                      </a:rPr>
                      <m:t>𝒍</m:t>
                    </m:r>
                  </m:oMath>
                </a14:m>
                <a:r>
                  <a:rPr lang="en-DE" sz="1200" dirty="0"/>
                  <a:t> abd </a:t>
                </a:r>
                <a14:m>
                  <m:oMath xmlns:m="http://schemas.openxmlformats.org/officeDocument/2006/math">
                    <m:r>
                      <a:rPr lang="en-US" sz="1200" b="1" i="1" smtClean="0">
                        <a:latin typeface="Cambria Math" panose="02040503050406030204" pitchFamily="18" charset="0"/>
                      </a:rPr>
                      <m:t>𝒖</m:t>
                    </m:r>
                  </m:oMath>
                </a14:m>
                <a:r>
                  <a:rPr lang="en-DE" sz="1200" dirty="0"/>
                  <a:t> that are the same</a:t>
                </a:r>
                <a:endParaRPr lang="en-DE" sz="1200" b="1" dirty="0"/>
              </a:p>
              <a:p>
                <a:pPr lvl="1"/>
                <a:r>
                  <a:rPr lang="en-DE" sz="1200" b="1" dirty="0"/>
                  <a:t>Decoding of </a:t>
                </a:r>
                <a14:m>
                  <m:oMath xmlns:m="http://schemas.openxmlformats.org/officeDocument/2006/math">
                    <m:r>
                      <a:rPr lang="en-US" sz="1200" b="1" i="1" dirty="0" smtClean="0">
                        <a:latin typeface="Cambria Math" panose="02040503050406030204" pitchFamily="18" charset="0"/>
                      </a:rPr>
                      <m:t>𝒃</m:t>
                    </m:r>
                    <m:r>
                      <a:rPr lang="en-US" sz="1200" b="1" i="1" dirty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2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1200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US" sz="1200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200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e>
                        </m:d>
                      </m:e>
                      <m:sup>
                        <m:r>
                          <a:rPr lang="en-US" sz="12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</m:sup>
                    </m:sSup>
                  </m:oMath>
                </a14:m>
                <a:r>
                  <a:rPr lang="en-DE" sz="1200" dirty="0"/>
                  <a:t>: Successively iterate the following procedure</a:t>
                </a:r>
              </a:p>
              <a:p>
                <a:pPr lvl="2">
                  <a:buFont typeface="+mj-lt"/>
                  <a:buAutoNum type="arabicPeriod"/>
                </a:pPr>
                <a:r>
                  <a:rPr lang="en-DE" sz="1200" dirty="0"/>
                  <a:t>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1200" b="0" i="1" dirty="0" smtClean="0">
                        <a:latin typeface="Cambria Math" panose="02040503050406030204" pitchFamily="18" charset="0"/>
                      </a:rPr>
                      <m:t>≔</m:t>
                    </m:r>
                    <m:r>
                      <a:rPr lang="en-US" sz="1200" b="0" i="1" dirty="0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2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2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dirty="0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1200" b="0" i="1" dirty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1200" b="0" i="1" dirty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12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2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200" i="1" dirty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2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2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200" i="1" dirty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12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200" b="0" i="1" dirty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1200" b="0" i="1" dirty="0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</m:oMath>
                </a14:m>
                <a:r>
                  <a:rPr lang="en-DE" sz="1200" dirty="0"/>
                  <a:t> for </a:t>
                </a:r>
                <a14:m>
                  <m:oMath xmlns:m="http://schemas.openxmlformats.org/officeDocument/2006/math">
                    <m:r>
                      <a:rPr lang="en-US" sz="1200" b="0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1200" b="0" i="1" dirty="0" smtClean="0">
                        <a:latin typeface="Cambria Math" panose="02040503050406030204" pitchFamily="18" charset="0"/>
                      </a:rPr>
                      <m:t>=1,…,</m:t>
                    </m:r>
                    <m:r>
                      <a:rPr lang="en-US" sz="1200" b="0" i="1" dirty="0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sz="1200" b="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 dirty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200" b="0" i="1" dirty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1200" b="0" dirty="0"/>
              </a:p>
              <a:p>
                <a:pPr lvl="2">
                  <a:buFont typeface="+mj-lt"/>
                  <a:buAutoNum type="arabicPeriod"/>
                </a:pPr>
                <a:r>
                  <a:rPr lang="en-DE" sz="1200" dirty="0"/>
                  <a:t>Pick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DE" sz="1200" dirty="0"/>
                  <a:t> if </a:t>
                </a:r>
                <a14:m>
                  <m:oMath xmlns:m="http://schemas.openxmlformats.org/officeDocument/2006/math">
                    <m:r>
                      <a:rPr lang="en-DE" sz="1200" i="1" dirty="0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DE" sz="12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1" i="1" dirty="0" smtClean="0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</m:d>
                    <m:r>
                      <a:rPr lang="en-US" sz="1200" b="0" i="1" dirty="0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ctrlPr>
                          <a:rPr lang="en-US" sz="12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2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dirty="0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sSup>
                              <m:sSupPr>
                                <m:ctrlPr>
                                  <a:rPr lang="en-US" sz="12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200" b="0" i="1" dirty="0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1200" b="0" i="1" dirty="0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sup>
                                <m:r>
                                  <a:rPr lang="en-US" sz="1200" b="0" i="1" dirty="0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sub>
                        </m:sSub>
                        <m:r>
                          <a:rPr lang="en-US" sz="1200" i="1" dirty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2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dirty="0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sSup>
                              <m:sSupPr>
                                <m:ctrlPr>
                                  <a:rPr lang="en-US" sz="12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200" b="0" i="1" dirty="0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p>
                                <m:r>
                                  <a:rPr lang="en-US" sz="1200" b="0" i="1" dirty="0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sub>
                        </m:sSub>
                        <m:r>
                          <a:rPr lang="en-US" sz="120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endParaRPr lang="en-DE" sz="1200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2CFA99DA-A4DA-9FB8-2822-0DC343933F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3"/>
                <a:stretch>
                  <a:fillRect t="-355" b="-53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CE4EA16E-1ADA-E6E8-5AE1-06D7D75D09DB}"/>
              </a:ext>
            </a:extLst>
          </p:cNvPr>
          <p:cNvSpPr txBox="1"/>
          <p:nvPr/>
        </p:nvSpPr>
        <p:spPr bwMode="gray">
          <a:xfrm>
            <a:off x="7670576" y="2510544"/>
            <a:ext cx="1044872" cy="342032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800" b="1" dirty="0" err="1"/>
              <a:t>Jorma</a:t>
            </a:r>
            <a:r>
              <a:rPr lang="en-US" sz="800" b="1" dirty="0"/>
              <a:t> </a:t>
            </a:r>
            <a:r>
              <a:rPr lang="en-US" sz="800" b="1" dirty="0" err="1"/>
              <a:t>Rissanen</a:t>
            </a:r>
            <a:br>
              <a:rPr lang="en-US" sz="800" b="1" dirty="0"/>
            </a:br>
            <a:r>
              <a:rPr lang="en-US" sz="800" b="1" dirty="0"/>
              <a:t>(1932 – 2020)</a:t>
            </a:r>
          </a:p>
        </p:txBody>
      </p:sp>
    </p:spTree>
    <p:extLst>
      <p:ext uri="{BB962C8B-B14F-4D97-AF65-F5344CB8AC3E}">
        <p14:creationId xmlns:p14="http://schemas.microsoft.com/office/powerpoint/2010/main" val="160978409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66FF8DDC-3407-28BB-A0C6-989925FF88E4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193930" y="1381376"/>
                <a:ext cx="2629048" cy="331043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1,2</m:t>
                          </m:r>
                        </m:e>
                      </m:d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66FF8DDC-3407-28BB-A0C6-989925FF88E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193930" y="1381376"/>
                <a:ext cx="2629048" cy="33104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B71580AD-36D3-0BDE-42FE-3CB8F602C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Arithmetic Coding: An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40C63B6D-9C86-AC5D-2A1E-3D78CCFAC31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05550156"/>
                  </p:ext>
                </p:extLst>
              </p:nvPr>
            </p:nvGraphicFramePr>
            <p:xfrm>
              <a:off x="6334974" y="1239837"/>
              <a:ext cx="2450251" cy="1149414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541282">
                      <a:extLst>
                        <a:ext uri="{9D8B030D-6E8A-4147-A177-3AD203B41FA5}">
                          <a16:colId xmlns:a16="http://schemas.microsoft.com/office/drawing/2014/main" val="149852054"/>
                        </a:ext>
                      </a:extLst>
                    </a:gridCol>
                    <a:gridCol w="720080">
                      <a:extLst>
                        <a:ext uri="{9D8B030D-6E8A-4147-A177-3AD203B41FA5}">
                          <a16:colId xmlns:a16="http://schemas.microsoft.com/office/drawing/2014/main" val="3905329509"/>
                        </a:ext>
                      </a:extLst>
                    </a:gridCol>
                    <a:gridCol w="1188889">
                      <a:extLst>
                        <a:ext uri="{9D8B030D-6E8A-4147-A177-3AD203B41FA5}">
                          <a16:colId xmlns:a16="http://schemas.microsoft.com/office/drawing/2014/main" val="2567384192"/>
                        </a:ext>
                      </a:extLst>
                    </a:gridCol>
                  </a:tblGrid>
                  <a:tr h="201403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800" b="0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800" b="0" i="1" dirty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800" b="0" i="1" dirty="0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oMath>
                            </m:oMathPara>
                          </a14:m>
                          <a:endParaRPr lang="en-US" sz="800" b="0" i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800" b="0" i="1" dirty="0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r>
                                  <a:rPr lang="en-US" sz="800" b="0" i="1" dirty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800" b="0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800" b="0" i="1" dirty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800" b="0" i="1" dirty="0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800" b="0" i="1" dirty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8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8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unc>
                                  <m:funcPr>
                                    <m:ctrlPr>
                                      <a:rPr lang="en-US" sz="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sSub>
                                      <m:sSubPr>
                                        <m:ctrlPr>
                                          <a:rPr lang="en-US" sz="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800" b="0" i="0" smtClean="0">
                                            <a:latin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e>
                                      <m:sub>
                                        <m:r>
                                          <a:rPr lang="en-US" sz="8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fName>
                                  <m:e>
                                    <m:r>
                                      <a:rPr lang="en-US" sz="8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  <m:d>
                                      <m:dPr>
                                        <m:ctrlPr>
                                          <a:rPr lang="en-US" sz="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8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sz="800" b="0" i="1" smtClean="0">
                                            <a:latin typeface="Cambria Math" panose="02040503050406030204" pitchFamily="18" charset="0"/>
                                          </a:rPr>
                                          <m:t>=</m:t>
                                        </m:r>
                                        <m:r>
                                          <a:rPr lang="en-US" sz="800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</m:d>
                                  </m:e>
                                </m:func>
                              </m:oMath>
                            </m:oMathPara>
                          </a14:m>
                          <a:endParaRPr lang="en-US" sz="800" b="0" i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81244652"/>
                      </a:ext>
                    </a:extLst>
                  </a:tr>
                  <a:tr h="31201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80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800" i="1" dirty="0" smtClean="0">
                                    <a:latin typeface="Cambria Math" panose="02040503050406030204" pitchFamily="18" charset="0"/>
                                  </a:rPr>
                                  <m:t>1/2</m:t>
                                </m:r>
                              </m:oMath>
                            </m:oMathPara>
                          </a14:m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47062832"/>
                      </a:ext>
                    </a:extLst>
                  </a:tr>
                  <a:tr h="31201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80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800" i="1" dirty="0" smtClean="0">
                                    <a:latin typeface="Cambria Math" panose="02040503050406030204" pitchFamily="18" charset="0"/>
                                  </a:rPr>
                                  <m:t>1/4</m:t>
                                </m:r>
                              </m:oMath>
                            </m:oMathPara>
                          </a14:m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8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sz="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71200326"/>
                      </a:ext>
                    </a:extLst>
                  </a:tr>
                  <a:tr h="31201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800" i="1" dirty="0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800" i="1" dirty="0" smtClean="0">
                                    <a:latin typeface="Cambria Math" panose="02040503050406030204" pitchFamily="18" charset="0"/>
                                  </a:rPr>
                                  <m:t>1/</m:t>
                                </m:r>
                                <m:r>
                                  <a:rPr lang="en-US" sz="800" b="0" i="1" dirty="0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8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sz="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1378897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40C63B6D-9C86-AC5D-2A1E-3D78CCFAC31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05550156"/>
                  </p:ext>
                </p:extLst>
              </p:nvPr>
            </p:nvGraphicFramePr>
            <p:xfrm>
              <a:off x="6334974" y="1239837"/>
              <a:ext cx="2450251" cy="1149414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541282">
                      <a:extLst>
                        <a:ext uri="{9D8B030D-6E8A-4147-A177-3AD203B41FA5}">
                          <a16:colId xmlns:a16="http://schemas.microsoft.com/office/drawing/2014/main" val="149852054"/>
                        </a:ext>
                      </a:extLst>
                    </a:gridCol>
                    <a:gridCol w="720080">
                      <a:extLst>
                        <a:ext uri="{9D8B030D-6E8A-4147-A177-3AD203B41FA5}">
                          <a16:colId xmlns:a16="http://schemas.microsoft.com/office/drawing/2014/main" val="3905329509"/>
                        </a:ext>
                      </a:extLst>
                    </a:gridCol>
                    <a:gridCol w="1188889">
                      <a:extLst>
                        <a:ext uri="{9D8B030D-6E8A-4147-A177-3AD203B41FA5}">
                          <a16:colId xmlns:a16="http://schemas.microsoft.com/office/drawing/2014/main" val="2567384192"/>
                        </a:ext>
                      </a:extLst>
                    </a:gridCol>
                  </a:tblGrid>
                  <a:tr h="213360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t="-5882" r="-358140" b="-4470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75439" t="-5882" r="-170175" b="-4470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106383" t="-5882" r="-3191" b="-44705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81244652"/>
                      </a:ext>
                    </a:extLst>
                  </a:tr>
                  <a:tr h="312018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t="-72000" r="-358140" b="-20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75439" t="-72000" r="-170175" b="-20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106383" t="-72000" r="-3191" b="-204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7062832"/>
                      </a:ext>
                    </a:extLst>
                  </a:tr>
                  <a:tr h="312018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t="-172000" r="-358140" b="-10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75439" t="-172000" r="-170175" b="-10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106383" t="-172000" r="-3191" b="-104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71200326"/>
                      </a:ext>
                    </a:extLst>
                  </a:tr>
                  <a:tr h="312018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t="-272000" r="-358140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75439" t="-272000" r="-170175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106383" t="-272000" r="-3191" b="-4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1378897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DF6225B-0529-F50E-1F3A-0DEC8991AE7A}"/>
                  </a:ext>
                </a:extLst>
              </p:cNvPr>
              <p:cNvSpPr txBox="1"/>
              <p:nvPr/>
            </p:nvSpPr>
            <p:spPr bwMode="gray">
              <a:xfrm>
                <a:off x="437501" y="1419622"/>
                <a:ext cx="323028" cy="331043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dirty="0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DF6225B-0529-F50E-1F3A-0DEC8991AE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437501" y="1419622"/>
                <a:ext cx="323028" cy="3310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BDCC5BD-417F-A4C9-6F8A-AA06ED080E47}"/>
                  </a:ext>
                </a:extLst>
              </p:cNvPr>
              <p:cNvSpPr txBox="1"/>
              <p:nvPr/>
            </p:nvSpPr>
            <p:spPr bwMode="gray">
              <a:xfrm>
                <a:off x="402231" y="3021514"/>
                <a:ext cx="323028" cy="331043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0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0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0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BDCC5BD-417F-A4C9-6F8A-AA06ED080E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402231" y="3021514"/>
                <a:ext cx="323028" cy="331043"/>
              </a:xfrm>
              <a:prstGeom prst="rect">
                <a:avLst/>
              </a:prstGeom>
              <a:blipFill>
                <a:blip r:embed="rId5"/>
                <a:stretch>
                  <a:fillRect t="-3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4A1AA6E-D1FC-4BBC-8C42-94005D87D20C}"/>
                  </a:ext>
                </a:extLst>
              </p:cNvPr>
              <p:cNvSpPr txBox="1"/>
              <p:nvPr/>
            </p:nvSpPr>
            <p:spPr bwMode="gray">
              <a:xfrm>
                <a:off x="402231" y="3824531"/>
                <a:ext cx="323028" cy="331043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0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00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sz="10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4A1AA6E-D1FC-4BBC-8C42-94005D87D2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402231" y="3824531"/>
                <a:ext cx="323028" cy="33104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BA75F0F4-BC46-51FB-7598-896CB59CE0A0}"/>
              </a:ext>
            </a:extLst>
          </p:cNvPr>
          <p:cNvSpPr txBox="1"/>
          <p:nvPr/>
        </p:nvSpPr>
        <p:spPr bwMode="gray">
          <a:xfrm>
            <a:off x="3621024" y="3904488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182563" indent="-182563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■"/>
            </a:pPr>
            <a:endParaRPr lang="en-US" sz="1200" dirty="0" err="1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52AB3BCC-B24A-64F6-D5A9-CE918396FCDA}"/>
                  </a:ext>
                </a:extLst>
              </p:cNvPr>
              <p:cNvSpPr txBox="1"/>
              <p:nvPr/>
            </p:nvSpPr>
            <p:spPr bwMode="gray">
              <a:xfrm>
                <a:off x="402410" y="4592484"/>
                <a:ext cx="323028" cy="331043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52AB3BCC-B24A-64F6-D5A9-CE918396FC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402410" y="4592484"/>
                <a:ext cx="323028" cy="33104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TextBox 36">
            <a:extLst>
              <a:ext uri="{FF2B5EF4-FFF2-40B4-BE49-F238E27FC236}">
                <a16:creationId xmlns:a16="http://schemas.microsoft.com/office/drawing/2014/main" id="{FCF0CF87-6D38-A675-9701-F6258F4BB83D}"/>
              </a:ext>
            </a:extLst>
          </p:cNvPr>
          <p:cNvSpPr txBox="1"/>
          <p:nvPr/>
        </p:nvSpPr>
        <p:spPr bwMode="gray">
          <a:xfrm>
            <a:off x="6250072" y="3875693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182563" indent="-182563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■"/>
            </a:pPr>
            <a:endParaRPr lang="en-US" sz="1200" dirty="0" err="1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 Placeholder 1">
                <a:extLst>
                  <a:ext uri="{FF2B5EF4-FFF2-40B4-BE49-F238E27FC236}">
                    <a16:creationId xmlns:a16="http://schemas.microsoft.com/office/drawing/2014/main" id="{4358BA33-B4A4-539B-54F6-30B7D5E79106}"/>
                  </a:ext>
                </a:extLst>
              </p:cNvPr>
              <p:cNvSpPr txBox="1">
                <a:spLocks/>
              </p:cNvSpPr>
              <p:nvPr/>
            </p:nvSpPr>
            <p:spPr bwMode="gray">
              <a:xfrm>
                <a:off x="2493142" y="3285286"/>
                <a:ext cx="2727373" cy="585752"/>
              </a:xfrm>
              <a:prstGeom prst="rect">
                <a:avLst/>
              </a:prstGeom>
            </p:spPr>
            <p:txBody>
              <a:bodyPr/>
              <a:lstStyle>
                <a:lvl1pPr marL="268288" indent="-268288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80000"/>
                  <a:buFont typeface="Arial" panose="020B0604020202020204" pitchFamily="34" charset="0"/>
                  <a:buChar char="■"/>
                  <a:defRPr sz="14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36575" indent="-268288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80000"/>
                  <a:buFont typeface="Arial" panose="020B0604020202020204" pitchFamily="34" charset="0"/>
                  <a:buChar char="□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06450" indent="-269875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80000"/>
                  <a:buFont typeface="Arial" panose="020B0604020202020204" pitchFamily="34" charset="0"/>
                  <a:buChar char="–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70000" indent="-27000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100000"/>
                  <a:buFont typeface="+mj-lt"/>
                  <a:buAutoNum type="arabicPeriod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540000" indent="-27000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100000"/>
                  <a:buFont typeface="+mj-lt"/>
                  <a:buAutoNum type="alphaLcParenR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chemeClr val="accent1"/>
                  </a:buClr>
                  <a:buSzPct val="100000"/>
                  <a:buFont typeface="+mj-lt"/>
                  <a:buNone/>
                  <a:defRPr sz="160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6pPr>
                <a:lvl7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chemeClr val="accent1"/>
                  </a:buClr>
                  <a:buSzPct val="90000"/>
                  <a:buFont typeface="Arial" panose="020B0604020202020204" pitchFamily="34" charset="0"/>
                  <a:buNone/>
                  <a:defRPr sz="160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7pPr>
                <a:lvl8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Font typeface="Arial" panose="020B0604020202020204" pitchFamily="34" charset="0"/>
                  <a:buNone/>
                  <a:defRPr sz="1600" b="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8pPr>
                <a:lvl9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Font typeface="Arial" panose="020B0604020202020204" pitchFamily="34" charset="0"/>
                  <a:buNone/>
                  <a:defRPr sz="1600" b="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32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0.01001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Text Placeholder 1">
                <a:extLst>
                  <a:ext uri="{FF2B5EF4-FFF2-40B4-BE49-F238E27FC236}">
                    <a16:creationId xmlns:a16="http://schemas.microsoft.com/office/drawing/2014/main" id="{4358BA33-B4A4-539B-54F6-30B7D5E791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493142" y="3285286"/>
                <a:ext cx="2727373" cy="58575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 Placeholder 1">
                <a:extLst>
                  <a:ext uri="{FF2B5EF4-FFF2-40B4-BE49-F238E27FC236}">
                    <a16:creationId xmlns:a16="http://schemas.microsoft.com/office/drawing/2014/main" id="{ED269A8F-BAB3-E4AE-730F-1F7F746DE554}"/>
                  </a:ext>
                </a:extLst>
              </p:cNvPr>
              <p:cNvSpPr txBox="1">
                <a:spLocks/>
              </p:cNvSpPr>
              <p:nvPr/>
            </p:nvSpPr>
            <p:spPr bwMode="gray">
              <a:xfrm>
                <a:off x="2411760" y="3767593"/>
                <a:ext cx="2871858" cy="585752"/>
              </a:xfrm>
              <a:prstGeom prst="rect">
                <a:avLst/>
              </a:prstGeom>
            </p:spPr>
            <p:txBody>
              <a:bodyPr/>
              <a:lstStyle>
                <a:lvl1pPr marL="268288" indent="-268288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80000"/>
                  <a:buFont typeface="Arial" panose="020B0604020202020204" pitchFamily="34" charset="0"/>
                  <a:buChar char="■"/>
                  <a:defRPr sz="14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36575" indent="-268288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80000"/>
                  <a:buFont typeface="Arial" panose="020B0604020202020204" pitchFamily="34" charset="0"/>
                  <a:buChar char="□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06450" indent="-269875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80000"/>
                  <a:buFont typeface="Arial" panose="020B0604020202020204" pitchFamily="34" charset="0"/>
                  <a:buChar char="–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70000" indent="-27000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100000"/>
                  <a:buFont typeface="+mj-lt"/>
                  <a:buAutoNum type="arabicPeriod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540000" indent="-27000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100000"/>
                  <a:buFont typeface="+mj-lt"/>
                  <a:buAutoNum type="alphaLcParenR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chemeClr val="accent1"/>
                  </a:buClr>
                  <a:buSzPct val="100000"/>
                  <a:buFont typeface="+mj-lt"/>
                  <a:buNone/>
                  <a:defRPr sz="160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6pPr>
                <a:lvl7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chemeClr val="accent1"/>
                  </a:buClr>
                  <a:buSzPct val="90000"/>
                  <a:buFont typeface="Arial" panose="020B0604020202020204" pitchFamily="34" charset="0"/>
                  <a:buNone/>
                  <a:defRPr sz="160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7pPr>
                <a:lvl8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Font typeface="Arial" panose="020B0604020202020204" pitchFamily="34" charset="0"/>
                  <a:buNone/>
                  <a:defRPr sz="1600" b="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8pPr>
                <a:lvl9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Font typeface="Arial" panose="020B0604020202020204" pitchFamily="34" charset="0"/>
                  <a:buNone/>
                  <a:defRPr sz="1600" b="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32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0.01011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 Placeholder 1">
                <a:extLst>
                  <a:ext uri="{FF2B5EF4-FFF2-40B4-BE49-F238E27FC236}">
                    <a16:creationId xmlns:a16="http://schemas.microsoft.com/office/drawing/2014/main" id="{ED269A8F-BAB3-E4AE-730F-1F7F746DE5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411760" y="3767593"/>
                <a:ext cx="2871858" cy="58575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 Placeholder 1">
                <a:extLst>
                  <a:ext uri="{FF2B5EF4-FFF2-40B4-BE49-F238E27FC236}">
                    <a16:creationId xmlns:a16="http://schemas.microsoft.com/office/drawing/2014/main" id="{62A6BCCD-4FA8-FB91-E593-CD3FB312D9AE}"/>
                  </a:ext>
                </a:extLst>
              </p:cNvPr>
              <p:cNvSpPr txBox="1">
                <a:spLocks/>
              </p:cNvSpPr>
              <p:nvPr/>
            </p:nvSpPr>
            <p:spPr bwMode="gray">
              <a:xfrm>
                <a:off x="3193930" y="2577481"/>
                <a:ext cx="2629048" cy="331043"/>
              </a:xfrm>
              <a:prstGeom prst="rect">
                <a:avLst/>
              </a:prstGeom>
            </p:spPr>
            <p:txBody>
              <a:bodyPr/>
              <a:lstStyle>
                <a:lvl1pPr marL="268288" indent="-268288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80000"/>
                  <a:buFont typeface="Arial" panose="020B0604020202020204" pitchFamily="34" charset="0"/>
                  <a:buChar char="■"/>
                  <a:defRPr sz="14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36575" indent="-268288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80000"/>
                  <a:buFont typeface="Arial" panose="020B0604020202020204" pitchFamily="34" charset="0"/>
                  <a:buChar char="□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06450" indent="-269875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80000"/>
                  <a:buFont typeface="Arial" panose="020B0604020202020204" pitchFamily="34" charset="0"/>
                  <a:buChar char="–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70000" indent="-27000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100000"/>
                  <a:buFont typeface="+mj-lt"/>
                  <a:buAutoNum type="arabicPeriod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540000" indent="-27000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100000"/>
                  <a:buFont typeface="+mj-lt"/>
                  <a:buAutoNum type="alphaLcParenR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chemeClr val="accent1"/>
                  </a:buClr>
                  <a:buSzPct val="100000"/>
                  <a:buFont typeface="+mj-lt"/>
                  <a:buNone/>
                  <a:defRPr sz="160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6pPr>
                <a:lvl7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chemeClr val="accent1"/>
                  </a:buClr>
                  <a:buSzPct val="90000"/>
                  <a:buFont typeface="Arial" panose="020B0604020202020204" pitchFamily="34" charset="0"/>
                  <a:buNone/>
                  <a:defRPr sz="160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7pPr>
                <a:lvl8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Font typeface="Arial" panose="020B0604020202020204" pitchFamily="34" charset="0"/>
                  <a:buNone/>
                  <a:defRPr sz="1600" b="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8pPr>
                <a:lvl9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Font typeface="Arial" panose="020B0604020202020204" pitchFamily="34" charset="0"/>
                  <a:buNone/>
                  <a:defRPr sz="1600" b="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0,1,0</m:t>
                          </m:r>
                        </m:e>
                      </m:d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0" name="Text Placeholder 1">
                <a:extLst>
                  <a:ext uri="{FF2B5EF4-FFF2-40B4-BE49-F238E27FC236}">
                    <a16:creationId xmlns:a16="http://schemas.microsoft.com/office/drawing/2014/main" id="{62A6BCCD-4FA8-FB91-E593-CD3FB312D9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193930" y="2577481"/>
                <a:ext cx="2629048" cy="33104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AB233E68-D943-71A4-39C3-5B77C8402493}"/>
              </a:ext>
            </a:extLst>
          </p:cNvPr>
          <p:cNvSpPr/>
          <p:nvPr/>
        </p:nvSpPr>
        <p:spPr bwMode="gray">
          <a:xfrm>
            <a:off x="4427984" y="3342458"/>
            <a:ext cx="288032" cy="822235"/>
          </a:xfrm>
          <a:prstGeom prst="roundRect">
            <a:avLst/>
          </a:prstGeom>
          <a:solidFill>
            <a:srgbClr val="B1063A">
              <a:alpha val="2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CDA23883-7AEB-3E00-945F-0C867FBB9BA3}"/>
                  </a:ext>
                </a:extLst>
              </p:cNvPr>
              <p:cNvSpPr/>
              <p:nvPr/>
            </p:nvSpPr>
            <p:spPr bwMode="gray">
              <a:xfrm>
                <a:off x="1536446" y="1549762"/>
                <a:ext cx="1379370" cy="803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12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sz="12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1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=(1,1)</m:t>
                      </m:r>
                      <m:r>
                        <a:rPr lang="en-US" sz="12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1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CDA23883-7AEB-3E00-945F-0C867FBB9B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536446" y="1549762"/>
                <a:ext cx="1379370" cy="80386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73BA7567-6237-5CFD-E928-368AB5D0C878}"/>
                  </a:ext>
                </a:extLst>
              </p:cNvPr>
              <p:cNvSpPr/>
              <p:nvPr/>
            </p:nvSpPr>
            <p:spPr bwMode="gray">
              <a:xfrm>
                <a:off x="1536445" y="2353622"/>
                <a:ext cx="1379369" cy="403298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12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sz="12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1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2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1,2</m:t>
                          </m:r>
                        </m:e>
                      </m:d>
                      <m:r>
                        <a:rPr lang="en-US" sz="12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73BA7567-6237-5CFD-E928-368AB5D0C8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536445" y="2353622"/>
                <a:ext cx="1379369" cy="40329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78FB9C87-C581-20FA-FA8B-9BD71FF87D13}"/>
                  </a:ext>
                </a:extLst>
              </p:cNvPr>
              <p:cNvSpPr/>
              <p:nvPr/>
            </p:nvSpPr>
            <p:spPr bwMode="gray">
              <a:xfrm>
                <a:off x="1536446" y="2754184"/>
                <a:ext cx="1379368" cy="403298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12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sz="12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1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2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1,3</m:t>
                          </m:r>
                        </m:e>
                      </m:d>
                      <m:r>
                        <a:rPr lang="en-US" sz="12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200" b="1" dirty="0" err="1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78FB9C87-C581-20FA-FA8B-9BD71FF87D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536446" y="2754184"/>
                <a:ext cx="1379368" cy="40329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497EEC07-99F0-5FE2-768B-0181F219F3EE}"/>
                  </a:ext>
                </a:extLst>
              </p:cNvPr>
              <p:cNvSpPr/>
              <p:nvPr/>
            </p:nvSpPr>
            <p:spPr bwMode="gray">
              <a:xfrm>
                <a:off x="671379" y="3156114"/>
                <a:ext cx="360040" cy="803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vert270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1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2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=2)</m:t>
                      </m:r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497EEC07-99F0-5FE2-768B-0181F219F3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71379" y="3156114"/>
                <a:ext cx="360040" cy="80386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82279223-AA54-5BFE-AC19-3C66996BC1EE}"/>
                  </a:ext>
                </a:extLst>
              </p:cNvPr>
              <p:cNvSpPr/>
              <p:nvPr/>
            </p:nvSpPr>
            <p:spPr bwMode="gray">
              <a:xfrm>
                <a:off x="671379" y="3944219"/>
                <a:ext cx="360040" cy="905329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vert270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1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2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=3) </m:t>
                      </m:r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82279223-AA54-5BFE-AC19-3C66996BC1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71379" y="3944219"/>
                <a:ext cx="360040" cy="905329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6B07A37C-6AF1-8E9E-120F-1F8BBBEE0919}"/>
                  </a:ext>
                </a:extLst>
              </p:cNvPr>
              <p:cNvSpPr/>
              <p:nvPr/>
            </p:nvSpPr>
            <p:spPr bwMode="gray">
              <a:xfrm>
                <a:off x="671379" y="1549762"/>
                <a:ext cx="360040" cy="1606352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vert270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1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2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  <m:r>
                        <a:rPr lang="en-US" sz="1200" b="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6B07A37C-6AF1-8E9E-120F-1F8BBBEE09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71379" y="1549762"/>
                <a:ext cx="360040" cy="160635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8786F900-4B7F-403F-1EDD-0BEA4EEBEB95}"/>
                  </a:ext>
                </a:extLst>
              </p:cNvPr>
              <p:cNvSpPr txBox="1"/>
              <p:nvPr/>
            </p:nvSpPr>
            <p:spPr bwMode="gray">
              <a:xfrm>
                <a:off x="1300388" y="1419622"/>
                <a:ext cx="323028" cy="331043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dirty="0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8786F900-4B7F-403F-1EDD-0BEA4EEBEB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300388" y="1419622"/>
                <a:ext cx="323028" cy="331043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18BB74D1-2CEE-6AE2-EEB9-45063E33399B}"/>
                  </a:ext>
                </a:extLst>
              </p:cNvPr>
              <p:cNvSpPr txBox="1"/>
              <p:nvPr/>
            </p:nvSpPr>
            <p:spPr bwMode="gray">
              <a:xfrm>
                <a:off x="1300388" y="2193860"/>
                <a:ext cx="323028" cy="331043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0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0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0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18BB74D1-2CEE-6AE2-EEB9-45063E3339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300388" y="2193860"/>
                <a:ext cx="323028" cy="331043"/>
              </a:xfrm>
              <a:prstGeom prst="rect">
                <a:avLst/>
              </a:prstGeom>
              <a:blipFill>
                <a:blip r:embed="rId18"/>
                <a:stretch>
                  <a:fillRect b="-3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8C111982-765D-F5F8-AEFA-26D0BE01B265}"/>
                  </a:ext>
                </a:extLst>
              </p:cNvPr>
              <p:cNvSpPr txBox="1"/>
              <p:nvPr/>
            </p:nvSpPr>
            <p:spPr bwMode="gray">
              <a:xfrm>
                <a:off x="1300388" y="2603993"/>
                <a:ext cx="323028" cy="331043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0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00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sz="1000" b="0" i="1" dirty="0" smtClean="0"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8C111982-765D-F5F8-AEFA-26D0BE01B2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300388" y="2603993"/>
                <a:ext cx="323028" cy="331043"/>
              </a:xfrm>
              <a:prstGeom prst="rect">
                <a:avLst/>
              </a:prstGeom>
              <a:blipFill>
                <a:blip r:embed="rId19"/>
                <a:stretch>
                  <a:fillRect b="-3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C79FB066-7D19-DCEF-0E91-E224DBEDF140}"/>
                  </a:ext>
                </a:extLst>
              </p:cNvPr>
              <p:cNvSpPr txBox="1"/>
              <p:nvPr/>
            </p:nvSpPr>
            <p:spPr bwMode="gray">
              <a:xfrm>
                <a:off x="1300388" y="2992030"/>
                <a:ext cx="323028" cy="331043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C79FB066-7D19-DCEF-0E91-E224DBEDF1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300388" y="2992030"/>
                <a:ext cx="323028" cy="331043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8314198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9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0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1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2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3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4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9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000"/>
                            </p:stCondLst>
                            <p:childTnLst>
                              <p:par>
                                <p:cTn id="9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18" grpId="0"/>
      <p:bldP spid="19" grpId="0"/>
      <p:bldP spid="20" grpId="0"/>
      <p:bldP spid="34" grpId="0"/>
      <p:bldP spid="38" grpId="0"/>
      <p:bldP spid="39" grpId="0"/>
      <p:bldP spid="40" grpId="0"/>
      <p:bldP spid="41" grpId="0" animBg="1"/>
      <p:bldP spid="45" grpId="0" animBg="1"/>
      <p:bldP spid="47" grpId="0" animBg="1"/>
      <p:bldP spid="48" grpId="0" animBg="1"/>
      <p:bldP spid="49" grpId="0" animBg="1"/>
      <p:bldP spid="52" grpId="0" animBg="1"/>
      <p:bldP spid="53" grpId="0" animBg="1"/>
      <p:bldP spid="57" grpId="0"/>
      <p:bldP spid="58" grpId="0"/>
      <p:bldP spid="59" grpId="0"/>
      <p:bldP spid="6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2CFA99DA-A4DA-9FB8-2822-0DC343933F13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7381576" cy="3563938"/>
              </a:xfrm>
            </p:spPr>
            <p:txBody>
              <a:bodyPr/>
              <a:lstStyle/>
              <a:p>
                <a:r>
                  <a:rPr lang="en-DE" b="1" dirty="0"/>
                  <a:t>Question</a:t>
                </a:r>
                <a:r>
                  <a:rPr lang="en-DE" dirty="0"/>
                  <a:t>: How large will </a:t>
                </a:r>
                <a14:m>
                  <m:oMath xmlns:m="http://schemas.openxmlformats.org/officeDocument/2006/math">
                    <m:r>
                      <a:rPr lang="en-DE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DE" dirty="0"/>
                  <a:t> be for a given data stream </a:t>
                </a:r>
                <a14:m>
                  <m:oMath xmlns:m="http://schemas.openxmlformats.org/officeDocument/2006/math">
                    <m:r>
                      <a:rPr lang="en-DE" b="1" i="1" dirty="0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DE" dirty="0"/>
                  <a:t>? </a:t>
                </a:r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:endParaRPr lang="en-DE" dirty="0"/>
              </a:p>
              <a:p>
                <a:endParaRPr lang="en-DE" b="1" dirty="0"/>
              </a:p>
              <a:p>
                <a:r>
                  <a:rPr lang="en-DE" b="1" dirty="0"/>
                  <a:t>Proof</a:t>
                </a:r>
                <a:r>
                  <a:rPr lang="en-DE" dirty="0"/>
                  <a:t>. Assume that </a:t>
                </a:r>
                <a14:m>
                  <m:oMath xmlns:m="http://schemas.openxmlformats.org/officeDocument/2006/math">
                    <m:r>
                      <a:rPr lang="en-DE" b="1" i="1" dirty="0" smtClean="0">
                        <a:latin typeface="Cambria Math" panose="02040503050406030204" pitchFamily="18" charset="0"/>
                      </a:rPr>
                      <m:t>𝒍</m:t>
                    </m:r>
                  </m:oMath>
                </a14:m>
                <a:r>
                  <a:rPr lang="en-DE" dirty="0"/>
                  <a:t> and </a:t>
                </a:r>
                <a14:m>
                  <m:oMath xmlns:m="http://schemas.openxmlformats.org/officeDocument/2006/math">
                    <m:r>
                      <a:rPr lang="en-DE" b="1" i="1" dirty="0" smtClean="0">
                        <a:latin typeface="Cambria Math" panose="02040503050406030204" pitchFamily="18" charset="0"/>
                      </a:rPr>
                      <m:t>𝒖</m:t>
                    </m:r>
                  </m:oMath>
                </a14:m>
                <a:r>
                  <a:rPr lang="en-DE" dirty="0"/>
                  <a:t> differ first at bit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DE" dirty="0"/>
                  <a:t>. Because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</m:d>
                    <m:r>
                      <a:rPr lang="en-US" b="1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𝒍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endParaRPr lang="en-DE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nary>
                                <m:naryPr>
                                  <m:chr m:val="∑"/>
                                  <m:limLoc m:val="subSup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5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groupChr>
                        </m:e>
                        <m:lim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e>
                          </m:eqArr>
                        </m:lim>
                      </m:limLow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  <m:sup/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DE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</m:oMath>
                  </m:oMathPara>
                </a14:m>
                <a:endParaRPr lang="en-DE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≤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DE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+1≥</m:t>
                      </m:r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+1≥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DE" dirty="0"/>
              </a:p>
              <a:p>
                <a:r>
                  <a:rPr lang="en-DE" b="1" dirty="0"/>
                  <a:t>Intuitively</a:t>
                </a:r>
                <a:r>
                  <a:rPr lang="en-DE" dirty="0"/>
                  <a:t>: Between 0 and 1 there are exactly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</m:den>
                    </m:f>
                  </m:oMath>
                </a14:m>
                <a:r>
                  <a:rPr lang="en-DE" dirty="0"/>
                  <a:t> many intervals of length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DE" dirty="0"/>
                  <a:t> and one needs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dirty="0">
                            <a:latin typeface="Cambria Math" panose="02040503050406030204" pitchFamily="18" charset="0"/>
                          </a:rPr>
                          <m:t>l</m:t>
                        </m:r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og</m:t>
                        </m:r>
                      </m:e>
                      <m:sub>
                        <m:r>
                          <a:rPr lang="en-US" b="0" i="0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</m:d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DE" dirty="0"/>
                  <a:t> many bits to index them with a number.</a:t>
                </a:r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2CFA99DA-A4DA-9FB8-2822-0DC343933F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7381576" cy="3563938"/>
              </a:xfrm>
              <a:blipFill>
                <a:blip r:embed="rId2"/>
                <a:stretch>
                  <a:fillRect t="-355" b="-70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102E4C6-69D4-5004-AF99-2AA07C5CA360}"/>
                  </a:ext>
                </a:extLst>
              </p:cNvPr>
              <p:cNvSpPr txBox="1"/>
              <p:nvPr/>
            </p:nvSpPr>
            <p:spPr bwMode="gray">
              <a:xfrm>
                <a:off x="1707004" y="1779662"/>
                <a:ext cx="4685120" cy="369332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≤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102E4C6-69D4-5004-AF99-2AA07C5CA3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707004" y="1779662"/>
                <a:ext cx="4685120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79B08005-FF0E-1541-E140-6E31E96C7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Arithmetic Coding: Optimal Code Length</a:t>
            </a:r>
          </a:p>
        </p:txBody>
      </p:sp>
    </p:spTree>
    <p:extLst>
      <p:ext uri="{BB962C8B-B14F-4D97-AF65-F5344CB8AC3E}">
        <p14:creationId xmlns:p14="http://schemas.microsoft.com/office/powerpoint/2010/main" val="79366828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2CFA99DA-A4DA-9FB8-2822-0DC343933F13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7381576" cy="3563938"/>
              </a:xfrm>
            </p:spPr>
            <p:txBody>
              <a:bodyPr/>
              <a:lstStyle/>
              <a:p>
                <a:r>
                  <a:rPr lang="en-DE" b="1" dirty="0"/>
                  <a:t>Problem</a:t>
                </a:r>
                <a:r>
                  <a:rPr lang="en-DE" dirty="0"/>
                  <a:t>: Arbitrary precision multiplication and addition in binary numbers!</a:t>
                </a:r>
              </a:p>
              <a:p>
                <a:r>
                  <a:rPr lang="en-DE" b="1" dirty="0"/>
                  <a:t>Idea</a:t>
                </a:r>
                <a:r>
                  <a:rPr lang="en-DE" dirty="0"/>
                  <a:t>: Fixed point arithmetic with 32-bit registers and 64-bit addition/multiplication</a:t>
                </a:r>
              </a:p>
              <a:p>
                <a:pPr marL="611187" lvl="1" indent="-342900">
                  <a:buFont typeface="+mj-lt"/>
                  <a:buAutoNum type="arabicPeriod"/>
                </a:pPr>
                <a:r>
                  <a:rPr lang="en-DE" sz="1200" dirty="0"/>
                  <a:t>Instead of </a:t>
                </a:r>
                <a14:m>
                  <m:oMath xmlns:m="http://schemas.openxmlformats.org/officeDocument/2006/math">
                    <m:r>
                      <a:rPr lang="en-DE" sz="1200" i="1" dirty="0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DE" sz="1200" dirty="0"/>
                  <a:t> and </a:t>
                </a:r>
                <a14:m>
                  <m:oMath xmlns:m="http://schemas.openxmlformats.org/officeDocument/2006/math">
                    <m:r>
                      <a:rPr lang="en-DE" sz="1200" i="1" dirty="0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DE" sz="1200" dirty="0"/>
                  <a:t>, represent </a:t>
                </a:r>
                <a14:m>
                  <m:oMath xmlns:m="http://schemas.openxmlformats.org/officeDocument/2006/math">
                    <m:r>
                      <a:rPr lang="en-DE" sz="1200" i="1" dirty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DE" sz="1200" dirty="0"/>
                  <a:t> and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≔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DE" sz="1200" dirty="0"/>
                  <a:t> as as unsigned 32-bit integer </a:t>
                </a:r>
              </a:p>
              <a:p>
                <a:pPr marL="611187" lvl="1" indent="-342900">
                  <a:buFont typeface="+mj-lt"/>
                  <a:buAutoNum type="arabicPeriod"/>
                </a:pPr>
                <a:r>
                  <a:rPr lang="en-DE" sz="1200" dirty="0"/>
                  <a:t>When updating </a:t>
                </a:r>
                <a14:m>
                  <m:oMath xmlns:m="http://schemas.openxmlformats.org/officeDocument/2006/math">
                    <m:r>
                      <a:rPr lang="en-DE" sz="1200" i="1" dirty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DE" sz="1200" dirty="0"/>
                  <a:t> and </a:t>
                </a:r>
                <a14:m>
                  <m:oMath xmlns:m="http://schemas.openxmlformats.org/officeDocument/2006/math">
                    <m:r>
                      <a:rPr lang="en-DE" sz="1200" i="1" dirty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DE" sz="1200" dirty="0"/>
                  <a:t>, multiply them by two whenever the most significant bit of </a:t>
                </a:r>
                <a14:m>
                  <m:oMath xmlns:m="http://schemas.openxmlformats.org/officeDocument/2006/math">
                    <m:r>
                      <a:rPr lang="en-DE" sz="1200" i="1" dirty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DE" sz="1200" dirty="0"/>
                  <a:t> </a:t>
                </a:r>
                <a:r>
                  <a:rPr lang="en-DE" sz="1200" b="1" dirty="0"/>
                  <a:t>and</a:t>
                </a:r>
                <a:r>
                  <a:rPr lang="en-DE" sz="1200" dirty="0"/>
                  <a:t> </a:t>
                </a:r>
                <a14:m>
                  <m:oMath xmlns:m="http://schemas.openxmlformats.org/officeDocument/2006/math">
                    <m:r>
                      <a:rPr lang="en-DE" sz="1200" i="1" dirty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DE" sz="1200" dirty="0"/>
                  <a:t> are identical (because they cannot change anymore!)</a:t>
                </a:r>
              </a:p>
              <a:p>
                <a:pPr marL="611187" lvl="1" indent="-342900">
                  <a:buFont typeface="+mj-lt"/>
                  <a:buAutoNum type="arabicPeriod"/>
                </a:pPr>
                <a:r>
                  <a:rPr lang="en-DE" sz="1200" dirty="0"/>
                  <a:t>Represent the probabilities as fixed points to the basis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DE" sz="1200" dirty="0"/>
                  <a:t> (</a:t>
                </a:r>
                <a14:m>
                  <m:oMath xmlns:m="http://schemas.openxmlformats.org/officeDocument/2006/math">
                    <m:r>
                      <a:rPr lang="en-US" sz="1200" b="0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1200" b="0" i="1" dirty="0" smtClean="0">
                        <a:latin typeface="Cambria Math" panose="02040503050406030204" pitchFamily="18" charset="0"/>
                      </a:rPr>
                      <m:t>=16</m:t>
                    </m:r>
                  </m:oMath>
                </a14:m>
                <a:r>
                  <a:rPr lang="en-DE" sz="1200" dirty="0"/>
                  <a:t> typically)</a:t>
                </a:r>
              </a:p>
              <a:p>
                <a:r>
                  <a:rPr lang="en-DE" b="1" dirty="0"/>
                  <a:t>Update</a:t>
                </a:r>
                <a:r>
                  <a:rPr lang="en-DE" dirty="0"/>
                  <a:t>: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lower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0,…,</m:t>
                        </m:r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p>
                        </m:sSup>
                      </m:e>
                    </m:d>
                  </m:oMath>
                </a14:m>
                <a:r>
                  <a:rPr lang="en-DE" dirty="0"/>
                  <a:t> and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upper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0,…,</m:t>
                        </m:r>
                        <m:sSup>
                          <m:sSup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p>
                        </m:sSup>
                      </m:e>
                    </m:d>
                  </m:oMath>
                </a14:m>
                <a:r>
                  <a:rPr lang="en-DE" dirty="0"/>
                  <a:t> then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12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UInt</m:t>
                      </m:r>
                      <m:r>
                        <a:rPr lang="en-US" sz="12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32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12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UInt</m:t>
                          </m:r>
                          <m:r>
                            <a:rPr lang="en-US" sz="12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64</m:t>
                          </m:r>
                          <m:d>
                            <m:d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d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f>
                            <m:f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1200" b="0" i="0" smtClean="0">
                                      <a:latin typeface="Cambria Math" panose="02040503050406030204" pitchFamily="18" charset="0"/>
                                    </a:rPr>
                                    <m:t>lower</m:t>
                                  </m:r>
                                </m:sub>
                              </m:sSub>
                            </m:num>
                            <m:den>
                              <m:sSup>
                                <m:sSup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oMath>
                  </m:oMathPara>
                </a14:m>
                <a:endParaRPr lang="en-DE" sz="1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12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UInt</m:t>
                      </m:r>
                      <m:r>
                        <a:rPr lang="en-US" sz="12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32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12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UInt</m:t>
                          </m:r>
                          <m:r>
                            <a:rPr lang="en-US" sz="12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64</m:t>
                          </m:r>
                          <m:d>
                            <m:d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d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f>
                            <m:f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1200" b="0" i="0" smtClean="0">
                                      <a:latin typeface="Cambria Math" panose="02040503050406030204" pitchFamily="18" charset="0"/>
                                    </a:rPr>
                                    <m:t>upper</m:t>
                                  </m:r>
                                </m:sub>
                              </m:sSub>
                            </m:num>
                            <m:den>
                              <m:sSup>
                                <m:sSup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oMath>
                  </m:oMathPara>
                </a14:m>
                <a:endParaRPr lang="en-DE" dirty="0"/>
              </a:p>
              <a:p>
                <a:r>
                  <a:rPr lang="en-DE" dirty="0"/>
                  <a:t>Implement all multiplications and divisions by 2 via left-/right-shifts</a:t>
                </a:r>
              </a:p>
              <a:p>
                <a:r>
                  <a:rPr lang="en-DE" b="1" dirty="0"/>
                  <a:t>Practical Considerations</a:t>
                </a:r>
                <a:r>
                  <a:rPr lang="en-DE" dirty="0"/>
                  <a:t>: The decoder would never stop because even a </a:t>
                </a:r>
                <a14:m>
                  <m:oMath xmlns:m="http://schemas.openxmlformats.org/officeDocument/2006/math">
                    <m:r>
                      <a:rPr lang="en-DE" sz="1400" i="1" dirty="0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DE" sz="14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1" i="1" dirty="0" smtClean="0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</m:d>
                    <m:r>
                      <a:rPr lang="en-US" sz="1400" b="0" i="1" dirty="0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ctrlPr>
                          <a:rPr lang="en-US" sz="14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4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dirty="0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sSup>
                              <m:sSupPr>
                                <m:ctrlP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p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sub>
                        </m:sSub>
                        <m:r>
                          <a:rPr lang="en-US" sz="1400" i="1" dirty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4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dirty="0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sSup>
                              <m:sSupPr>
                                <m:ctrlP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p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  <m:r>
                              <a:rPr lang="en-US" sz="1400" b="0" i="1" dirty="0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sz="140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DE" dirty="0"/>
                  <a:t> is true for the most likely value </a:t>
                </a:r>
                <a14:m>
                  <m:oMath xmlns:m="http://schemas.openxmlformats.org/officeDocument/2006/math">
                    <m:r>
                      <a:rPr lang="en-DE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DE" dirty="0"/>
                  <a:t>!</a:t>
                </a:r>
              </a:p>
              <a:p>
                <a:pPr lvl="1"/>
                <a:r>
                  <a:rPr lang="en-DE" sz="1200" dirty="0"/>
                  <a:t>Add a special symbol that indicates end-of-stream and encode it to later stop the decoder.</a:t>
                </a:r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2CFA99DA-A4DA-9FB8-2822-0DC343933F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7381576" cy="3563938"/>
              </a:xfrm>
              <a:blipFill>
                <a:blip r:embed="rId2"/>
                <a:stretch>
                  <a:fillRect t="-355" b="-31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79B08005-FF0E-1541-E140-6E31E96C7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Arithmetic Coding: Fixed Point Arithmetic</a:t>
            </a:r>
          </a:p>
        </p:txBody>
      </p:sp>
    </p:spTree>
    <p:extLst>
      <p:ext uri="{BB962C8B-B14F-4D97-AF65-F5344CB8AC3E}">
        <p14:creationId xmlns:p14="http://schemas.microsoft.com/office/powerpoint/2010/main" val="400834532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pPr marL="342900" indent="-342900"/>
            <a:r>
              <a:rPr lang="en-US" altLang="en-DE" dirty="0"/>
              <a:t>Information Theory</a:t>
            </a:r>
          </a:p>
          <a:p>
            <a:pPr marL="614125" lvl="1" indent="-342900"/>
            <a:r>
              <a:rPr lang="en-US" altLang="en-DE" dirty="0"/>
              <a:t>Arithmetic Coding</a:t>
            </a:r>
          </a:p>
          <a:p>
            <a:pPr marL="614125" lvl="1" indent="-342900"/>
            <a:r>
              <a:rPr lang="en-US" altLang="en-DE" b="1" dirty="0"/>
              <a:t>Distance Measures for Probabilities</a:t>
            </a:r>
          </a:p>
          <a:p>
            <a:pPr marL="342900" indent="-342900"/>
            <a:r>
              <a:rPr lang="en-US" altLang="en-DE" dirty="0"/>
              <a:t>Inference Methods</a:t>
            </a:r>
          </a:p>
          <a:p>
            <a:pPr marL="614125" lvl="1" indent="-342900"/>
            <a:r>
              <a:rPr lang="en-US" altLang="en-DE" dirty="0"/>
              <a:t>Bayesian Inference</a:t>
            </a:r>
          </a:p>
          <a:p>
            <a:pPr marL="614125" lvl="1" indent="-342900"/>
            <a:r>
              <a:rPr lang="en-US" altLang="en-DE" dirty="0"/>
              <a:t>Maximum Likelihood Estimation</a:t>
            </a:r>
          </a:p>
          <a:p>
            <a:pPr marL="342900" indent="-342900"/>
            <a:r>
              <a:rPr lang="en-US" altLang="en-DE" dirty="0"/>
              <a:t>Decision Making 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4219830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4A02177D-5EC5-29EA-11B4-75F5D0161131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en-US" b="1" dirty="0"/>
                  <a:t>Approximation</a:t>
                </a:r>
                <a:r>
                  <a:rPr lang="en-US" dirty="0"/>
                  <a:t>. Assume we receive symbols (e.g., classes) from an unknown distribution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/>
                  <a:t> but we use the approximate distribution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/>
                  <a:t> for encoding each symbol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.</a:t>
                </a:r>
              </a:p>
              <a:p>
                <a:pPr lvl="1"/>
                <a:r>
                  <a:rPr lang="en-US" sz="1200" dirty="0"/>
                  <a:t>Each symbol </a:t>
                </a:r>
                <a14:m>
                  <m:oMath xmlns:m="http://schemas.openxmlformats.org/officeDocument/2006/math">
                    <m:r>
                      <a:rPr lang="en-US" sz="120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1200" dirty="0"/>
                  <a:t> has an “information difference” of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en-US" sz="120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d>
                          <m:dPr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  <m:d>
                              <m:dPr>
                                <m:ctrlPr>
                                  <a:rPr lang="en-US" sz="1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</m:e>
                    </m:func>
                    <m:r>
                      <a:rPr lang="en-US" sz="1200" i="1">
                        <a:latin typeface="Cambria Math" panose="02040503050406030204" pitchFamily="18" charset="0"/>
                      </a:rPr>
                      <m:t>+</m:t>
                    </m:r>
                    <m:func>
                      <m:func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20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d>
                          <m:dPr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i="1" dirty="0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lang="en-US" sz="1200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200" i="1" dirty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</m:e>
                    </m:func>
                  </m:oMath>
                </a14:m>
                <a:r>
                  <a:rPr lang="en-US" sz="1200" dirty="0"/>
                  <a:t>!</a:t>
                </a:r>
              </a:p>
              <a:p>
                <a:r>
                  <a:rPr lang="en-US" b="1" dirty="0" err="1"/>
                  <a:t>Kullback-Leibler</a:t>
                </a:r>
                <a:r>
                  <a:rPr lang="en-US" b="1" dirty="0"/>
                  <a:t> Divergence (1951)</a:t>
                </a:r>
                <a:r>
                  <a:rPr lang="en-US" dirty="0"/>
                  <a:t>. </a:t>
                </a:r>
                <a:r>
                  <a:rPr lang="en-US" i="1" dirty="0"/>
                  <a:t>The </a:t>
                </a:r>
                <a:r>
                  <a:rPr lang="en-US" i="1" dirty="0" err="1"/>
                  <a:t>Kullback-Leibler</a:t>
                </a:r>
                <a:r>
                  <a:rPr lang="en-US" i="1" dirty="0"/>
                  <a:t> divergence of two distributions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i="1" dirty="0"/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i="1" dirty="0"/>
                  <a:t> is defined as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i="0" dirty="0" smtClean="0">
                          <a:latin typeface="Cambria Math" panose="02040503050406030204" pitchFamily="18" charset="0"/>
                        </a:rPr>
                        <m:t>KL</m:t>
                      </m:r>
                      <m:d>
                        <m:d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 err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e>
                          <m:r>
                            <a:rPr lang="en-US" i="1" dirty="0" err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≔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/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⋅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b>
                                    <m:sSub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dirty="0"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e>
                                    <m:sub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  <m:d>
                                        <m:dPr>
                                          <m:ctrlP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e>
                                  </m:d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unc>
                                    <m:func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sSub>
                                        <m:sSubPr>
                                          <m:ctrlP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dirty="0">
                                              <a:latin typeface="Cambria Math" panose="02040503050406030204" pitchFamily="18" charset="0"/>
                                            </a:rPr>
                                            <m:t>log</m:t>
                                          </m:r>
                                        </m:e>
                                        <m:sub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i="1" dirty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i="1" dirty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d>
                                        </m:e>
                                      </m:d>
                                    </m:e>
                                  </m:func>
                                </m:e>
                              </m:func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/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⋅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b>
                                    <m:sSub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dirty="0"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e>
                                    <m:sub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i="1" dirty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i="1" dirty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d>
                                        </m:num>
                                        <m:den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i="1" dirty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i="1" dirty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d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  <a:p>
                <a:endParaRPr lang="en-US" b="1" dirty="0"/>
              </a:p>
              <a:p>
                <a:r>
                  <a:rPr lang="en-US" b="1" dirty="0"/>
                  <a:t>Two properties of </a:t>
                </a:r>
                <a:r>
                  <a:rPr lang="en-US" b="1" dirty="0" err="1"/>
                  <a:t>Kullback-Leibler</a:t>
                </a:r>
                <a:r>
                  <a:rPr lang="en-US" b="1" dirty="0"/>
                  <a:t> Divergence</a:t>
                </a:r>
                <a:r>
                  <a:rPr lang="en-US" dirty="0"/>
                  <a:t>.</a:t>
                </a:r>
              </a:p>
              <a:p>
                <a:pPr marL="611187" lvl="1" indent="-342900">
                  <a:buFont typeface="+mj-lt"/>
                  <a:buAutoNum type="arabicPeriod"/>
                </a:pPr>
                <a:r>
                  <a:rPr lang="en-US" sz="1200" dirty="0"/>
                  <a:t>In general,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200" i="0" dirty="0" smtClean="0">
                        <a:latin typeface="Cambria Math" panose="02040503050406030204" pitchFamily="18" charset="0"/>
                      </a:rPr>
                      <m:t>KL</m:t>
                    </m:r>
                    <m:d>
                      <m:dPr>
                        <m:ctrlPr>
                          <a:rPr lang="en-US" sz="12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 dirty="0" err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e>
                        <m:r>
                          <a:rPr lang="en-US" sz="1200" i="1" dirty="0" err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sz="12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m:rPr>
                        <m:sty m:val="p"/>
                      </m:rPr>
                      <a:rPr lang="en-US" sz="1200" dirty="0">
                        <a:latin typeface="Cambria Math" panose="02040503050406030204" pitchFamily="18" charset="0"/>
                      </a:rPr>
                      <m:t>KL</m:t>
                    </m:r>
                    <m:d>
                      <m:dPr>
                        <m:ctrlPr>
                          <a:rPr lang="en-US" sz="12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e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</m:oMath>
                </a14:m>
                <a:endParaRPr lang="en-US" sz="1200" dirty="0"/>
              </a:p>
              <a:p>
                <a:pPr marL="611187" lvl="1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200" i="0" dirty="0" smtClean="0">
                        <a:latin typeface="Cambria Math" panose="02040503050406030204" pitchFamily="18" charset="0"/>
                      </a:rPr>
                      <m:t>KL</m:t>
                    </m:r>
                    <m:d>
                      <m:dPr>
                        <m:ctrlPr>
                          <a:rPr lang="en-US" sz="12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 dirty="0" err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e>
                        <m:r>
                          <a:rPr lang="en-US" sz="1200" i="1" dirty="0" err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sz="12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2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1200" dirty="0"/>
                  <a:t> if and only if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endParaRPr lang="en-US" sz="1200" dirty="0"/>
              </a:p>
              <a:p>
                <a:pPr lvl="1"/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4A02177D-5EC5-29EA-11B4-75F5D016113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t="-355" b="-10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5B885801-C994-38A7-B86D-7107143E5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Relative Entropy: </a:t>
            </a:r>
            <a:r>
              <a:rPr lang="en-US" dirty="0" err="1"/>
              <a:t>Kullback-Leibler</a:t>
            </a:r>
            <a:r>
              <a:rPr lang="en-US" dirty="0"/>
              <a:t> Divergence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900A00F-558E-53E4-8B2E-AB28469154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47988" y="1036898"/>
            <a:ext cx="648072" cy="852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C537C89-155D-8222-ED34-3F7A90845882}"/>
              </a:ext>
            </a:extLst>
          </p:cNvPr>
          <p:cNvSpPr txBox="1"/>
          <p:nvPr/>
        </p:nvSpPr>
        <p:spPr bwMode="gray">
          <a:xfrm>
            <a:off x="7749588" y="1889624"/>
            <a:ext cx="1044872" cy="342032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800" b="1" dirty="0"/>
              <a:t>Solomon </a:t>
            </a:r>
            <a:r>
              <a:rPr lang="en-US" sz="800" b="1" dirty="0" err="1"/>
              <a:t>Kullback</a:t>
            </a:r>
            <a:br>
              <a:rPr lang="en-US" sz="800" b="1" dirty="0"/>
            </a:br>
            <a:r>
              <a:rPr lang="en-US" sz="800" b="1" dirty="0"/>
              <a:t>(1909 – 1994)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7ED800-70C0-B475-112C-04EE765564BF}"/>
              </a:ext>
            </a:extLst>
          </p:cNvPr>
          <p:cNvSpPr txBox="1"/>
          <p:nvPr/>
        </p:nvSpPr>
        <p:spPr bwMode="gray">
          <a:xfrm>
            <a:off x="7749588" y="3168713"/>
            <a:ext cx="1044872" cy="342032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800" b="1" dirty="0"/>
              <a:t>Richard </a:t>
            </a:r>
            <a:r>
              <a:rPr lang="en-US" sz="800" b="1" dirty="0" err="1"/>
              <a:t>Leibler</a:t>
            </a:r>
            <a:br>
              <a:rPr lang="en-US" sz="800" b="1" dirty="0"/>
            </a:br>
            <a:r>
              <a:rPr lang="en-US" sz="800" b="1" dirty="0"/>
              <a:t>(1914 – 2003)</a:t>
            </a:r>
          </a:p>
        </p:txBody>
      </p:sp>
      <p:pic>
        <p:nvPicPr>
          <p:cNvPr id="1028" name="Picture 4" descr="Dr. Richard A. Leibler">
            <a:extLst>
              <a:ext uri="{FF2B5EF4-FFF2-40B4-BE49-F238E27FC236}">
                <a16:creationId xmlns:a16="http://schemas.microsoft.com/office/drawing/2014/main" id="{98E040D4-FF48-7BEE-B713-1139D401FF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61556" y="2347777"/>
            <a:ext cx="820936" cy="820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864924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8E3C20A2-75FA-32E2-6102-508F10C2ED1C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en-US" b="1" dirty="0"/>
                  <a:t>Motivation</a:t>
                </a:r>
                <a:r>
                  <a:rPr lang="en-US" dirty="0"/>
                  <a:t>: If we have a joint distribution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err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 dirty="0" err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 dirty="0" err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dirty="0"/>
                  <a:t>, how much information is conveyed by knowing a value of one of the variables about the other?</a:t>
                </a:r>
              </a:p>
              <a:p>
                <a:pPr lvl="1"/>
                <a:r>
                  <a:rPr lang="en-US" sz="1200" dirty="0"/>
                  <a:t>The minimal amount of information is achieved if </a:t>
                </a:r>
                <a14:m>
                  <m:oMath xmlns:m="http://schemas.openxmlformats.org/officeDocument/2006/math">
                    <m:r>
                      <a:rPr lang="en-US" sz="1200" i="1" dirty="0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12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 dirty="0" err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200" i="1" dirty="0" err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200" i="1" dirty="0" err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12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i="1" dirty="0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12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200" i="1" dirty="0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12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sz="1200" dirty="0"/>
                  <a:t> (in fact, this is zero information!)</a:t>
                </a:r>
              </a:p>
              <a:p>
                <a:r>
                  <a:rPr lang="en-US" b="1" dirty="0"/>
                  <a:t>Mutual Information</a:t>
                </a:r>
                <a:r>
                  <a:rPr lang="en-US" dirty="0"/>
                  <a:t>. </a:t>
                </a:r>
                <a:r>
                  <a:rPr lang="en-US" i="1" dirty="0"/>
                  <a:t>The </a:t>
                </a:r>
                <a:r>
                  <a:rPr lang="en-US" dirty="0"/>
                  <a:t>mutual information</a:t>
                </a:r>
                <a:r>
                  <a:rPr lang="en-US" i="1" dirty="0"/>
                  <a:t> between two random variables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i="1" dirty="0"/>
                  <a:t> and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i="1" dirty="0"/>
                  <a:t> is the </a:t>
                </a:r>
                <a:r>
                  <a:rPr lang="en-US" i="1" dirty="0" err="1"/>
                  <a:t>Kullback-Leibler</a:t>
                </a:r>
                <a:r>
                  <a:rPr lang="en-US" i="1" dirty="0"/>
                  <a:t> divergence of the joint distribution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err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 dirty="0" err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 dirty="0" err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i="1" dirty="0"/>
                  <a:t> to a fully factorizing distribution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≔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KL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b="1" dirty="0"/>
                  <a:t>Properties of Mutual Information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en-US" dirty="0"/>
                  <a:t> for all probabilities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if and only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 are independent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8E3C20A2-75FA-32E2-6102-508F10C2ED1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t="-355" r="-3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FFF23C17-4E57-E221-F522-2B0BCCCA6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Mutual Information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C698B7C-221A-42F6-6081-7CA28E8A27BE}"/>
                  </a:ext>
                </a:extLst>
              </p:cNvPr>
              <p:cNvSpPr/>
              <p:nvPr/>
            </p:nvSpPr>
            <p:spPr bwMode="gray">
              <a:xfrm>
                <a:off x="7235827" y="2116605"/>
                <a:ext cx="1728661" cy="216348"/>
              </a:xfrm>
              <a:prstGeom prst="rect">
                <a:avLst/>
              </a:prstGeom>
              <a:solidFill>
                <a:srgbClr val="FFC000"/>
              </a:solidFill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C698B7C-221A-42F6-6081-7CA28E8A27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235827" y="2116605"/>
                <a:ext cx="1728661" cy="21634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86C16D69-DA2C-1066-0B9C-9548F2052050}"/>
                  </a:ext>
                </a:extLst>
              </p:cNvPr>
              <p:cNvSpPr/>
              <p:nvPr/>
            </p:nvSpPr>
            <p:spPr bwMode="gray">
              <a:xfrm>
                <a:off x="7235827" y="2404960"/>
                <a:ext cx="1296613" cy="224992"/>
              </a:xfrm>
              <a:prstGeom prst="rect">
                <a:avLst/>
              </a:prstGeom>
              <a:solidFill>
                <a:srgbClr val="FF0000"/>
              </a:solidFill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86C16D69-DA2C-1066-0B9C-9548F20520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235827" y="2404960"/>
                <a:ext cx="1296613" cy="22499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8FD0DB49-DB15-7E41-55F4-6CED221A2412}"/>
                  </a:ext>
                </a:extLst>
              </p:cNvPr>
              <p:cNvSpPr/>
              <p:nvPr/>
            </p:nvSpPr>
            <p:spPr bwMode="gray">
              <a:xfrm>
                <a:off x="7955908" y="2687173"/>
                <a:ext cx="1009667" cy="216348"/>
              </a:xfrm>
              <a:prstGeom prst="rect">
                <a:avLst/>
              </a:prstGeom>
              <a:solidFill>
                <a:srgbClr val="0070C0"/>
              </a:solidFill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8FD0DB49-DB15-7E41-55F4-6CED221A24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955908" y="2687173"/>
                <a:ext cx="1009667" cy="21634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875E3AE-E91E-E454-319C-883AA0EC544A}"/>
                  </a:ext>
                </a:extLst>
              </p:cNvPr>
              <p:cNvSpPr/>
              <p:nvPr/>
            </p:nvSpPr>
            <p:spPr bwMode="gray">
              <a:xfrm>
                <a:off x="7235826" y="2981024"/>
                <a:ext cx="720082" cy="224992"/>
              </a:xfrm>
              <a:prstGeom prst="rect">
                <a:avLst/>
              </a:prstGeom>
              <a:solidFill>
                <a:srgbClr val="FF0000"/>
              </a:solidFill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sz="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875E3AE-E91E-E454-319C-883AA0EC54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235826" y="2981024"/>
                <a:ext cx="720082" cy="22499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CF4CDAA3-3137-7373-B511-F847525EA325}"/>
                  </a:ext>
                </a:extLst>
              </p:cNvPr>
              <p:cNvSpPr/>
              <p:nvPr/>
            </p:nvSpPr>
            <p:spPr bwMode="gray">
              <a:xfrm>
                <a:off x="8532440" y="2981024"/>
                <a:ext cx="432047" cy="224992"/>
              </a:xfrm>
              <a:prstGeom prst="rect">
                <a:avLst/>
              </a:prstGeom>
              <a:solidFill>
                <a:srgbClr val="0070C0"/>
              </a:solidFill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sz="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CF4CDAA3-3137-7373-B511-F847525EA3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8532440" y="2981024"/>
                <a:ext cx="432047" cy="22499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03C7E07-9900-EE82-CF3E-60CFFF2E72DE}"/>
                  </a:ext>
                </a:extLst>
              </p:cNvPr>
              <p:cNvSpPr/>
              <p:nvPr/>
            </p:nvSpPr>
            <p:spPr bwMode="gray">
              <a:xfrm>
                <a:off x="7955909" y="2981024"/>
                <a:ext cx="576531" cy="224992"/>
              </a:xfrm>
              <a:prstGeom prst="rect">
                <a:avLst/>
              </a:prstGeom>
              <a:solidFill>
                <a:srgbClr val="7030A0"/>
              </a:solidFill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 xmlns:m="http://schemas.openxmlformats.org/officeDocument/2006/math">
                    <m:r>
                      <a:rPr lang="en-US" sz="8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8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8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8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8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8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800" dirty="0">
                    <a:solidFill>
                      <a:schemeClr val="bg1"/>
                    </a:solidFill>
                  </a:rPr>
                  <a:t>  </a:t>
                </a: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03C7E07-9900-EE82-CF3E-60CFFF2E72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955909" y="2981024"/>
                <a:ext cx="576531" cy="22499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2736395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pPr marL="342900" indent="-342900"/>
            <a:r>
              <a:rPr lang="en-US" altLang="en-DE" dirty="0"/>
              <a:t>Information Theory</a:t>
            </a:r>
          </a:p>
          <a:p>
            <a:pPr marL="614125" lvl="1" indent="-342900"/>
            <a:r>
              <a:rPr lang="en-US" altLang="en-DE" dirty="0"/>
              <a:t>Arithmetic Coding</a:t>
            </a:r>
          </a:p>
          <a:p>
            <a:pPr marL="614125" lvl="1" indent="-342900"/>
            <a:r>
              <a:rPr lang="en-US" altLang="en-DE" dirty="0"/>
              <a:t>Distance Measures for Probabilities</a:t>
            </a:r>
          </a:p>
          <a:p>
            <a:pPr marL="342900" indent="-342900"/>
            <a:r>
              <a:rPr lang="en-US" altLang="en-DE" b="1" dirty="0"/>
              <a:t>Inference Methods</a:t>
            </a:r>
          </a:p>
          <a:p>
            <a:pPr marL="614125" lvl="1" indent="-342900"/>
            <a:r>
              <a:rPr lang="en-US" altLang="en-DE" b="1" dirty="0"/>
              <a:t>Bayesian Inference</a:t>
            </a:r>
          </a:p>
          <a:p>
            <a:pPr marL="614125" lvl="1" indent="-342900"/>
            <a:r>
              <a:rPr lang="en-US" altLang="en-DE" dirty="0"/>
              <a:t>Maximum Likelihood Estimation</a:t>
            </a:r>
          </a:p>
          <a:p>
            <a:pPr marL="342900" indent="-342900"/>
            <a:r>
              <a:rPr lang="en-US" altLang="en-DE" dirty="0"/>
              <a:t>Decision Making </a:t>
            </a:r>
          </a:p>
          <a:p>
            <a:pPr marL="0" indent="0">
              <a:buNone/>
            </a:pPr>
            <a:endParaRPr lang="en-US" altLang="en-DE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3774071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FC3A7D1F-1CC8-2201-C20C-BD62B8FA8EBF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7021536" cy="3563938"/>
              </a:xfrm>
            </p:spPr>
            <p:txBody>
              <a:bodyPr/>
              <a:lstStyle/>
              <a:p>
                <a:r>
                  <a:rPr lang="en-US" b="1" dirty="0"/>
                  <a:t>Given</a:t>
                </a:r>
                <a:r>
                  <a:rPr lang="en-US" dirty="0"/>
                  <a:t>: </a:t>
                </a:r>
              </a:p>
              <a:p>
                <a:pPr marL="611187" lvl="1" indent="-342900">
                  <a:buFont typeface="+mj-lt"/>
                  <a:buAutoNum type="arabicPeriod"/>
                </a:pPr>
                <a:r>
                  <a:rPr lang="en-US" b="1" dirty="0"/>
                  <a:t>Training Data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𝒳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×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𝒴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(labelled) examples from the input space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𝒳</m:t>
                    </m:r>
                  </m:oMath>
                </a14:m>
                <a:r>
                  <a:rPr lang="en-US" dirty="0"/>
                  <a:t> and output space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𝒴</m:t>
                    </m:r>
                  </m:oMath>
                </a14:m>
                <a:endParaRPr lang="en-US" dirty="0"/>
              </a:p>
              <a:p>
                <a:pPr lvl="2"/>
                <a:r>
                  <a:rPr lang="en-US" sz="1200" dirty="0"/>
                  <a:t>Binary Classification: </a:t>
                </a:r>
                <a14:m>
                  <m:oMath xmlns:m="http://schemas.openxmlformats.org/officeDocument/2006/math">
                    <m:r>
                      <a:rPr lang="en-US" sz="12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𝒴</m:t>
                    </m:r>
                    <m:r>
                      <a:rPr lang="en-US" sz="12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12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endParaRPr lang="en-US" sz="1200" dirty="0"/>
              </a:p>
              <a:p>
                <a:pPr lvl="2"/>
                <a:r>
                  <a:rPr lang="en-US" sz="1200" dirty="0"/>
                  <a:t>Regression:  </a:t>
                </a:r>
                <a14:m>
                  <m:oMath xmlns:m="http://schemas.openxmlformats.org/officeDocument/2006/math">
                    <m:r>
                      <a:rPr lang="en-US" sz="12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𝒴</m:t>
                    </m:r>
                    <m:r>
                      <a:rPr lang="en-US" sz="12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2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endParaRPr lang="en-US" sz="1200" dirty="0"/>
              </a:p>
              <a:p>
                <a:pPr marL="611187" lvl="1" indent="-342900">
                  <a:buFont typeface="+mj-lt"/>
                  <a:buAutoNum type="arabicPeriod"/>
                </a:pPr>
                <a:r>
                  <a:rPr lang="en-US" b="1" dirty="0"/>
                  <a:t>Prior belief over functions from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𝓧</m:t>
                    </m:r>
                  </m:oMath>
                </a14:m>
                <a:r>
                  <a:rPr lang="en-US" b="1" dirty="0"/>
                  <a:t> to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𝓨</m:t>
                    </m:r>
                  </m:oMath>
                </a14:m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ℱ</m:t>
                    </m:r>
                  </m:oMath>
                </a14:m>
                <a:endParaRPr lang="en-US" dirty="0"/>
              </a:p>
              <a:p>
                <a:pPr marL="881062" lvl="2" indent="-342900"/>
                <a:r>
                  <a:rPr lang="en-US" sz="1200" dirty="0"/>
                  <a:t>Space of functions, </a:t>
                </a:r>
                <a14:m>
                  <m:oMath xmlns:m="http://schemas.openxmlformats.org/officeDocument/2006/math">
                    <m:r>
                      <a:rPr lang="en-US" sz="12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ℱ</m:t>
                    </m:r>
                  </m:oMath>
                </a14:m>
                <a:r>
                  <a:rPr lang="en-US" sz="1200" dirty="0"/>
                  <a:t>, is also called </a:t>
                </a:r>
                <a:r>
                  <a:rPr lang="en-US" sz="1200" i="1" dirty="0"/>
                  <a:t>hypothesis space</a:t>
                </a:r>
                <a:r>
                  <a:rPr lang="en-US" sz="1200" dirty="0"/>
                  <a:t>.</a:t>
                </a:r>
              </a:p>
              <a:p>
                <a:pPr marL="611187" lvl="1" indent="-342900">
                  <a:buFont typeface="+mj-lt"/>
                  <a:buAutoNum type="arabicPeriod"/>
                </a:pPr>
                <a:r>
                  <a:rPr lang="en-US" b="1" dirty="0"/>
                  <a:t>Likelihood of function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=: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</m:d>
                  </m:oMath>
                </a14:m>
                <a:endParaRPr lang="en-US" dirty="0"/>
              </a:p>
              <a:p>
                <a:pPr marL="881062" lvl="2" indent="-342900"/>
                <a:r>
                  <a:rPr lang="en-US" sz="1200" dirty="0"/>
                  <a:t>Link between data and functions</a:t>
                </a:r>
              </a:p>
              <a:p>
                <a:pPr marL="881062" lvl="2" indent="-342900"/>
                <a:r>
                  <a:rPr lang="en-US" sz="1200" dirty="0"/>
                  <a:t>Normalizes over </a:t>
                </a:r>
                <a14:m>
                  <m:oMath xmlns:m="http://schemas.openxmlformats.org/officeDocument/2006/math">
                    <m:r>
                      <a:rPr lang="en-US" sz="120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sz="1200" dirty="0"/>
                  <a:t> but not over </a:t>
                </a:r>
                <a14:m>
                  <m:oMath xmlns:m="http://schemas.openxmlformats.org/officeDocument/2006/math">
                    <m:r>
                      <a:rPr lang="en-US" sz="1200" i="1" dirty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1200" dirty="0"/>
                  <a:t> – never say “likelihood of data”!</a:t>
                </a:r>
              </a:p>
              <a:p>
                <a:pPr marL="881062" lvl="2" indent="-342900"/>
                <a:r>
                  <a:rPr lang="en-US" sz="1200" dirty="0"/>
                  <a:t>Models all assumptions how data/labels is generated from a function</a:t>
                </a:r>
              </a:p>
              <a:p>
                <a:pPr marL="342900" indent="-342900"/>
                <a:r>
                  <a:rPr lang="en-US" b="1" dirty="0"/>
                  <a:t>Key Questions in Machine Learning</a:t>
                </a:r>
                <a:r>
                  <a:rPr lang="en-US" dirty="0"/>
                  <a:t>: </a:t>
                </a:r>
              </a:p>
              <a:p>
                <a:pPr marL="611187" lvl="1" indent="-342900"/>
                <a:r>
                  <a:rPr lang="en-US" sz="1200" b="1" dirty="0"/>
                  <a:t>Prediction</a:t>
                </a:r>
                <a:r>
                  <a:rPr lang="en-US" sz="1200" dirty="0"/>
                  <a:t>: What is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200" dirty="0"/>
                  <a:t>for an example </a:t>
                </a:r>
                <a14:m>
                  <m:oMath xmlns:m="http://schemas.openxmlformats.org/officeDocument/2006/math">
                    <m:r>
                      <a:rPr lang="en-US" sz="120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1200" dirty="0"/>
                  <a:t> and having seen </a:t>
                </a:r>
                <a14:m>
                  <m:oMath xmlns:m="http://schemas.openxmlformats.org/officeDocument/2006/math">
                    <m:r>
                      <a:rPr lang="en-US" sz="120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sz="1200" dirty="0"/>
                  <a:t>?</a:t>
                </a:r>
              </a:p>
              <a:p>
                <a:pPr marL="611187" lvl="1" indent="-342900"/>
                <a:r>
                  <a:rPr lang="en-US" sz="1200" b="1" dirty="0"/>
                  <a:t>Decision Making</a:t>
                </a:r>
                <a:r>
                  <a:rPr lang="en-US" sz="1200" dirty="0"/>
                  <a:t>: What prediction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sz="1200" b="1" dirty="0"/>
                  <a:t> </a:t>
                </a:r>
                <a:r>
                  <a:rPr lang="en-US" sz="1200" dirty="0"/>
                  <a:t>shall be made for an example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1200" dirty="0"/>
                  <a:t> having seen </a:t>
                </a:r>
                <a14:m>
                  <m:oMath xmlns:m="http://schemas.openxmlformats.org/officeDocument/2006/math">
                    <m:r>
                      <a:rPr lang="en-US" sz="1200" i="1" dirty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sz="1200" dirty="0"/>
                  <a:t>?</a:t>
                </a:r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FC3A7D1F-1CC8-2201-C20C-BD62B8FA8E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7021536" cy="3563938"/>
              </a:xfrm>
              <a:blipFill>
                <a:blip r:embed="rId2"/>
                <a:stretch>
                  <a:fillRect t="-355" b="-638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FFED61BC-4F5A-25D0-DB23-D16A73A71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Probabilistic Machine Learning: Terminology</a:t>
            </a:r>
          </a:p>
        </p:txBody>
      </p:sp>
    </p:spTree>
    <p:extLst>
      <p:ext uri="{BB962C8B-B14F-4D97-AF65-F5344CB8AC3E}">
        <p14:creationId xmlns:p14="http://schemas.microsoft.com/office/powerpoint/2010/main" val="65936680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pPr marL="342900" indent="-342900"/>
            <a:r>
              <a:rPr lang="en-US" altLang="en-DE" dirty="0"/>
              <a:t>Information Theory</a:t>
            </a:r>
          </a:p>
          <a:p>
            <a:pPr marL="614125" lvl="1" indent="-342900"/>
            <a:r>
              <a:rPr lang="en-US" altLang="en-DE" dirty="0"/>
              <a:t>Arithmetic Coding</a:t>
            </a:r>
          </a:p>
          <a:p>
            <a:pPr marL="614125" lvl="1" indent="-342900"/>
            <a:r>
              <a:rPr lang="en-US" altLang="en-DE" dirty="0"/>
              <a:t>Distance Measures for Probabilities</a:t>
            </a:r>
          </a:p>
          <a:p>
            <a:pPr marL="342900" indent="-342900"/>
            <a:r>
              <a:rPr lang="en-US" altLang="en-DE" dirty="0"/>
              <a:t>Inference Methods</a:t>
            </a:r>
          </a:p>
          <a:p>
            <a:pPr marL="614125" lvl="1" indent="-342900"/>
            <a:r>
              <a:rPr lang="en-US" altLang="en-DE" dirty="0"/>
              <a:t>Bayesian Inference</a:t>
            </a:r>
          </a:p>
          <a:p>
            <a:pPr marL="614125" lvl="1" indent="-342900"/>
            <a:r>
              <a:rPr lang="en-US" altLang="en-DE" dirty="0"/>
              <a:t>Maximum Likelihood Estimation</a:t>
            </a:r>
          </a:p>
          <a:p>
            <a:pPr marL="342900" indent="-342900"/>
            <a:r>
              <a:rPr lang="en-US" altLang="en-DE" dirty="0"/>
              <a:t>Decision Making </a:t>
            </a:r>
          </a:p>
          <a:p>
            <a:pPr marL="0" indent="0">
              <a:buNone/>
            </a:pPr>
            <a:endParaRPr lang="en-US" altLang="en-DE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770105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FED61BC-4F5A-25D0-DB23-D16A73A71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Probabilistic Machine Learning: Polynomial Regression</a:t>
            </a:r>
          </a:p>
        </p:txBody>
      </p:sp>
      <p:grpSp>
        <p:nvGrpSpPr>
          <p:cNvPr id="15036" name="Group 15035">
            <a:extLst>
              <a:ext uri="{FF2B5EF4-FFF2-40B4-BE49-F238E27FC236}">
                <a16:creationId xmlns:a16="http://schemas.microsoft.com/office/drawing/2014/main" id="{180B1EB5-AC20-34B5-3968-9D95D45C5317}"/>
              </a:ext>
            </a:extLst>
          </p:cNvPr>
          <p:cNvGrpSpPr/>
          <p:nvPr/>
        </p:nvGrpSpPr>
        <p:grpSpPr>
          <a:xfrm>
            <a:off x="358776" y="2139702"/>
            <a:ext cx="2842017" cy="1894678"/>
            <a:chOff x="358776" y="2139702"/>
            <a:chExt cx="2842017" cy="1894678"/>
          </a:xfrm>
        </p:grpSpPr>
        <p:sp>
          <p:nvSpPr>
            <p:cNvPr id="14952" name="Freeform 14951">
              <a:extLst>
                <a:ext uri="{FF2B5EF4-FFF2-40B4-BE49-F238E27FC236}">
                  <a16:creationId xmlns:a16="http://schemas.microsoft.com/office/drawing/2014/main" id="{A9D9D2C8-1EF5-A11F-F35B-90377B9391C5}"/>
                </a:ext>
              </a:extLst>
            </p:cNvPr>
            <p:cNvSpPr/>
            <p:nvPr/>
          </p:nvSpPr>
          <p:spPr>
            <a:xfrm>
              <a:off x="358776" y="2139702"/>
              <a:ext cx="2842017" cy="1894678"/>
            </a:xfrm>
            <a:custGeom>
              <a:avLst/>
              <a:gdLst>
                <a:gd name="connsiteX0" fmla="*/ 0 w 2842017"/>
                <a:gd name="connsiteY0" fmla="*/ 1894678 h 1894678"/>
                <a:gd name="connsiteX1" fmla="*/ 2842017 w 2842017"/>
                <a:gd name="connsiteY1" fmla="*/ 1894678 h 1894678"/>
                <a:gd name="connsiteX2" fmla="*/ 2842017 w 2842017"/>
                <a:gd name="connsiteY2" fmla="*/ 0 h 1894678"/>
                <a:gd name="connsiteX3" fmla="*/ 0 w 2842017"/>
                <a:gd name="connsiteY3" fmla="*/ 0 h 1894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42017" h="1894678">
                  <a:moveTo>
                    <a:pt x="0" y="1894678"/>
                  </a:moveTo>
                  <a:lnTo>
                    <a:pt x="2842017" y="1894678"/>
                  </a:lnTo>
                  <a:lnTo>
                    <a:pt x="284201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53" name="Freeform 14952">
              <a:extLst>
                <a:ext uri="{FF2B5EF4-FFF2-40B4-BE49-F238E27FC236}">
                  <a16:creationId xmlns:a16="http://schemas.microsoft.com/office/drawing/2014/main" id="{05B6C4D9-8996-AAE1-256D-C02B5A906780}"/>
                </a:ext>
              </a:extLst>
            </p:cNvPr>
            <p:cNvSpPr/>
            <p:nvPr/>
          </p:nvSpPr>
          <p:spPr>
            <a:xfrm>
              <a:off x="697889" y="2195647"/>
              <a:ext cx="2446963" cy="1629347"/>
            </a:xfrm>
            <a:custGeom>
              <a:avLst/>
              <a:gdLst>
                <a:gd name="connsiteX0" fmla="*/ 0 w 2446963"/>
                <a:gd name="connsiteY0" fmla="*/ 1629347 h 1629347"/>
                <a:gd name="connsiteX1" fmla="*/ 2446964 w 2446963"/>
                <a:gd name="connsiteY1" fmla="*/ 1629347 h 1629347"/>
                <a:gd name="connsiteX2" fmla="*/ 2446964 w 2446963"/>
                <a:gd name="connsiteY2" fmla="*/ 0 h 1629347"/>
                <a:gd name="connsiteX3" fmla="*/ 0 w 2446963"/>
                <a:gd name="connsiteY3" fmla="*/ 0 h 1629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46963" h="1629347">
                  <a:moveTo>
                    <a:pt x="0" y="1629347"/>
                  </a:moveTo>
                  <a:lnTo>
                    <a:pt x="2446964" y="1629347"/>
                  </a:lnTo>
                  <a:lnTo>
                    <a:pt x="244696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54" name="Freeform 14953">
              <a:extLst>
                <a:ext uri="{FF2B5EF4-FFF2-40B4-BE49-F238E27FC236}">
                  <a16:creationId xmlns:a16="http://schemas.microsoft.com/office/drawing/2014/main" id="{5346F6D9-4CD4-094B-F3F0-E9B8AFCF7934}"/>
                </a:ext>
              </a:extLst>
            </p:cNvPr>
            <p:cNvSpPr/>
            <p:nvPr/>
          </p:nvSpPr>
          <p:spPr>
            <a:xfrm>
              <a:off x="767141" y="2195647"/>
              <a:ext cx="1184" cy="1629347"/>
            </a:xfrm>
            <a:custGeom>
              <a:avLst/>
              <a:gdLst>
                <a:gd name="connsiteX0" fmla="*/ 0 w 1184"/>
                <a:gd name="connsiteY0" fmla="*/ 1629347 h 1629347"/>
                <a:gd name="connsiteX1" fmla="*/ 0 w 1184"/>
                <a:gd name="connsiteY1" fmla="*/ 0 h 1629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84" h="1629347">
                  <a:moveTo>
                    <a:pt x="0" y="1629347"/>
                  </a:moveTo>
                  <a:lnTo>
                    <a:pt x="0" y="0"/>
                  </a:lnTo>
                </a:path>
              </a:pathLst>
            </a:custGeom>
            <a:noFill/>
            <a:ln w="236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55" name="Freeform 14954">
              <a:extLst>
                <a:ext uri="{FF2B5EF4-FFF2-40B4-BE49-F238E27FC236}">
                  <a16:creationId xmlns:a16="http://schemas.microsoft.com/office/drawing/2014/main" id="{BD0C81EF-E6D4-2051-E7DE-BDF8D4DA5E79}"/>
                </a:ext>
              </a:extLst>
            </p:cNvPr>
            <p:cNvSpPr/>
            <p:nvPr/>
          </p:nvSpPr>
          <p:spPr>
            <a:xfrm>
              <a:off x="1344254" y="2195647"/>
              <a:ext cx="1184" cy="1629347"/>
            </a:xfrm>
            <a:custGeom>
              <a:avLst/>
              <a:gdLst>
                <a:gd name="connsiteX0" fmla="*/ 0 w 1184"/>
                <a:gd name="connsiteY0" fmla="*/ 1629347 h 1629347"/>
                <a:gd name="connsiteX1" fmla="*/ 0 w 1184"/>
                <a:gd name="connsiteY1" fmla="*/ 0 h 1629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84" h="1629347">
                  <a:moveTo>
                    <a:pt x="0" y="1629347"/>
                  </a:moveTo>
                  <a:lnTo>
                    <a:pt x="0" y="0"/>
                  </a:lnTo>
                </a:path>
              </a:pathLst>
            </a:custGeom>
            <a:noFill/>
            <a:ln w="236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56" name="Freeform 14955">
              <a:extLst>
                <a:ext uri="{FF2B5EF4-FFF2-40B4-BE49-F238E27FC236}">
                  <a16:creationId xmlns:a16="http://schemas.microsoft.com/office/drawing/2014/main" id="{4B86AFFE-0438-D100-157C-46BABDC9917A}"/>
                </a:ext>
              </a:extLst>
            </p:cNvPr>
            <p:cNvSpPr/>
            <p:nvPr/>
          </p:nvSpPr>
          <p:spPr>
            <a:xfrm>
              <a:off x="1921364" y="2195647"/>
              <a:ext cx="1184" cy="1629347"/>
            </a:xfrm>
            <a:custGeom>
              <a:avLst/>
              <a:gdLst>
                <a:gd name="connsiteX0" fmla="*/ 0 w 1184"/>
                <a:gd name="connsiteY0" fmla="*/ 1629347 h 1629347"/>
                <a:gd name="connsiteX1" fmla="*/ 0 w 1184"/>
                <a:gd name="connsiteY1" fmla="*/ 0 h 1629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84" h="1629347">
                  <a:moveTo>
                    <a:pt x="0" y="1629347"/>
                  </a:moveTo>
                  <a:lnTo>
                    <a:pt x="0" y="0"/>
                  </a:lnTo>
                </a:path>
              </a:pathLst>
            </a:custGeom>
            <a:noFill/>
            <a:ln w="236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57" name="Freeform 14956">
              <a:extLst>
                <a:ext uri="{FF2B5EF4-FFF2-40B4-BE49-F238E27FC236}">
                  <a16:creationId xmlns:a16="http://schemas.microsoft.com/office/drawing/2014/main" id="{1F4B6EF0-4E3B-A0EB-D574-510235F723A8}"/>
                </a:ext>
              </a:extLst>
            </p:cNvPr>
            <p:cNvSpPr/>
            <p:nvPr/>
          </p:nvSpPr>
          <p:spPr>
            <a:xfrm>
              <a:off x="2498483" y="2195647"/>
              <a:ext cx="1184" cy="1629347"/>
            </a:xfrm>
            <a:custGeom>
              <a:avLst/>
              <a:gdLst>
                <a:gd name="connsiteX0" fmla="*/ 0 w 1184"/>
                <a:gd name="connsiteY0" fmla="*/ 1629347 h 1629347"/>
                <a:gd name="connsiteX1" fmla="*/ 0 w 1184"/>
                <a:gd name="connsiteY1" fmla="*/ 0 h 1629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84" h="1629347">
                  <a:moveTo>
                    <a:pt x="0" y="1629347"/>
                  </a:moveTo>
                  <a:lnTo>
                    <a:pt x="0" y="0"/>
                  </a:lnTo>
                </a:path>
              </a:pathLst>
            </a:custGeom>
            <a:noFill/>
            <a:ln w="236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58" name="Freeform 14957">
              <a:extLst>
                <a:ext uri="{FF2B5EF4-FFF2-40B4-BE49-F238E27FC236}">
                  <a16:creationId xmlns:a16="http://schemas.microsoft.com/office/drawing/2014/main" id="{C2204D1D-8B61-9008-965A-F4CA0525B990}"/>
                </a:ext>
              </a:extLst>
            </p:cNvPr>
            <p:cNvSpPr/>
            <p:nvPr/>
          </p:nvSpPr>
          <p:spPr>
            <a:xfrm>
              <a:off x="3075590" y="2195647"/>
              <a:ext cx="1184" cy="1629347"/>
            </a:xfrm>
            <a:custGeom>
              <a:avLst/>
              <a:gdLst>
                <a:gd name="connsiteX0" fmla="*/ 0 w 1184"/>
                <a:gd name="connsiteY0" fmla="*/ 1629347 h 1629347"/>
                <a:gd name="connsiteX1" fmla="*/ 0 w 1184"/>
                <a:gd name="connsiteY1" fmla="*/ 0 h 1629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84" h="1629347">
                  <a:moveTo>
                    <a:pt x="0" y="1629347"/>
                  </a:moveTo>
                  <a:lnTo>
                    <a:pt x="0" y="0"/>
                  </a:lnTo>
                </a:path>
              </a:pathLst>
            </a:custGeom>
            <a:noFill/>
            <a:ln w="236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59" name="Freeform 14958">
              <a:extLst>
                <a:ext uri="{FF2B5EF4-FFF2-40B4-BE49-F238E27FC236}">
                  <a16:creationId xmlns:a16="http://schemas.microsoft.com/office/drawing/2014/main" id="{E7159D6C-B60C-336A-FC8A-62E95DE9E6AC}"/>
                </a:ext>
              </a:extLst>
            </p:cNvPr>
            <p:cNvSpPr/>
            <p:nvPr/>
          </p:nvSpPr>
          <p:spPr>
            <a:xfrm>
              <a:off x="697889" y="3824994"/>
              <a:ext cx="2446963" cy="1184"/>
            </a:xfrm>
            <a:custGeom>
              <a:avLst/>
              <a:gdLst>
                <a:gd name="connsiteX0" fmla="*/ 0 w 2446963"/>
                <a:gd name="connsiteY0" fmla="*/ 0 h 1184"/>
                <a:gd name="connsiteX1" fmla="*/ 2446964 w 2446963"/>
                <a:gd name="connsiteY1" fmla="*/ 0 h 1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46963" h="1184">
                  <a:moveTo>
                    <a:pt x="0" y="0"/>
                  </a:moveTo>
                  <a:lnTo>
                    <a:pt x="2446964" y="0"/>
                  </a:lnTo>
                </a:path>
              </a:pathLst>
            </a:custGeom>
            <a:noFill/>
            <a:ln w="473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60" name="Freeform 14959">
              <a:extLst>
                <a:ext uri="{FF2B5EF4-FFF2-40B4-BE49-F238E27FC236}">
                  <a16:creationId xmlns:a16="http://schemas.microsoft.com/office/drawing/2014/main" id="{F107AE65-FD7C-F227-2E14-16408B422CD0}"/>
                </a:ext>
              </a:extLst>
            </p:cNvPr>
            <p:cNvSpPr/>
            <p:nvPr/>
          </p:nvSpPr>
          <p:spPr>
            <a:xfrm>
              <a:off x="767141" y="3802613"/>
              <a:ext cx="1184" cy="22380"/>
            </a:xfrm>
            <a:custGeom>
              <a:avLst/>
              <a:gdLst>
                <a:gd name="connsiteX0" fmla="*/ 0 w 1184"/>
                <a:gd name="connsiteY0" fmla="*/ 22381 h 22380"/>
                <a:gd name="connsiteX1" fmla="*/ 0 w 1184"/>
                <a:gd name="connsiteY1" fmla="*/ 0 h 22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84" h="22380">
                  <a:moveTo>
                    <a:pt x="0" y="22381"/>
                  </a:moveTo>
                  <a:lnTo>
                    <a:pt x="0" y="0"/>
                  </a:lnTo>
                </a:path>
              </a:pathLst>
            </a:custGeom>
            <a:noFill/>
            <a:ln w="473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61" name="Freeform 14960">
              <a:extLst>
                <a:ext uri="{FF2B5EF4-FFF2-40B4-BE49-F238E27FC236}">
                  <a16:creationId xmlns:a16="http://schemas.microsoft.com/office/drawing/2014/main" id="{92965386-E740-2B9D-EF97-30437209AE4E}"/>
                </a:ext>
              </a:extLst>
            </p:cNvPr>
            <p:cNvSpPr/>
            <p:nvPr/>
          </p:nvSpPr>
          <p:spPr>
            <a:xfrm>
              <a:off x="1344254" y="3802613"/>
              <a:ext cx="1184" cy="22380"/>
            </a:xfrm>
            <a:custGeom>
              <a:avLst/>
              <a:gdLst>
                <a:gd name="connsiteX0" fmla="*/ 0 w 1184"/>
                <a:gd name="connsiteY0" fmla="*/ 22381 h 22380"/>
                <a:gd name="connsiteX1" fmla="*/ 0 w 1184"/>
                <a:gd name="connsiteY1" fmla="*/ 0 h 22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84" h="22380">
                  <a:moveTo>
                    <a:pt x="0" y="22381"/>
                  </a:moveTo>
                  <a:lnTo>
                    <a:pt x="0" y="0"/>
                  </a:lnTo>
                </a:path>
              </a:pathLst>
            </a:custGeom>
            <a:noFill/>
            <a:ln w="473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62" name="Freeform 14961">
              <a:extLst>
                <a:ext uri="{FF2B5EF4-FFF2-40B4-BE49-F238E27FC236}">
                  <a16:creationId xmlns:a16="http://schemas.microsoft.com/office/drawing/2014/main" id="{347F9931-0122-B605-B018-965DCF06D232}"/>
                </a:ext>
              </a:extLst>
            </p:cNvPr>
            <p:cNvSpPr/>
            <p:nvPr/>
          </p:nvSpPr>
          <p:spPr>
            <a:xfrm>
              <a:off x="1921364" y="3802613"/>
              <a:ext cx="1184" cy="22380"/>
            </a:xfrm>
            <a:custGeom>
              <a:avLst/>
              <a:gdLst>
                <a:gd name="connsiteX0" fmla="*/ 0 w 1184"/>
                <a:gd name="connsiteY0" fmla="*/ 22381 h 22380"/>
                <a:gd name="connsiteX1" fmla="*/ 0 w 1184"/>
                <a:gd name="connsiteY1" fmla="*/ 0 h 22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84" h="22380">
                  <a:moveTo>
                    <a:pt x="0" y="22381"/>
                  </a:moveTo>
                  <a:lnTo>
                    <a:pt x="0" y="0"/>
                  </a:lnTo>
                </a:path>
              </a:pathLst>
            </a:custGeom>
            <a:noFill/>
            <a:ln w="473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63" name="Freeform 14962">
              <a:extLst>
                <a:ext uri="{FF2B5EF4-FFF2-40B4-BE49-F238E27FC236}">
                  <a16:creationId xmlns:a16="http://schemas.microsoft.com/office/drawing/2014/main" id="{19717F2F-A510-3698-37DD-DA8915968D22}"/>
                </a:ext>
              </a:extLst>
            </p:cNvPr>
            <p:cNvSpPr/>
            <p:nvPr/>
          </p:nvSpPr>
          <p:spPr>
            <a:xfrm>
              <a:off x="2498483" y="3802613"/>
              <a:ext cx="1184" cy="22380"/>
            </a:xfrm>
            <a:custGeom>
              <a:avLst/>
              <a:gdLst>
                <a:gd name="connsiteX0" fmla="*/ 0 w 1184"/>
                <a:gd name="connsiteY0" fmla="*/ 22381 h 22380"/>
                <a:gd name="connsiteX1" fmla="*/ 0 w 1184"/>
                <a:gd name="connsiteY1" fmla="*/ 0 h 22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84" h="22380">
                  <a:moveTo>
                    <a:pt x="0" y="22381"/>
                  </a:moveTo>
                  <a:lnTo>
                    <a:pt x="0" y="0"/>
                  </a:lnTo>
                </a:path>
              </a:pathLst>
            </a:custGeom>
            <a:noFill/>
            <a:ln w="473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64" name="Freeform 14963">
              <a:extLst>
                <a:ext uri="{FF2B5EF4-FFF2-40B4-BE49-F238E27FC236}">
                  <a16:creationId xmlns:a16="http://schemas.microsoft.com/office/drawing/2014/main" id="{B68705D3-BF25-E067-F443-9B5DB9FF6547}"/>
                </a:ext>
              </a:extLst>
            </p:cNvPr>
            <p:cNvSpPr/>
            <p:nvPr/>
          </p:nvSpPr>
          <p:spPr>
            <a:xfrm>
              <a:off x="3075590" y="3802613"/>
              <a:ext cx="1184" cy="22380"/>
            </a:xfrm>
            <a:custGeom>
              <a:avLst/>
              <a:gdLst>
                <a:gd name="connsiteX0" fmla="*/ 0 w 1184"/>
                <a:gd name="connsiteY0" fmla="*/ 22381 h 22380"/>
                <a:gd name="connsiteX1" fmla="*/ 0 w 1184"/>
                <a:gd name="connsiteY1" fmla="*/ 0 h 22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84" h="22380">
                  <a:moveTo>
                    <a:pt x="0" y="22381"/>
                  </a:moveTo>
                  <a:lnTo>
                    <a:pt x="0" y="0"/>
                  </a:lnTo>
                </a:path>
              </a:pathLst>
            </a:custGeom>
            <a:noFill/>
            <a:ln w="473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65" name="Freeform 14964">
              <a:extLst>
                <a:ext uri="{FF2B5EF4-FFF2-40B4-BE49-F238E27FC236}">
                  <a16:creationId xmlns:a16="http://schemas.microsoft.com/office/drawing/2014/main" id="{FFC039B4-C059-A4AD-BBA6-970FFEFD8234}"/>
                </a:ext>
              </a:extLst>
            </p:cNvPr>
            <p:cNvSpPr/>
            <p:nvPr/>
          </p:nvSpPr>
          <p:spPr>
            <a:xfrm>
              <a:off x="708358" y="3857215"/>
              <a:ext cx="28288" cy="42464"/>
            </a:xfrm>
            <a:custGeom>
              <a:avLst/>
              <a:gdLst>
                <a:gd name="connsiteX0" fmla="*/ 14145 w 28288"/>
                <a:gd name="connsiteY0" fmla="*/ 4393 h 42464"/>
                <a:gd name="connsiteX1" fmla="*/ 7703 w 28288"/>
                <a:gd name="connsiteY1" fmla="*/ 8609 h 42464"/>
                <a:gd name="connsiteX2" fmla="*/ 5564 w 28288"/>
                <a:gd name="connsiteY2" fmla="*/ 21244 h 42464"/>
                <a:gd name="connsiteX3" fmla="*/ 7703 w 28288"/>
                <a:gd name="connsiteY3" fmla="*/ 33891 h 42464"/>
                <a:gd name="connsiteX4" fmla="*/ 14145 w 28288"/>
                <a:gd name="connsiteY4" fmla="*/ 38083 h 42464"/>
                <a:gd name="connsiteX5" fmla="*/ 20586 w 28288"/>
                <a:gd name="connsiteY5" fmla="*/ 33891 h 42464"/>
                <a:gd name="connsiteX6" fmla="*/ 22752 w 28288"/>
                <a:gd name="connsiteY6" fmla="*/ 21244 h 42464"/>
                <a:gd name="connsiteX7" fmla="*/ 20586 w 28288"/>
                <a:gd name="connsiteY7" fmla="*/ 8609 h 42464"/>
                <a:gd name="connsiteX8" fmla="*/ 14145 w 28288"/>
                <a:gd name="connsiteY8" fmla="*/ 4393 h 42464"/>
                <a:gd name="connsiteX9" fmla="*/ 14145 w 28288"/>
                <a:gd name="connsiteY9" fmla="*/ 0 h 42464"/>
                <a:gd name="connsiteX10" fmla="*/ 24643 w 28288"/>
                <a:gd name="connsiteY10" fmla="*/ 5459 h 42464"/>
                <a:gd name="connsiteX11" fmla="*/ 28289 w 28288"/>
                <a:gd name="connsiteY11" fmla="*/ 21244 h 42464"/>
                <a:gd name="connsiteX12" fmla="*/ 24643 w 28288"/>
                <a:gd name="connsiteY12" fmla="*/ 37041 h 42464"/>
                <a:gd name="connsiteX13" fmla="*/ 14145 w 28288"/>
                <a:gd name="connsiteY13" fmla="*/ 42464 h 42464"/>
                <a:gd name="connsiteX14" fmla="*/ 3619 w 28288"/>
                <a:gd name="connsiteY14" fmla="*/ 37041 h 42464"/>
                <a:gd name="connsiteX15" fmla="*/ 0 w 28288"/>
                <a:gd name="connsiteY15" fmla="*/ 21244 h 42464"/>
                <a:gd name="connsiteX16" fmla="*/ 3619 w 28288"/>
                <a:gd name="connsiteY16" fmla="*/ 5459 h 42464"/>
                <a:gd name="connsiteX17" fmla="*/ 14145 w 28288"/>
                <a:gd name="connsiteY17" fmla="*/ 0 h 4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288" h="42464">
                  <a:moveTo>
                    <a:pt x="14145" y="4393"/>
                  </a:moveTo>
                  <a:cubicBezTo>
                    <a:pt x="11293" y="4393"/>
                    <a:pt x="9147" y="5802"/>
                    <a:pt x="7703" y="8609"/>
                  </a:cubicBezTo>
                  <a:cubicBezTo>
                    <a:pt x="6277" y="11404"/>
                    <a:pt x="5564" y="15619"/>
                    <a:pt x="5564" y="21244"/>
                  </a:cubicBezTo>
                  <a:cubicBezTo>
                    <a:pt x="5564" y="26857"/>
                    <a:pt x="6277" y="31073"/>
                    <a:pt x="7703" y="33891"/>
                  </a:cubicBezTo>
                  <a:cubicBezTo>
                    <a:pt x="9147" y="36686"/>
                    <a:pt x="11293" y="38083"/>
                    <a:pt x="14145" y="38083"/>
                  </a:cubicBezTo>
                  <a:cubicBezTo>
                    <a:pt x="17014" y="38083"/>
                    <a:pt x="19161" y="36686"/>
                    <a:pt x="20586" y="33891"/>
                  </a:cubicBezTo>
                  <a:cubicBezTo>
                    <a:pt x="22029" y="31073"/>
                    <a:pt x="22752" y="26857"/>
                    <a:pt x="22752" y="21244"/>
                  </a:cubicBezTo>
                  <a:cubicBezTo>
                    <a:pt x="22752" y="15619"/>
                    <a:pt x="22029" y="11404"/>
                    <a:pt x="20586" y="8609"/>
                  </a:cubicBezTo>
                  <a:cubicBezTo>
                    <a:pt x="19161" y="5802"/>
                    <a:pt x="17014" y="4393"/>
                    <a:pt x="14145" y="4393"/>
                  </a:cubicBezTo>
                  <a:moveTo>
                    <a:pt x="14145" y="0"/>
                  </a:moveTo>
                  <a:cubicBezTo>
                    <a:pt x="18731" y="0"/>
                    <a:pt x="22230" y="1824"/>
                    <a:pt x="24643" y="5459"/>
                  </a:cubicBezTo>
                  <a:cubicBezTo>
                    <a:pt x="27074" y="9071"/>
                    <a:pt x="28289" y="14340"/>
                    <a:pt x="28289" y="21244"/>
                  </a:cubicBezTo>
                  <a:cubicBezTo>
                    <a:pt x="28289" y="28136"/>
                    <a:pt x="27074" y="33405"/>
                    <a:pt x="24643" y="37041"/>
                  </a:cubicBezTo>
                  <a:cubicBezTo>
                    <a:pt x="22230" y="40653"/>
                    <a:pt x="18731" y="42464"/>
                    <a:pt x="14145" y="42464"/>
                  </a:cubicBezTo>
                  <a:cubicBezTo>
                    <a:pt x="9557" y="42464"/>
                    <a:pt x="6049" y="40653"/>
                    <a:pt x="3619" y="37041"/>
                  </a:cubicBezTo>
                  <a:cubicBezTo>
                    <a:pt x="1207" y="33405"/>
                    <a:pt x="0" y="28136"/>
                    <a:pt x="0" y="21244"/>
                  </a:cubicBezTo>
                  <a:cubicBezTo>
                    <a:pt x="0" y="14340"/>
                    <a:pt x="1207" y="9071"/>
                    <a:pt x="3619" y="5459"/>
                  </a:cubicBezTo>
                  <a:cubicBezTo>
                    <a:pt x="6049" y="1824"/>
                    <a:pt x="9557" y="0"/>
                    <a:pt x="14145" y="0"/>
                  </a:cubicBezTo>
                  <a:close/>
                </a:path>
              </a:pathLst>
            </a:custGeom>
            <a:solidFill>
              <a:srgbClr val="000000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66" name="Freeform 14965">
              <a:extLst>
                <a:ext uri="{FF2B5EF4-FFF2-40B4-BE49-F238E27FC236}">
                  <a16:creationId xmlns:a16="http://schemas.microsoft.com/office/drawing/2014/main" id="{9247DBFC-86F4-81B7-2848-1013A9AB4A85}"/>
                </a:ext>
              </a:extLst>
            </p:cNvPr>
            <p:cNvSpPr/>
            <p:nvPr/>
          </p:nvSpPr>
          <p:spPr>
            <a:xfrm>
              <a:off x="746378" y="3891923"/>
              <a:ext cx="5783" cy="6962"/>
            </a:xfrm>
            <a:custGeom>
              <a:avLst/>
              <a:gdLst>
                <a:gd name="connsiteX0" fmla="*/ 0 w 5783"/>
                <a:gd name="connsiteY0" fmla="*/ 0 h 6962"/>
                <a:gd name="connsiteX1" fmla="*/ 5784 w 5783"/>
                <a:gd name="connsiteY1" fmla="*/ 0 h 6962"/>
                <a:gd name="connsiteX2" fmla="*/ 5784 w 5783"/>
                <a:gd name="connsiteY2" fmla="*/ 6963 h 6962"/>
                <a:gd name="connsiteX3" fmla="*/ 0 w 5783"/>
                <a:gd name="connsiteY3" fmla="*/ 6963 h 6962"/>
                <a:gd name="connsiteX4" fmla="*/ 0 w 5783"/>
                <a:gd name="connsiteY4" fmla="*/ 0 h 6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83" h="6962">
                  <a:moveTo>
                    <a:pt x="0" y="0"/>
                  </a:moveTo>
                  <a:lnTo>
                    <a:pt x="5784" y="0"/>
                  </a:lnTo>
                  <a:lnTo>
                    <a:pt x="5784" y="6963"/>
                  </a:lnTo>
                  <a:lnTo>
                    <a:pt x="0" y="69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67" name="Freeform 14966">
              <a:extLst>
                <a:ext uri="{FF2B5EF4-FFF2-40B4-BE49-F238E27FC236}">
                  <a16:creationId xmlns:a16="http://schemas.microsoft.com/office/drawing/2014/main" id="{250D39DA-D23D-B8EE-CBDA-53A6D7006FE6}"/>
                </a:ext>
              </a:extLst>
            </p:cNvPr>
            <p:cNvSpPr/>
            <p:nvPr/>
          </p:nvSpPr>
          <p:spPr>
            <a:xfrm>
              <a:off x="761919" y="3857215"/>
              <a:ext cx="28288" cy="42464"/>
            </a:xfrm>
            <a:custGeom>
              <a:avLst/>
              <a:gdLst>
                <a:gd name="connsiteX0" fmla="*/ 14145 w 28288"/>
                <a:gd name="connsiteY0" fmla="*/ 4393 h 42464"/>
                <a:gd name="connsiteX1" fmla="*/ 7703 w 28288"/>
                <a:gd name="connsiteY1" fmla="*/ 8609 h 42464"/>
                <a:gd name="connsiteX2" fmla="*/ 5564 w 28288"/>
                <a:gd name="connsiteY2" fmla="*/ 21244 h 42464"/>
                <a:gd name="connsiteX3" fmla="*/ 7703 w 28288"/>
                <a:gd name="connsiteY3" fmla="*/ 33891 h 42464"/>
                <a:gd name="connsiteX4" fmla="*/ 14145 w 28288"/>
                <a:gd name="connsiteY4" fmla="*/ 38083 h 42464"/>
                <a:gd name="connsiteX5" fmla="*/ 20587 w 28288"/>
                <a:gd name="connsiteY5" fmla="*/ 33891 h 42464"/>
                <a:gd name="connsiteX6" fmla="*/ 22752 w 28288"/>
                <a:gd name="connsiteY6" fmla="*/ 21244 h 42464"/>
                <a:gd name="connsiteX7" fmla="*/ 20587 w 28288"/>
                <a:gd name="connsiteY7" fmla="*/ 8609 h 42464"/>
                <a:gd name="connsiteX8" fmla="*/ 14145 w 28288"/>
                <a:gd name="connsiteY8" fmla="*/ 4393 h 42464"/>
                <a:gd name="connsiteX9" fmla="*/ 14145 w 28288"/>
                <a:gd name="connsiteY9" fmla="*/ 0 h 42464"/>
                <a:gd name="connsiteX10" fmla="*/ 24644 w 28288"/>
                <a:gd name="connsiteY10" fmla="*/ 5459 h 42464"/>
                <a:gd name="connsiteX11" fmla="*/ 28289 w 28288"/>
                <a:gd name="connsiteY11" fmla="*/ 21244 h 42464"/>
                <a:gd name="connsiteX12" fmla="*/ 24644 w 28288"/>
                <a:gd name="connsiteY12" fmla="*/ 37041 h 42464"/>
                <a:gd name="connsiteX13" fmla="*/ 14145 w 28288"/>
                <a:gd name="connsiteY13" fmla="*/ 42464 h 42464"/>
                <a:gd name="connsiteX14" fmla="*/ 3619 w 28288"/>
                <a:gd name="connsiteY14" fmla="*/ 37041 h 42464"/>
                <a:gd name="connsiteX15" fmla="*/ 0 w 28288"/>
                <a:gd name="connsiteY15" fmla="*/ 21244 h 42464"/>
                <a:gd name="connsiteX16" fmla="*/ 3619 w 28288"/>
                <a:gd name="connsiteY16" fmla="*/ 5459 h 42464"/>
                <a:gd name="connsiteX17" fmla="*/ 14145 w 28288"/>
                <a:gd name="connsiteY17" fmla="*/ 0 h 4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288" h="42464">
                  <a:moveTo>
                    <a:pt x="14145" y="4393"/>
                  </a:moveTo>
                  <a:cubicBezTo>
                    <a:pt x="11295" y="4393"/>
                    <a:pt x="9147" y="5802"/>
                    <a:pt x="7703" y="8609"/>
                  </a:cubicBezTo>
                  <a:cubicBezTo>
                    <a:pt x="6277" y="11404"/>
                    <a:pt x="5564" y="15619"/>
                    <a:pt x="5564" y="21244"/>
                  </a:cubicBezTo>
                  <a:cubicBezTo>
                    <a:pt x="5564" y="26857"/>
                    <a:pt x="6277" y="31073"/>
                    <a:pt x="7703" y="33891"/>
                  </a:cubicBezTo>
                  <a:cubicBezTo>
                    <a:pt x="9147" y="36686"/>
                    <a:pt x="11295" y="38083"/>
                    <a:pt x="14145" y="38083"/>
                  </a:cubicBezTo>
                  <a:cubicBezTo>
                    <a:pt x="17014" y="38083"/>
                    <a:pt x="19161" y="36686"/>
                    <a:pt x="20587" y="33891"/>
                  </a:cubicBezTo>
                  <a:cubicBezTo>
                    <a:pt x="22030" y="31073"/>
                    <a:pt x="22752" y="26857"/>
                    <a:pt x="22752" y="21244"/>
                  </a:cubicBezTo>
                  <a:cubicBezTo>
                    <a:pt x="22752" y="15619"/>
                    <a:pt x="22030" y="11404"/>
                    <a:pt x="20587" y="8609"/>
                  </a:cubicBezTo>
                  <a:cubicBezTo>
                    <a:pt x="19161" y="5802"/>
                    <a:pt x="17014" y="4393"/>
                    <a:pt x="14145" y="4393"/>
                  </a:cubicBezTo>
                  <a:moveTo>
                    <a:pt x="14145" y="0"/>
                  </a:moveTo>
                  <a:cubicBezTo>
                    <a:pt x="18731" y="0"/>
                    <a:pt x="22232" y="1824"/>
                    <a:pt x="24644" y="5459"/>
                  </a:cubicBezTo>
                  <a:cubicBezTo>
                    <a:pt x="27074" y="9071"/>
                    <a:pt x="28289" y="14340"/>
                    <a:pt x="28289" y="21244"/>
                  </a:cubicBezTo>
                  <a:cubicBezTo>
                    <a:pt x="28289" y="28136"/>
                    <a:pt x="27074" y="33405"/>
                    <a:pt x="24644" y="37041"/>
                  </a:cubicBezTo>
                  <a:cubicBezTo>
                    <a:pt x="22232" y="40653"/>
                    <a:pt x="18731" y="42464"/>
                    <a:pt x="14145" y="42464"/>
                  </a:cubicBezTo>
                  <a:cubicBezTo>
                    <a:pt x="9559" y="42464"/>
                    <a:pt x="6050" y="40653"/>
                    <a:pt x="3619" y="37041"/>
                  </a:cubicBezTo>
                  <a:cubicBezTo>
                    <a:pt x="1207" y="33405"/>
                    <a:pt x="0" y="28136"/>
                    <a:pt x="0" y="21244"/>
                  </a:cubicBezTo>
                  <a:cubicBezTo>
                    <a:pt x="0" y="14340"/>
                    <a:pt x="1207" y="9071"/>
                    <a:pt x="3619" y="5459"/>
                  </a:cubicBezTo>
                  <a:cubicBezTo>
                    <a:pt x="6050" y="1824"/>
                    <a:pt x="9559" y="0"/>
                    <a:pt x="14145" y="0"/>
                  </a:cubicBezTo>
                  <a:close/>
                </a:path>
              </a:pathLst>
            </a:custGeom>
            <a:solidFill>
              <a:srgbClr val="000000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68" name="Freeform 14967">
              <a:extLst>
                <a:ext uri="{FF2B5EF4-FFF2-40B4-BE49-F238E27FC236}">
                  <a16:creationId xmlns:a16="http://schemas.microsoft.com/office/drawing/2014/main" id="{7B3723E0-EEF1-8203-28E6-3A3130229A20}"/>
                </a:ext>
              </a:extLst>
            </p:cNvPr>
            <p:cNvSpPr/>
            <p:nvPr/>
          </p:nvSpPr>
          <p:spPr>
            <a:xfrm>
              <a:off x="797636" y="3857215"/>
              <a:ext cx="28288" cy="42464"/>
            </a:xfrm>
            <a:custGeom>
              <a:avLst/>
              <a:gdLst>
                <a:gd name="connsiteX0" fmla="*/ 14145 w 28288"/>
                <a:gd name="connsiteY0" fmla="*/ 4393 h 42464"/>
                <a:gd name="connsiteX1" fmla="*/ 7703 w 28288"/>
                <a:gd name="connsiteY1" fmla="*/ 8609 h 42464"/>
                <a:gd name="connsiteX2" fmla="*/ 5564 w 28288"/>
                <a:gd name="connsiteY2" fmla="*/ 21244 h 42464"/>
                <a:gd name="connsiteX3" fmla="*/ 7703 w 28288"/>
                <a:gd name="connsiteY3" fmla="*/ 33891 h 42464"/>
                <a:gd name="connsiteX4" fmla="*/ 14145 w 28288"/>
                <a:gd name="connsiteY4" fmla="*/ 38083 h 42464"/>
                <a:gd name="connsiteX5" fmla="*/ 20586 w 28288"/>
                <a:gd name="connsiteY5" fmla="*/ 33891 h 42464"/>
                <a:gd name="connsiteX6" fmla="*/ 22752 w 28288"/>
                <a:gd name="connsiteY6" fmla="*/ 21244 h 42464"/>
                <a:gd name="connsiteX7" fmla="*/ 20586 w 28288"/>
                <a:gd name="connsiteY7" fmla="*/ 8609 h 42464"/>
                <a:gd name="connsiteX8" fmla="*/ 14145 w 28288"/>
                <a:gd name="connsiteY8" fmla="*/ 4393 h 42464"/>
                <a:gd name="connsiteX9" fmla="*/ 14145 w 28288"/>
                <a:gd name="connsiteY9" fmla="*/ 0 h 42464"/>
                <a:gd name="connsiteX10" fmla="*/ 24643 w 28288"/>
                <a:gd name="connsiteY10" fmla="*/ 5459 h 42464"/>
                <a:gd name="connsiteX11" fmla="*/ 28289 w 28288"/>
                <a:gd name="connsiteY11" fmla="*/ 21244 h 42464"/>
                <a:gd name="connsiteX12" fmla="*/ 24643 w 28288"/>
                <a:gd name="connsiteY12" fmla="*/ 37041 h 42464"/>
                <a:gd name="connsiteX13" fmla="*/ 14145 w 28288"/>
                <a:gd name="connsiteY13" fmla="*/ 42464 h 42464"/>
                <a:gd name="connsiteX14" fmla="*/ 3619 w 28288"/>
                <a:gd name="connsiteY14" fmla="*/ 37041 h 42464"/>
                <a:gd name="connsiteX15" fmla="*/ 0 w 28288"/>
                <a:gd name="connsiteY15" fmla="*/ 21244 h 42464"/>
                <a:gd name="connsiteX16" fmla="*/ 3619 w 28288"/>
                <a:gd name="connsiteY16" fmla="*/ 5459 h 42464"/>
                <a:gd name="connsiteX17" fmla="*/ 14145 w 28288"/>
                <a:gd name="connsiteY17" fmla="*/ 0 h 4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288" h="42464">
                  <a:moveTo>
                    <a:pt x="14145" y="4393"/>
                  </a:moveTo>
                  <a:cubicBezTo>
                    <a:pt x="11295" y="4393"/>
                    <a:pt x="9147" y="5802"/>
                    <a:pt x="7703" y="8609"/>
                  </a:cubicBezTo>
                  <a:cubicBezTo>
                    <a:pt x="6277" y="11404"/>
                    <a:pt x="5564" y="15619"/>
                    <a:pt x="5564" y="21244"/>
                  </a:cubicBezTo>
                  <a:cubicBezTo>
                    <a:pt x="5564" y="26857"/>
                    <a:pt x="6277" y="31073"/>
                    <a:pt x="7703" y="33891"/>
                  </a:cubicBezTo>
                  <a:cubicBezTo>
                    <a:pt x="9147" y="36686"/>
                    <a:pt x="11295" y="38083"/>
                    <a:pt x="14145" y="38083"/>
                  </a:cubicBezTo>
                  <a:cubicBezTo>
                    <a:pt x="17014" y="38083"/>
                    <a:pt x="19161" y="36686"/>
                    <a:pt x="20586" y="33891"/>
                  </a:cubicBezTo>
                  <a:cubicBezTo>
                    <a:pt x="22029" y="31073"/>
                    <a:pt x="22752" y="26857"/>
                    <a:pt x="22752" y="21244"/>
                  </a:cubicBezTo>
                  <a:cubicBezTo>
                    <a:pt x="22752" y="15619"/>
                    <a:pt x="22029" y="11404"/>
                    <a:pt x="20586" y="8609"/>
                  </a:cubicBezTo>
                  <a:cubicBezTo>
                    <a:pt x="19161" y="5802"/>
                    <a:pt x="17014" y="4393"/>
                    <a:pt x="14145" y="4393"/>
                  </a:cubicBezTo>
                  <a:moveTo>
                    <a:pt x="14145" y="0"/>
                  </a:moveTo>
                  <a:cubicBezTo>
                    <a:pt x="18731" y="0"/>
                    <a:pt x="22230" y="1824"/>
                    <a:pt x="24643" y="5459"/>
                  </a:cubicBezTo>
                  <a:cubicBezTo>
                    <a:pt x="27074" y="9071"/>
                    <a:pt x="28289" y="14340"/>
                    <a:pt x="28289" y="21244"/>
                  </a:cubicBezTo>
                  <a:cubicBezTo>
                    <a:pt x="28289" y="28136"/>
                    <a:pt x="27074" y="33405"/>
                    <a:pt x="24643" y="37041"/>
                  </a:cubicBezTo>
                  <a:cubicBezTo>
                    <a:pt x="22230" y="40653"/>
                    <a:pt x="18731" y="42464"/>
                    <a:pt x="14145" y="42464"/>
                  </a:cubicBezTo>
                  <a:cubicBezTo>
                    <a:pt x="9559" y="42464"/>
                    <a:pt x="6050" y="40653"/>
                    <a:pt x="3619" y="37041"/>
                  </a:cubicBezTo>
                  <a:cubicBezTo>
                    <a:pt x="1207" y="33405"/>
                    <a:pt x="0" y="28136"/>
                    <a:pt x="0" y="21244"/>
                  </a:cubicBezTo>
                  <a:cubicBezTo>
                    <a:pt x="0" y="14340"/>
                    <a:pt x="1207" y="9071"/>
                    <a:pt x="3619" y="5459"/>
                  </a:cubicBezTo>
                  <a:cubicBezTo>
                    <a:pt x="6050" y="1824"/>
                    <a:pt x="9559" y="0"/>
                    <a:pt x="14145" y="0"/>
                  </a:cubicBezTo>
                  <a:close/>
                </a:path>
              </a:pathLst>
            </a:custGeom>
            <a:solidFill>
              <a:srgbClr val="000000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69" name="Freeform 14968">
              <a:extLst>
                <a:ext uri="{FF2B5EF4-FFF2-40B4-BE49-F238E27FC236}">
                  <a16:creationId xmlns:a16="http://schemas.microsoft.com/office/drawing/2014/main" id="{7EEC8EF8-0BE9-13B0-325A-3E4B1DBC452E}"/>
                </a:ext>
              </a:extLst>
            </p:cNvPr>
            <p:cNvSpPr/>
            <p:nvPr/>
          </p:nvSpPr>
          <p:spPr>
            <a:xfrm>
              <a:off x="1286061" y="3857215"/>
              <a:ext cx="28288" cy="42464"/>
            </a:xfrm>
            <a:custGeom>
              <a:avLst/>
              <a:gdLst>
                <a:gd name="connsiteX0" fmla="*/ 14144 w 28288"/>
                <a:gd name="connsiteY0" fmla="*/ 4393 h 42464"/>
                <a:gd name="connsiteX1" fmla="*/ 7703 w 28288"/>
                <a:gd name="connsiteY1" fmla="*/ 8609 h 42464"/>
                <a:gd name="connsiteX2" fmla="*/ 5564 w 28288"/>
                <a:gd name="connsiteY2" fmla="*/ 21244 h 42464"/>
                <a:gd name="connsiteX3" fmla="*/ 7703 w 28288"/>
                <a:gd name="connsiteY3" fmla="*/ 33891 h 42464"/>
                <a:gd name="connsiteX4" fmla="*/ 14144 w 28288"/>
                <a:gd name="connsiteY4" fmla="*/ 38083 h 42464"/>
                <a:gd name="connsiteX5" fmla="*/ 20586 w 28288"/>
                <a:gd name="connsiteY5" fmla="*/ 33891 h 42464"/>
                <a:gd name="connsiteX6" fmla="*/ 22752 w 28288"/>
                <a:gd name="connsiteY6" fmla="*/ 21244 h 42464"/>
                <a:gd name="connsiteX7" fmla="*/ 20586 w 28288"/>
                <a:gd name="connsiteY7" fmla="*/ 8609 h 42464"/>
                <a:gd name="connsiteX8" fmla="*/ 14144 w 28288"/>
                <a:gd name="connsiteY8" fmla="*/ 4393 h 42464"/>
                <a:gd name="connsiteX9" fmla="*/ 14144 w 28288"/>
                <a:gd name="connsiteY9" fmla="*/ 0 h 42464"/>
                <a:gd name="connsiteX10" fmla="*/ 24643 w 28288"/>
                <a:gd name="connsiteY10" fmla="*/ 5459 h 42464"/>
                <a:gd name="connsiteX11" fmla="*/ 28289 w 28288"/>
                <a:gd name="connsiteY11" fmla="*/ 21244 h 42464"/>
                <a:gd name="connsiteX12" fmla="*/ 24643 w 28288"/>
                <a:gd name="connsiteY12" fmla="*/ 37041 h 42464"/>
                <a:gd name="connsiteX13" fmla="*/ 14144 w 28288"/>
                <a:gd name="connsiteY13" fmla="*/ 42464 h 42464"/>
                <a:gd name="connsiteX14" fmla="*/ 3618 w 28288"/>
                <a:gd name="connsiteY14" fmla="*/ 37041 h 42464"/>
                <a:gd name="connsiteX15" fmla="*/ 0 w 28288"/>
                <a:gd name="connsiteY15" fmla="*/ 21244 h 42464"/>
                <a:gd name="connsiteX16" fmla="*/ 3618 w 28288"/>
                <a:gd name="connsiteY16" fmla="*/ 5459 h 42464"/>
                <a:gd name="connsiteX17" fmla="*/ 14144 w 28288"/>
                <a:gd name="connsiteY17" fmla="*/ 0 h 4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288" h="42464">
                  <a:moveTo>
                    <a:pt x="14144" y="4393"/>
                  </a:moveTo>
                  <a:cubicBezTo>
                    <a:pt x="11293" y="4393"/>
                    <a:pt x="9147" y="5802"/>
                    <a:pt x="7703" y="8609"/>
                  </a:cubicBezTo>
                  <a:cubicBezTo>
                    <a:pt x="6277" y="11404"/>
                    <a:pt x="5564" y="15619"/>
                    <a:pt x="5564" y="21244"/>
                  </a:cubicBezTo>
                  <a:cubicBezTo>
                    <a:pt x="5564" y="26857"/>
                    <a:pt x="6277" y="31073"/>
                    <a:pt x="7703" y="33891"/>
                  </a:cubicBezTo>
                  <a:cubicBezTo>
                    <a:pt x="9147" y="36686"/>
                    <a:pt x="11293" y="38083"/>
                    <a:pt x="14144" y="38083"/>
                  </a:cubicBezTo>
                  <a:cubicBezTo>
                    <a:pt x="17013" y="38083"/>
                    <a:pt x="19161" y="36686"/>
                    <a:pt x="20586" y="33891"/>
                  </a:cubicBezTo>
                  <a:cubicBezTo>
                    <a:pt x="22029" y="31073"/>
                    <a:pt x="22752" y="26857"/>
                    <a:pt x="22752" y="21244"/>
                  </a:cubicBezTo>
                  <a:cubicBezTo>
                    <a:pt x="22752" y="15619"/>
                    <a:pt x="22029" y="11404"/>
                    <a:pt x="20586" y="8609"/>
                  </a:cubicBezTo>
                  <a:cubicBezTo>
                    <a:pt x="19161" y="5802"/>
                    <a:pt x="17013" y="4393"/>
                    <a:pt x="14144" y="4393"/>
                  </a:cubicBezTo>
                  <a:moveTo>
                    <a:pt x="14144" y="0"/>
                  </a:moveTo>
                  <a:cubicBezTo>
                    <a:pt x="18730" y="0"/>
                    <a:pt x="22231" y="1824"/>
                    <a:pt x="24643" y="5459"/>
                  </a:cubicBezTo>
                  <a:cubicBezTo>
                    <a:pt x="27074" y="9071"/>
                    <a:pt x="28289" y="14340"/>
                    <a:pt x="28289" y="21244"/>
                  </a:cubicBezTo>
                  <a:cubicBezTo>
                    <a:pt x="28289" y="28136"/>
                    <a:pt x="27074" y="33405"/>
                    <a:pt x="24643" y="37041"/>
                  </a:cubicBezTo>
                  <a:cubicBezTo>
                    <a:pt x="22231" y="40653"/>
                    <a:pt x="18730" y="42464"/>
                    <a:pt x="14144" y="42464"/>
                  </a:cubicBezTo>
                  <a:cubicBezTo>
                    <a:pt x="9557" y="42464"/>
                    <a:pt x="6049" y="40653"/>
                    <a:pt x="3618" y="37041"/>
                  </a:cubicBezTo>
                  <a:cubicBezTo>
                    <a:pt x="1205" y="33405"/>
                    <a:pt x="0" y="28136"/>
                    <a:pt x="0" y="21244"/>
                  </a:cubicBezTo>
                  <a:cubicBezTo>
                    <a:pt x="0" y="14340"/>
                    <a:pt x="1205" y="9071"/>
                    <a:pt x="3618" y="5459"/>
                  </a:cubicBezTo>
                  <a:cubicBezTo>
                    <a:pt x="6049" y="1824"/>
                    <a:pt x="9557" y="0"/>
                    <a:pt x="14144" y="0"/>
                  </a:cubicBezTo>
                  <a:close/>
                </a:path>
              </a:pathLst>
            </a:custGeom>
            <a:solidFill>
              <a:srgbClr val="000000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70" name="Freeform 14969">
              <a:extLst>
                <a:ext uri="{FF2B5EF4-FFF2-40B4-BE49-F238E27FC236}">
                  <a16:creationId xmlns:a16="http://schemas.microsoft.com/office/drawing/2014/main" id="{9563044A-5DBB-AD13-0F93-CD9B4C721ECC}"/>
                </a:ext>
              </a:extLst>
            </p:cNvPr>
            <p:cNvSpPr/>
            <p:nvPr/>
          </p:nvSpPr>
          <p:spPr>
            <a:xfrm>
              <a:off x="1324080" y="3891923"/>
              <a:ext cx="5783" cy="6962"/>
            </a:xfrm>
            <a:custGeom>
              <a:avLst/>
              <a:gdLst>
                <a:gd name="connsiteX0" fmla="*/ 0 w 5783"/>
                <a:gd name="connsiteY0" fmla="*/ 0 h 6962"/>
                <a:gd name="connsiteX1" fmla="*/ 5783 w 5783"/>
                <a:gd name="connsiteY1" fmla="*/ 0 h 6962"/>
                <a:gd name="connsiteX2" fmla="*/ 5783 w 5783"/>
                <a:gd name="connsiteY2" fmla="*/ 6963 h 6962"/>
                <a:gd name="connsiteX3" fmla="*/ 0 w 5783"/>
                <a:gd name="connsiteY3" fmla="*/ 6963 h 6962"/>
                <a:gd name="connsiteX4" fmla="*/ 0 w 5783"/>
                <a:gd name="connsiteY4" fmla="*/ 0 h 6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83" h="6962">
                  <a:moveTo>
                    <a:pt x="0" y="0"/>
                  </a:moveTo>
                  <a:lnTo>
                    <a:pt x="5783" y="0"/>
                  </a:lnTo>
                  <a:lnTo>
                    <a:pt x="5783" y="6963"/>
                  </a:lnTo>
                  <a:lnTo>
                    <a:pt x="0" y="69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71" name="Freeform 14970">
              <a:extLst>
                <a:ext uri="{FF2B5EF4-FFF2-40B4-BE49-F238E27FC236}">
                  <a16:creationId xmlns:a16="http://schemas.microsoft.com/office/drawing/2014/main" id="{6473ED88-1428-2893-6858-9EAE75FEC9DE}"/>
                </a:ext>
              </a:extLst>
            </p:cNvPr>
            <p:cNvSpPr/>
            <p:nvPr/>
          </p:nvSpPr>
          <p:spPr>
            <a:xfrm>
              <a:off x="1340033" y="3857215"/>
              <a:ext cx="25986" cy="41671"/>
            </a:xfrm>
            <a:custGeom>
              <a:avLst/>
              <a:gdLst>
                <a:gd name="connsiteX0" fmla="*/ 6661 w 25986"/>
                <a:gd name="connsiteY0" fmla="*/ 37005 h 41671"/>
                <a:gd name="connsiteX1" fmla="*/ 25987 w 25986"/>
                <a:gd name="connsiteY1" fmla="*/ 37005 h 41671"/>
                <a:gd name="connsiteX2" fmla="*/ 25987 w 25986"/>
                <a:gd name="connsiteY2" fmla="*/ 41671 h 41671"/>
                <a:gd name="connsiteX3" fmla="*/ 0 w 25986"/>
                <a:gd name="connsiteY3" fmla="*/ 41671 h 41671"/>
                <a:gd name="connsiteX4" fmla="*/ 0 w 25986"/>
                <a:gd name="connsiteY4" fmla="*/ 37005 h 41671"/>
                <a:gd name="connsiteX5" fmla="*/ 8580 w 25986"/>
                <a:gd name="connsiteY5" fmla="*/ 28266 h 41671"/>
                <a:gd name="connsiteX6" fmla="*/ 15433 w 25986"/>
                <a:gd name="connsiteY6" fmla="*/ 21173 h 41671"/>
                <a:gd name="connsiteX7" fmla="*/ 19134 w 25986"/>
                <a:gd name="connsiteY7" fmla="*/ 16128 h 41671"/>
                <a:gd name="connsiteX8" fmla="*/ 20202 w 25986"/>
                <a:gd name="connsiteY8" fmla="*/ 12043 h 41671"/>
                <a:gd name="connsiteX9" fmla="*/ 17900 w 25986"/>
                <a:gd name="connsiteY9" fmla="*/ 6726 h 41671"/>
                <a:gd name="connsiteX10" fmla="*/ 11952 w 25986"/>
                <a:gd name="connsiteY10" fmla="*/ 4666 h 41671"/>
                <a:gd name="connsiteX11" fmla="*/ 6442 w 25986"/>
                <a:gd name="connsiteY11" fmla="*/ 5566 h 41671"/>
                <a:gd name="connsiteX12" fmla="*/ 275 w 25986"/>
                <a:gd name="connsiteY12" fmla="*/ 8313 h 41671"/>
                <a:gd name="connsiteX13" fmla="*/ 275 w 25986"/>
                <a:gd name="connsiteY13" fmla="*/ 2724 h 41671"/>
                <a:gd name="connsiteX14" fmla="*/ 6525 w 25986"/>
                <a:gd name="connsiteY14" fmla="*/ 687 h 41671"/>
                <a:gd name="connsiteX15" fmla="*/ 11842 w 25986"/>
                <a:gd name="connsiteY15" fmla="*/ 0 h 41671"/>
                <a:gd name="connsiteX16" fmla="*/ 21984 w 25986"/>
                <a:gd name="connsiteY16" fmla="*/ 3185 h 41671"/>
                <a:gd name="connsiteX17" fmla="*/ 25768 w 25986"/>
                <a:gd name="connsiteY17" fmla="*/ 11688 h 41671"/>
                <a:gd name="connsiteX18" fmla="*/ 24807 w 25986"/>
                <a:gd name="connsiteY18" fmla="*/ 16484 h 41671"/>
                <a:gd name="connsiteX19" fmla="*/ 21381 w 25986"/>
                <a:gd name="connsiteY19" fmla="*/ 21801 h 41671"/>
                <a:gd name="connsiteX20" fmla="*/ 17022 w 25986"/>
                <a:gd name="connsiteY20" fmla="*/ 26407 h 41671"/>
                <a:gd name="connsiteX21" fmla="*/ 6661 w 25986"/>
                <a:gd name="connsiteY21" fmla="*/ 37005 h 41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5986" h="41671">
                  <a:moveTo>
                    <a:pt x="6661" y="37005"/>
                  </a:moveTo>
                  <a:lnTo>
                    <a:pt x="25987" y="37005"/>
                  </a:lnTo>
                  <a:lnTo>
                    <a:pt x="25987" y="41671"/>
                  </a:lnTo>
                  <a:lnTo>
                    <a:pt x="0" y="41671"/>
                  </a:lnTo>
                  <a:lnTo>
                    <a:pt x="0" y="37005"/>
                  </a:lnTo>
                  <a:cubicBezTo>
                    <a:pt x="2102" y="34838"/>
                    <a:pt x="4962" y="31925"/>
                    <a:pt x="8580" y="28266"/>
                  </a:cubicBezTo>
                  <a:cubicBezTo>
                    <a:pt x="12217" y="24595"/>
                    <a:pt x="14501" y="22227"/>
                    <a:pt x="15433" y="21173"/>
                  </a:cubicBezTo>
                  <a:cubicBezTo>
                    <a:pt x="17206" y="19172"/>
                    <a:pt x="18439" y="17490"/>
                    <a:pt x="19134" y="16128"/>
                  </a:cubicBezTo>
                  <a:cubicBezTo>
                    <a:pt x="19846" y="14743"/>
                    <a:pt x="20202" y="13381"/>
                    <a:pt x="20202" y="12043"/>
                  </a:cubicBezTo>
                  <a:cubicBezTo>
                    <a:pt x="20202" y="9864"/>
                    <a:pt x="19435" y="8088"/>
                    <a:pt x="17900" y="6726"/>
                  </a:cubicBezTo>
                  <a:cubicBezTo>
                    <a:pt x="16383" y="5352"/>
                    <a:pt x="14401" y="4666"/>
                    <a:pt x="11952" y="4666"/>
                  </a:cubicBezTo>
                  <a:cubicBezTo>
                    <a:pt x="10216" y="4666"/>
                    <a:pt x="8379" y="4962"/>
                    <a:pt x="6442" y="5566"/>
                  </a:cubicBezTo>
                  <a:cubicBezTo>
                    <a:pt x="4524" y="6169"/>
                    <a:pt x="2468" y="7093"/>
                    <a:pt x="275" y="8313"/>
                  </a:cubicBezTo>
                  <a:lnTo>
                    <a:pt x="275" y="2724"/>
                  </a:lnTo>
                  <a:cubicBezTo>
                    <a:pt x="2505" y="1824"/>
                    <a:pt x="4588" y="1149"/>
                    <a:pt x="6525" y="687"/>
                  </a:cubicBezTo>
                  <a:cubicBezTo>
                    <a:pt x="8461" y="225"/>
                    <a:pt x="10234" y="0"/>
                    <a:pt x="11842" y="0"/>
                  </a:cubicBezTo>
                  <a:cubicBezTo>
                    <a:pt x="16082" y="0"/>
                    <a:pt x="19463" y="1066"/>
                    <a:pt x="21984" y="3185"/>
                  </a:cubicBezTo>
                  <a:cubicBezTo>
                    <a:pt x="24506" y="5305"/>
                    <a:pt x="25768" y="8147"/>
                    <a:pt x="25768" y="11688"/>
                  </a:cubicBezTo>
                  <a:cubicBezTo>
                    <a:pt x="25768" y="13369"/>
                    <a:pt x="25448" y="14968"/>
                    <a:pt x="24807" y="16484"/>
                  </a:cubicBezTo>
                  <a:cubicBezTo>
                    <a:pt x="24186" y="17976"/>
                    <a:pt x="23044" y="19752"/>
                    <a:pt x="21381" y="21801"/>
                  </a:cubicBezTo>
                  <a:cubicBezTo>
                    <a:pt x="20924" y="22334"/>
                    <a:pt x="19471" y="23861"/>
                    <a:pt x="17022" y="26407"/>
                  </a:cubicBezTo>
                  <a:cubicBezTo>
                    <a:pt x="14574" y="28929"/>
                    <a:pt x="11119" y="32458"/>
                    <a:pt x="6661" y="37005"/>
                  </a:cubicBezTo>
                  <a:close/>
                </a:path>
              </a:pathLst>
            </a:custGeom>
            <a:solidFill>
              <a:srgbClr val="000000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72" name="Freeform 14971">
              <a:extLst>
                <a:ext uri="{FF2B5EF4-FFF2-40B4-BE49-F238E27FC236}">
                  <a16:creationId xmlns:a16="http://schemas.microsoft.com/office/drawing/2014/main" id="{3767537B-37AE-35FD-14FD-4DBC10C2DBB3}"/>
                </a:ext>
              </a:extLst>
            </p:cNvPr>
            <p:cNvSpPr/>
            <p:nvPr/>
          </p:nvSpPr>
          <p:spPr>
            <a:xfrm>
              <a:off x="1375969" y="3857961"/>
              <a:ext cx="26479" cy="41718"/>
            </a:xfrm>
            <a:custGeom>
              <a:avLst/>
              <a:gdLst>
                <a:gd name="connsiteX0" fmla="*/ 1728 w 26479"/>
                <a:gd name="connsiteY0" fmla="*/ 0 h 41718"/>
                <a:gd name="connsiteX1" fmla="*/ 23464 w 26479"/>
                <a:gd name="connsiteY1" fmla="*/ 0 h 41718"/>
                <a:gd name="connsiteX2" fmla="*/ 23464 w 26479"/>
                <a:gd name="connsiteY2" fmla="*/ 4666 h 41718"/>
                <a:gd name="connsiteX3" fmla="*/ 6798 w 26479"/>
                <a:gd name="connsiteY3" fmla="*/ 4666 h 41718"/>
                <a:gd name="connsiteX4" fmla="*/ 6798 w 26479"/>
                <a:gd name="connsiteY4" fmla="*/ 14696 h 41718"/>
                <a:gd name="connsiteX5" fmla="*/ 9211 w 26479"/>
                <a:gd name="connsiteY5" fmla="*/ 14092 h 41718"/>
                <a:gd name="connsiteX6" fmla="*/ 11623 w 26479"/>
                <a:gd name="connsiteY6" fmla="*/ 13867 h 41718"/>
                <a:gd name="connsiteX7" fmla="*/ 22478 w 26479"/>
                <a:gd name="connsiteY7" fmla="*/ 17621 h 41718"/>
                <a:gd name="connsiteX8" fmla="*/ 26479 w 26479"/>
                <a:gd name="connsiteY8" fmla="*/ 27793 h 41718"/>
                <a:gd name="connsiteX9" fmla="*/ 22368 w 26479"/>
                <a:gd name="connsiteY9" fmla="*/ 38071 h 41718"/>
                <a:gd name="connsiteX10" fmla="*/ 10774 w 26479"/>
                <a:gd name="connsiteY10" fmla="*/ 41718 h 41718"/>
                <a:gd name="connsiteX11" fmla="*/ 5510 w 26479"/>
                <a:gd name="connsiteY11" fmla="*/ 41280 h 41718"/>
                <a:gd name="connsiteX12" fmla="*/ 0 w 26479"/>
                <a:gd name="connsiteY12" fmla="*/ 39966 h 41718"/>
                <a:gd name="connsiteX13" fmla="*/ 0 w 26479"/>
                <a:gd name="connsiteY13" fmla="*/ 34400 h 41718"/>
                <a:gd name="connsiteX14" fmla="*/ 5099 w 26479"/>
                <a:gd name="connsiteY14" fmla="*/ 36401 h 41718"/>
                <a:gd name="connsiteX15" fmla="*/ 10663 w 26479"/>
                <a:gd name="connsiteY15" fmla="*/ 37065 h 41718"/>
                <a:gd name="connsiteX16" fmla="*/ 18175 w 26479"/>
                <a:gd name="connsiteY16" fmla="*/ 34566 h 41718"/>
                <a:gd name="connsiteX17" fmla="*/ 20943 w 26479"/>
                <a:gd name="connsiteY17" fmla="*/ 27793 h 41718"/>
                <a:gd name="connsiteX18" fmla="*/ 18175 w 26479"/>
                <a:gd name="connsiteY18" fmla="*/ 21019 h 41718"/>
                <a:gd name="connsiteX19" fmla="*/ 10663 w 26479"/>
                <a:gd name="connsiteY19" fmla="*/ 18532 h 41718"/>
                <a:gd name="connsiteX20" fmla="*/ 6223 w 26479"/>
                <a:gd name="connsiteY20" fmla="*/ 19018 h 41718"/>
                <a:gd name="connsiteX21" fmla="*/ 1728 w 26479"/>
                <a:gd name="connsiteY21" fmla="*/ 20557 h 41718"/>
                <a:gd name="connsiteX22" fmla="*/ 1728 w 26479"/>
                <a:gd name="connsiteY22" fmla="*/ 0 h 41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6479" h="41718">
                  <a:moveTo>
                    <a:pt x="1728" y="0"/>
                  </a:moveTo>
                  <a:lnTo>
                    <a:pt x="23464" y="0"/>
                  </a:lnTo>
                  <a:lnTo>
                    <a:pt x="23464" y="4666"/>
                  </a:lnTo>
                  <a:lnTo>
                    <a:pt x="6798" y="4666"/>
                  </a:lnTo>
                  <a:lnTo>
                    <a:pt x="6798" y="14696"/>
                  </a:lnTo>
                  <a:cubicBezTo>
                    <a:pt x="7602" y="14423"/>
                    <a:pt x="8406" y="14222"/>
                    <a:pt x="9211" y="14092"/>
                  </a:cubicBezTo>
                  <a:cubicBezTo>
                    <a:pt x="10015" y="13938"/>
                    <a:pt x="10819" y="13867"/>
                    <a:pt x="11623" y="13867"/>
                  </a:cubicBezTo>
                  <a:cubicBezTo>
                    <a:pt x="16191" y="13867"/>
                    <a:pt x="19810" y="15122"/>
                    <a:pt x="22478" y="17621"/>
                  </a:cubicBezTo>
                  <a:cubicBezTo>
                    <a:pt x="25146" y="20131"/>
                    <a:pt x="26479" y="23518"/>
                    <a:pt x="26479" y="27793"/>
                  </a:cubicBezTo>
                  <a:cubicBezTo>
                    <a:pt x="26479" y="32198"/>
                    <a:pt x="25109" y="35620"/>
                    <a:pt x="22368" y="38071"/>
                  </a:cubicBezTo>
                  <a:cubicBezTo>
                    <a:pt x="19627" y="40499"/>
                    <a:pt x="15763" y="41718"/>
                    <a:pt x="10774" y="41718"/>
                  </a:cubicBezTo>
                  <a:cubicBezTo>
                    <a:pt x="9055" y="41718"/>
                    <a:pt x="7302" y="41576"/>
                    <a:pt x="5510" y="41280"/>
                  </a:cubicBezTo>
                  <a:cubicBezTo>
                    <a:pt x="3737" y="40984"/>
                    <a:pt x="1901" y="40546"/>
                    <a:pt x="0" y="39966"/>
                  </a:cubicBezTo>
                  <a:lnTo>
                    <a:pt x="0" y="34400"/>
                  </a:lnTo>
                  <a:cubicBezTo>
                    <a:pt x="1645" y="35288"/>
                    <a:pt x="3345" y="35963"/>
                    <a:pt x="5099" y="36401"/>
                  </a:cubicBezTo>
                  <a:cubicBezTo>
                    <a:pt x="6853" y="36840"/>
                    <a:pt x="8708" y="37065"/>
                    <a:pt x="10663" y="37065"/>
                  </a:cubicBezTo>
                  <a:cubicBezTo>
                    <a:pt x="13825" y="37065"/>
                    <a:pt x="16329" y="36236"/>
                    <a:pt x="18175" y="34566"/>
                  </a:cubicBezTo>
                  <a:cubicBezTo>
                    <a:pt x="20021" y="32896"/>
                    <a:pt x="20943" y="30646"/>
                    <a:pt x="20943" y="27793"/>
                  </a:cubicBezTo>
                  <a:cubicBezTo>
                    <a:pt x="20943" y="24939"/>
                    <a:pt x="20021" y="22689"/>
                    <a:pt x="18175" y="21019"/>
                  </a:cubicBezTo>
                  <a:cubicBezTo>
                    <a:pt x="16329" y="19361"/>
                    <a:pt x="13825" y="18532"/>
                    <a:pt x="10663" y="18532"/>
                  </a:cubicBezTo>
                  <a:cubicBezTo>
                    <a:pt x="9183" y="18532"/>
                    <a:pt x="7703" y="18698"/>
                    <a:pt x="6223" y="19018"/>
                  </a:cubicBezTo>
                  <a:cubicBezTo>
                    <a:pt x="4760" y="19349"/>
                    <a:pt x="3262" y="19859"/>
                    <a:pt x="1728" y="20557"/>
                  </a:cubicBezTo>
                  <a:lnTo>
                    <a:pt x="1728" y="0"/>
                  </a:lnTo>
                  <a:close/>
                </a:path>
              </a:pathLst>
            </a:custGeom>
            <a:solidFill>
              <a:srgbClr val="000000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73" name="Freeform 14972">
              <a:extLst>
                <a:ext uri="{FF2B5EF4-FFF2-40B4-BE49-F238E27FC236}">
                  <a16:creationId xmlns:a16="http://schemas.microsoft.com/office/drawing/2014/main" id="{54A27198-8DC6-6957-3D28-79143E8D2473}"/>
                </a:ext>
              </a:extLst>
            </p:cNvPr>
            <p:cNvSpPr/>
            <p:nvPr/>
          </p:nvSpPr>
          <p:spPr>
            <a:xfrm>
              <a:off x="1862581" y="3857215"/>
              <a:ext cx="28289" cy="42464"/>
            </a:xfrm>
            <a:custGeom>
              <a:avLst/>
              <a:gdLst>
                <a:gd name="connsiteX0" fmla="*/ 14151 w 28289"/>
                <a:gd name="connsiteY0" fmla="*/ 4393 h 42464"/>
                <a:gd name="connsiteX1" fmla="*/ 7709 w 28289"/>
                <a:gd name="connsiteY1" fmla="*/ 8609 h 42464"/>
                <a:gd name="connsiteX2" fmla="*/ 5566 w 28289"/>
                <a:gd name="connsiteY2" fmla="*/ 21244 h 42464"/>
                <a:gd name="connsiteX3" fmla="*/ 7709 w 28289"/>
                <a:gd name="connsiteY3" fmla="*/ 33891 h 42464"/>
                <a:gd name="connsiteX4" fmla="*/ 14151 w 28289"/>
                <a:gd name="connsiteY4" fmla="*/ 38083 h 42464"/>
                <a:gd name="connsiteX5" fmla="*/ 20593 w 28289"/>
                <a:gd name="connsiteY5" fmla="*/ 33891 h 42464"/>
                <a:gd name="connsiteX6" fmla="*/ 22760 w 28289"/>
                <a:gd name="connsiteY6" fmla="*/ 21244 h 42464"/>
                <a:gd name="connsiteX7" fmla="*/ 20593 w 28289"/>
                <a:gd name="connsiteY7" fmla="*/ 8609 h 42464"/>
                <a:gd name="connsiteX8" fmla="*/ 14151 w 28289"/>
                <a:gd name="connsiteY8" fmla="*/ 4393 h 42464"/>
                <a:gd name="connsiteX9" fmla="*/ 14151 w 28289"/>
                <a:gd name="connsiteY9" fmla="*/ 0 h 42464"/>
                <a:gd name="connsiteX10" fmla="*/ 24643 w 28289"/>
                <a:gd name="connsiteY10" fmla="*/ 5459 h 42464"/>
                <a:gd name="connsiteX11" fmla="*/ 28290 w 28289"/>
                <a:gd name="connsiteY11" fmla="*/ 21244 h 42464"/>
                <a:gd name="connsiteX12" fmla="*/ 24643 w 28289"/>
                <a:gd name="connsiteY12" fmla="*/ 37041 h 42464"/>
                <a:gd name="connsiteX13" fmla="*/ 14151 w 28289"/>
                <a:gd name="connsiteY13" fmla="*/ 42464 h 42464"/>
                <a:gd name="connsiteX14" fmla="*/ 3623 w 28289"/>
                <a:gd name="connsiteY14" fmla="*/ 37041 h 42464"/>
                <a:gd name="connsiteX15" fmla="*/ 0 w 28289"/>
                <a:gd name="connsiteY15" fmla="*/ 21244 h 42464"/>
                <a:gd name="connsiteX16" fmla="*/ 3623 w 28289"/>
                <a:gd name="connsiteY16" fmla="*/ 5459 h 42464"/>
                <a:gd name="connsiteX17" fmla="*/ 14151 w 28289"/>
                <a:gd name="connsiteY17" fmla="*/ 0 h 4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289" h="42464">
                  <a:moveTo>
                    <a:pt x="14151" y="4393"/>
                  </a:moveTo>
                  <a:cubicBezTo>
                    <a:pt x="11297" y="4393"/>
                    <a:pt x="9154" y="5802"/>
                    <a:pt x="7709" y="8609"/>
                  </a:cubicBezTo>
                  <a:cubicBezTo>
                    <a:pt x="6276" y="11404"/>
                    <a:pt x="5566" y="15619"/>
                    <a:pt x="5566" y="21244"/>
                  </a:cubicBezTo>
                  <a:cubicBezTo>
                    <a:pt x="5566" y="26857"/>
                    <a:pt x="6276" y="31073"/>
                    <a:pt x="7709" y="33891"/>
                  </a:cubicBezTo>
                  <a:cubicBezTo>
                    <a:pt x="9154" y="36686"/>
                    <a:pt x="11297" y="38083"/>
                    <a:pt x="14151" y="38083"/>
                  </a:cubicBezTo>
                  <a:cubicBezTo>
                    <a:pt x="17017" y="38083"/>
                    <a:pt x="19160" y="36686"/>
                    <a:pt x="20593" y="33891"/>
                  </a:cubicBezTo>
                  <a:cubicBezTo>
                    <a:pt x="22037" y="31073"/>
                    <a:pt x="22760" y="26857"/>
                    <a:pt x="22760" y="21244"/>
                  </a:cubicBezTo>
                  <a:cubicBezTo>
                    <a:pt x="22760" y="15619"/>
                    <a:pt x="22037" y="11404"/>
                    <a:pt x="20593" y="8609"/>
                  </a:cubicBezTo>
                  <a:cubicBezTo>
                    <a:pt x="19160" y="5802"/>
                    <a:pt x="17017" y="4393"/>
                    <a:pt x="14151" y="4393"/>
                  </a:cubicBezTo>
                  <a:moveTo>
                    <a:pt x="14151" y="0"/>
                  </a:moveTo>
                  <a:cubicBezTo>
                    <a:pt x="18734" y="0"/>
                    <a:pt x="22239" y="1824"/>
                    <a:pt x="24643" y="5459"/>
                  </a:cubicBezTo>
                  <a:cubicBezTo>
                    <a:pt x="27070" y="9071"/>
                    <a:pt x="28290" y="14340"/>
                    <a:pt x="28290" y="21244"/>
                  </a:cubicBezTo>
                  <a:cubicBezTo>
                    <a:pt x="28290" y="28136"/>
                    <a:pt x="27070" y="33405"/>
                    <a:pt x="24643" y="37041"/>
                  </a:cubicBezTo>
                  <a:cubicBezTo>
                    <a:pt x="22239" y="40653"/>
                    <a:pt x="18734" y="42464"/>
                    <a:pt x="14151" y="42464"/>
                  </a:cubicBezTo>
                  <a:cubicBezTo>
                    <a:pt x="9568" y="42464"/>
                    <a:pt x="6051" y="40653"/>
                    <a:pt x="3623" y="37041"/>
                  </a:cubicBezTo>
                  <a:cubicBezTo>
                    <a:pt x="1208" y="33405"/>
                    <a:pt x="0" y="28136"/>
                    <a:pt x="0" y="21244"/>
                  </a:cubicBezTo>
                  <a:cubicBezTo>
                    <a:pt x="0" y="14340"/>
                    <a:pt x="1208" y="9071"/>
                    <a:pt x="3623" y="5459"/>
                  </a:cubicBezTo>
                  <a:cubicBezTo>
                    <a:pt x="6051" y="1824"/>
                    <a:pt x="9568" y="0"/>
                    <a:pt x="14151" y="0"/>
                  </a:cubicBezTo>
                  <a:close/>
                </a:path>
              </a:pathLst>
            </a:custGeom>
            <a:solidFill>
              <a:srgbClr val="000000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74" name="Freeform 14973">
              <a:extLst>
                <a:ext uri="{FF2B5EF4-FFF2-40B4-BE49-F238E27FC236}">
                  <a16:creationId xmlns:a16="http://schemas.microsoft.com/office/drawing/2014/main" id="{85AF1051-4A32-E351-9505-7738BD7A23F2}"/>
                </a:ext>
              </a:extLst>
            </p:cNvPr>
            <p:cNvSpPr/>
            <p:nvPr/>
          </p:nvSpPr>
          <p:spPr>
            <a:xfrm>
              <a:off x="1900605" y="3891923"/>
              <a:ext cx="5778" cy="6962"/>
            </a:xfrm>
            <a:custGeom>
              <a:avLst/>
              <a:gdLst>
                <a:gd name="connsiteX0" fmla="*/ 0 w 5778"/>
                <a:gd name="connsiteY0" fmla="*/ 0 h 6962"/>
                <a:gd name="connsiteX1" fmla="*/ 5779 w 5778"/>
                <a:gd name="connsiteY1" fmla="*/ 0 h 6962"/>
                <a:gd name="connsiteX2" fmla="*/ 5779 w 5778"/>
                <a:gd name="connsiteY2" fmla="*/ 6963 h 6962"/>
                <a:gd name="connsiteX3" fmla="*/ 0 w 5778"/>
                <a:gd name="connsiteY3" fmla="*/ 6963 h 6962"/>
                <a:gd name="connsiteX4" fmla="*/ 0 w 5778"/>
                <a:gd name="connsiteY4" fmla="*/ 0 h 6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78" h="6962">
                  <a:moveTo>
                    <a:pt x="0" y="0"/>
                  </a:moveTo>
                  <a:lnTo>
                    <a:pt x="5779" y="0"/>
                  </a:lnTo>
                  <a:lnTo>
                    <a:pt x="5779" y="6963"/>
                  </a:lnTo>
                  <a:lnTo>
                    <a:pt x="0" y="69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75" name="Freeform 14974">
              <a:extLst>
                <a:ext uri="{FF2B5EF4-FFF2-40B4-BE49-F238E27FC236}">
                  <a16:creationId xmlns:a16="http://schemas.microsoft.com/office/drawing/2014/main" id="{E7B54F18-FB96-ABB9-704D-4360DE737AFD}"/>
                </a:ext>
              </a:extLst>
            </p:cNvPr>
            <p:cNvSpPr/>
            <p:nvPr/>
          </p:nvSpPr>
          <p:spPr>
            <a:xfrm>
              <a:off x="1916781" y="3857961"/>
              <a:ext cx="26478" cy="41718"/>
            </a:xfrm>
            <a:custGeom>
              <a:avLst/>
              <a:gdLst>
                <a:gd name="connsiteX0" fmla="*/ 1717 w 26478"/>
                <a:gd name="connsiteY0" fmla="*/ 0 h 41718"/>
                <a:gd name="connsiteX1" fmla="*/ 23459 w 26478"/>
                <a:gd name="connsiteY1" fmla="*/ 0 h 41718"/>
                <a:gd name="connsiteX2" fmla="*/ 23459 w 26478"/>
                <a:gd name="connsiteY2" fmla="*/ 4666 h 41718"/>
                <a:gd name="connsiteX3" fmla="*/ 6797 w 26478"/>
                <a:gd name="connsiteY3" fmla="*/ 4666 h 41718"/>
                <a:gd name="connsiteX4" fmla="*/ 6797 w 26478"/>
                <a:gd name="connsiteY4" fmla="*/ 14696 h 41718"/>
                <a:gd name="connsiteX5" fmla="*/ 9201 w 26478"/>
                <a:gd name="connsiteY5" fmla="*/ 14092 h 41718"/>
                <a:gd name="connsiteX6" fmla="*/ 11617 w 26478"/>
                <a:gd name="connsiteY6" fmla="*/ 13867 h 41718"/>
                <a:gd name="connsiteX7" fmla="*/ 22476 w 26478"/>
                <a:gd name="connsiteY7" fmla="*/ 17621 h 41718"/>
                <a:gd name="connsiteX8" fmla="*/ 26478 w 26478"/>
                <a:gd name="connsiteY8" fmla="*/ 27793 h 41718"/>
                <a:gd name="connsiteX9" fmla="*/ 22357 w 26478"/>
                <a:gd name="connsiteY9" fmla="*/ 38071 h 41718"/>
                <a:gd name="connsiteX10" fmla="*/ 10764 w 26478"/>
                <a:gd name="connsiteY10" fmla="*/ 41718 h 41718"/>
                <a:gd name="connsiteX11" fmla="*/ 5506 w 26478"/>
                <a:gd name="connsiteY11" fmla="*/ 41280 h 41718"/>
                <a:gd name="connsiteX12" fmla="*/ 0 w 26478"/>
                <a:gd name="connsiteY12" fmla="*/ 39966 h 41718"/>
                <a:gd name="connsiteX13" fmla="*/ 0 w 26478"/>
                <a:gd name="connsiteY13" fmla="*/ 34400 h 41718"/>
                <a:gd name="connsiteX14" fmla="*/ 5092 w 26478"/>
                <a:gd name="connsiteY14" fmla="*/ 36401 h 41718"/>
                <a:gd name="connsiteX15" fmla="*/ 10658 w 26478"/>
                <a:gd name="connsiteY15" fmla="*/ 37065 h 41718"/>
                <a:gd name="connsiteX16" fmla="*/ 18165 w 26478"/>
                <a:gd name="connsiteY16" fmla="*/ 34566 h 41718"/>
                <a:gd name="connsiteX17" fmla="*/ 20936 w 26478"/>
                <a:gd name="connsiteY17" fmla="*/ 27793 h 41718"/>
                <a:gd name="connsiteX18" fmla="*/ 18165 w 26478"/>
                <a:gd name="connsiteY18" fmla="*/ 21019 h 41718"/>
                <a:gd name="connsiteX19" fmla="*/ 10658 w 26478"/>
                <a:gd name="connsiteY19" fmla="*/ 18532 h 41718"/>
                <a:gd name="connsiteX20" fmla="*/ 6217 w 26478"/>
                <a:gd name="connsiteY20" fmla="*/ 19018 h 41718"/>
                <a:gd name="connsiteX21" fmla="*/ 1717 w 26478"/>
                <a:gd name="connsiteY21" fmla="*/ 20557 h 41718"/>
                <a:gd name="connsiteX22" fmla="*/ 1717 w 26478"/>
                <a:gd name="connsiteY22" fmla="*/ 0 h 41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6478" h="41718">
                  <a:moveTo>
                    <a:pt x="1717" y="0"/>
                  </a:moveTo>
                  <a:lnTo>
                    <a:pt x="23459" y="0"/>
                  </a:lnTo>
                  <a:lnTo>
                    <a:pt x="23459" y="4666"/>
                  </a:lnTo>
                  <a:lnTo>
                    <a:pt x="6797" y="4666"/>
                  </a:lnTo>
                  <a:lnTo>
                    <a:pt x="6797" y="14696"/>
                  </a:lnTo>
                  <a:cubicBezTo>
                    <a:pt x="7602" y="14423"/>
                    <a:pt x="8408" y="14222"/>
                    <a:pt x="9201" y="14092"/>
                  </a:cubicBezTo>
                  <a:cubicBezTo>
                    <a:pt x="10006" y="13938"/>
                    <a:pt x="10812" y="13867"/>
                    <a:pt x="11617" y="13867"/>
                  </a:cubicBezTo>
                  <a:cubicBezTo>
                    <a:pt x="16188" y="13867"/>
                    <a:pt x="19811" y="15122"/>
                    <a:pt x="22476" y="17621"/>
                  </a:cubicBezTo>
                  <a:cubicBezTo>
                    <a:pt x="25140" y="20131"/>
                    <a:pt x="26478" y="23518"/>
                    <a:pt x="26478" y="27793"/>
                  </a:cubicBezTo>
                  <a:cubicBezTo>
                    <a:pt x="26478" y="32198"/>
                    <a:pt x="25105" y="35620"/>
                    <a:pt x="22357" y="38071"/>
                  </a:cubicBezTo>
                  <a:cubicBezTo>
                    <a:pt x="19622" y="40499"/>
                    <a:pt x="15750" y="41718"/>
                    <a:pt x="10764" y="41718"/>
                  </a:cubicBezTo>
                  <a:cubicBezTo>
                    <a:pt x="9047" y="41718"/>
                    <a:pt x="7295" y="41576"/>
                    <a:pt x="5506" y="41280"/>
                  </a:cubicBezTo>
                  <a:cubicBezTo>
                    <a:pt x="3730" y="40984"/>
                    <a:pt x="1895" y="40546"/>
                    <a:pt x="0" y="39966"/>
                  </a:cubicBezTo>
                  <a:lnTo>
                    <a:pt x="0" y="34400"/>
                  </a:lnTo>
                  <a:cubicBezTo>
                    <a:pt x="1646" y="35288"/>
                    <a:pt x="3339" y="35963"/>
                    <a:pt x="5092" y="36401"/>
                  </a:cubicBezTo>
                  <a:cubicBezTo>
                    <a:pt x="6845" y="36840"/>
                    <a:pt x="8704" y="37065"/>
                    <a:pt x="10658" y="37065"/>
                  </a:cubicBezTo>
                  <a:cubicBezTo>
                    <a:pt x="13819" y="37065"/>
                    <a:pt x="16330" y="36236"/>
                    <a:pt x="18165" y="34566"/>
                  </a:cubicBezTo>
                  <a:cubicBezTo>
                    <a:pt x="20013" y="32896"/>
                    <a:pt x="20936" y="30646"/>
                    <a:pt x="20936" y="27793"/>
                  </a:cubicBezTo>
                  <a:cubicBezTo>
                    <a:pt x="20936" y="24939"/>
                    <a:pt x="20013" y="22689"/>
                    <a:pt x="18165" y="21019"/>
                  </a:cubicBezTo>
                  <a:cubicBezTo>
                    <a:pt x="16330" y="19361"/>
                    <a:pt x="13819" y="18532"/>
                    <a:pt x="10658" y="18532"/>
                  </a:cubicBezTo>
                  <a:cubicBezTo>
                    <a:pt x="9177" y="18532"/>
                    <a:pt x="7697" y="18698"/>
                    <a:pt x="6217" y="19018"/>
                  </a:cubicBezTo>
                  <a:cubicBezTo>
                    <a:pt x="4760" y="19349"/>
                    <a:pt x="3256" y="19859"/>
                    <a:pt x="1717" y="20557"/>
                  </a:cubicBezTo>
                  <a:lnTo>
                    <a:pt x="1717" y="0"/>
                  </a:lnTo>
                  <a:close/>
                </a:path>
              </a:pathLst>
            </a:custGeom>
            <a:solidFill>
              <a:srgbClr val="000000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76" name="Freeform 14975">
              <a:extLst>
                <a:ext uri="{FF2B5EF4-FFF2-40B4-BE49-F238E27FC236}">
                  <a16:creationId xmlns:a16="http://schemas.microsoft.com/office/drawing/2014/main" id="{D4730CAC-AF7B-EEEC-C401-FDEAE74EA0E8}"/>
                </a:ext>
              </a:extLst>
            </p:cNvPr>
            <p:cNvSpPr/>
            <p:nvPr/>
          </p:nvSpPr>
          <p:spPr>
            <a:xfrm>
              <a:off x="1951868" y="3857215"/>
              <a:ext cx="28278" cy="42464"/>
            </a:xfrm>
            <a:custGeom>
              <a:avLst/>
              <a:gdLst>
                <a:gd name="connsiteX0" fmla="*/ 14139 w 28278"/>
                <a:gd name="connsiteY0" fmla="*/ 4393 h 42464"/>
                <a:gd name="connsiteX1" fmla="*/ 7697 w 28278"/>
                <a:gd name="connsiteY1" fmla="*/ 8609 h 42464"/>
                <a:gd name="connsiteX2" fmla="*/ 5554 w 28278"/>
                <a:gd name="connsiteY2" fmla="*/ 21244 h 42464"/>
                <a:gd name="connsiteX3" fmla="*/ 7697 w 28278"/>
                <a:gd name="connsiteY3" fmla="*/ 33891 h 42464"/>
                <a:gd name="connsiteX4" fmla="*/ 14139 w 28278"/>
                <a:gd name="connsiteY4" fmla="*/ 38083 h 42464"/>
                <a:gd name="connsiteX5" fmla="*/ 20581 w 28278"/>
                <a:gd name="connsiteY5" fmla="*/ 33891 h 42464"/>
                <a:gd name="connsiteX6" fmla="*/ 22748 w 28278"/>
                <a:gd name="connsiteY6" fmla="*/ 21244 h 42464"/>
                <a:gd name="connsiteX7" fmla="*/ 20581 w 28278"/>
                <a:gd name="connsiteY7" fmla="*/ 8609 h 42464"/>
                <a:gd name="connsiteX8" fmla="*/ 14139 w 28278"/>
                <a:gd name="connsiteY8" fmla="*/ 4393 h 42464"/>
                <a:gd name="connsiteX9" fmla="*/ 14139 w 28278"/>
                <a:gd name="connsiteY9" fmla="*/ 0 h 42464"/>
                <a:gd name="connsiteX10" fmla="*/ 24643 w 28278"/>
                <a:gd name="connsiteY10" fmla="*/ 5459 h 42464"/>
                <a:gd name="connsiteX11" fmla="*/ 28278 w 28278"/>
                <a:gd name="connsiteY11" fmla="*/ 21244 h 42464"/>
                <a:gd name="connsiteX12" fmla="*/ 24643 w 28278"/>
                <a:gd name="connsiteY12" fmla="*/ 37041 h 42464"/>
                <a:gd name="connsiteX13" fmla="*/ 14139 w 28278"/>
                <a:gd name="connsiteY13" fmla="*/ 42464 h 42464"/>
                <a:gd name="connsiteX14" fmla="*/ 3612 w 28278"/>
                <a:gd name="connsiteY14" fmla="*/ 37041 h 42464"/>
                <a:gd name="connsiteX15" fmla="*/ 0 w 28278"/>
                <a:gd name="connsiteY15" fmla="*/ 21244 h 42464"/>
                <a:gd name="connsiteX16" fmla="*/ 3612 w 28278"/>
                <a:gd name="connsiteY16" fmla="*/ 5459 h 42464"/>
                <a:gd name="connsiteX17" fmla="*/ 14139 w 28278"/>
                <a:gd name="connsiteY17" fmla="*/ 0 h 4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278" h="42464">
                  <a:moveTo>
                    <a:pt x="14139" y="4393"/>
                  </a:moveTo>
                  <a:cubicBezTo>
                    <a:pt x="11285" y="4393"/>
                    <a:pt x="9142" y="5802"/>
                    <a:pt x="7697" y="8609"/>
                  </a:cubicBezTo>
                  <a:cubicBezTo>
                    <a:pt x="6264" y="11404"/>
                    <a:pt x="5554" y="15619"/>
                    <a:pt x="5554" y="21244"/>
                  </a:cubicBezTo>
                  <a:cubicBezTo>
                    <a:pt x="5554" y="26857"/>
                    <a:pt x="6264" y="31073"/>
                    <a:pt x="7697" y="33891"/>
                  </a:cubicBezTo>
                  <a:cubicBezTo>
                    <a:pt x="9142" y="36686"/>
                    <a:pt x="11285" y="38083"/>
                    <a:pt x="14139" y="38083"/>
                  </a:cubicBezTo>
                  <a:cubicBezTo>
                    <a:pt x="17005" y="38083"/>
                    <a:pt x="19148" y="36686"/>
                    <a:pt x="20581" y="33891"/>
                  </a:cubicBezTo>
                  <a:cubicBezTo>
                    <a:pt x="22026" y="31073"/>
                    <a:pt x="22748" y="26857"/>
                    <a:pt x="22748" y="21244"/>
                  </a:cubicBezTo>
                  <a:cubicBezTo>
                    <a:pt x="22748" y="15619"/>
                    <a:pt x="22026" y="11404"/>
                    <a:pt x="20581" y="8609"/>
                  </a:cubicBezTo>
                  <a:cubicBezTo>
                    <a:pt x="19148" y="5802"/>
                    <a:pt x="17005" y="4393"/>
                    <a:pt x="14139" y="4393"/>
                  </a:cubicBezTo>
                  <a:moveTo>
                    <a:pt x="14139" y="0"/>
                  </a:moveTo>
                  <a:cubicBezTo>
                    <a:pt x="18722" y="0"/>
                    <a:pt x="22227" y="1824"/>
                    <a:pt x="24643" y="5459"/>
                  </a:cubicBezTo>
                  <a:cubicBezTo>
                    <a:pt x="27070" y="9071"/>
                    <a:pt x="28278" y="14340"/>
                    <a:pt x="28278" y="21244"/>
                  </a:cubicBezTo>
                  <a:cubicBezTo>
                    <a:pt x="28278" y="28136"/>
                    <a:pt x="27070" y="33405"/>
                    <a:pt x="24643" y="37041"/>
                  </a:cubicBezTo>
                  <a:cubicBezTo>
                    <a:pt x="22227" y="40653"/>
                    <a:pt x="18722" y="42464"/>
                    <a:pt x="14139" y="42464"/>
                  </a:cubicBezTo>
                  <a:cubicBezTo>
                    <a:pt x="9556" y="42464"/>
                    <a:pt x="6039" y="40653"/>
                    <a:pt x="3612" y="37041"/>
                  </a:cubicBezTo>
                  <a:cubicBezTo>
                    <a:pt x="1208" y="33405"/>
                    <a:pt x="0" y="28136"/>
                    <a:pt x="0" y="21244"/>
                  </a:cubicBezTo>
                  <a:cubicBezTo>
                    <a:pt x="0" y="14340"/>
                    <a:pt x="1208" y="9071"/>
                    <a:pt x="3612" y="5459"/>
                  </a:cubicBezTo>
                  <a:cubicBezTo>
                    <a:pt x="6039" y="1824"/>
                    <a:pt x="9556" y="0"/>
                    <a:pt x="14139" y="0"/>
                  </a:cubicBezTo>
                  <a:close/>
                </a:path>
              </a:pathLst>
            </a:custGeom>
            <a:solidFill>
              <a:srgbClr val="000000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77" name="Freeform 14976">
              <a:extLst>
                <a:ext uri="{FF2B5EF4-FFF2-40B4-BE49-F238E27FC236}">
                  <a16:creationId xmlns:a16="http://schemas.microsoft.com/office/drawing/2014/main" id="{412CA854-4387-2FA5-7A71-FFF98644D9A5}"/>
                </a:ext>
              </a:extLst>
            </p:cNvPr>
            <p:cNvSpPr/>
            <p:nvPr/>
          </p:nvSpPr>
          <p:spPr>
            <a:xfrm>
              <a:off x="2440292" y="3857215"/>
              <a:ext cx="28278" cy="42464"/>
            </a:xfrm>
            <a:custGeom>
              <a:avLst/>
              <a:gdLst>
                <a:gd name="connsiteX0" fmla="*/ 14139 w 28278"/>
                <a:gd name="connsiteY0" fmla="*/ 4393 h 42464"/>
                <a:gd name="connsiteX1" fmla="*/ 7697 w 28278"/>
                <a:gd name="connsiteY1" fmla="*/ 8609 h 42464"/>
                <a:gd name="connsiteX2" fmla="*/ 5554 w 28278"/>
                <a:gd name="connsiteY2" fmla="*/ 21244 h 42464"/>
                <a:gd name="connsiteX3" fmla="*/ 7697 w 28278"/>
                <a:gd name="connsiteY3" fmla="*/ 33891 h 42464"/>
                <a:gd name="connsiteX4" fmla="*/ 14139 w 28278"/>
                <a:gd name="connsiteY4" fmla="*/ 38083 h 42464"/>
                <a:gd name="connsiteX5" fmla="*/ 20581 w 28278"/>
                <a:gd name="connsiteY5" fmla="*/ 33891 h 42464"/>
                <a:gd name="connsiteX6" fmla="*/ 22748 w 28278"/>
                <a:gd name="connsiteY6" fmla="*/ 21244 h 42464"/>
                <a:gd name="connsiteX7" fmla="*/ 20581 w 28278"/>
                <a:gd name="connsiteY7" fmla="*/ 8609 h 42464"/>
                <a:gd name="connsiteX8" fmla="*/ 14139 w 28278"/>
                <a:gd name="connsiteY8" fmla="*/ 4393 h 42464"/>
                <a:gd name="connsiteX9" fmla="*/ 14139 w 28278"/>
                <a:gd name="connsiteY9" fmla="*/ 0 h 42464"/>
                <a:gd name="connsiteX10" fmla="*/ 24643 w 28278"/>
                <a:gd name="connsiteY10" fmla="*/ 5459 h 42464"/>
                <a:gd name="connsiteX11" fmla="*/ 28278 w 28278"/>
                <a:gd name="connsiteY11" fmla="*/ 21244 h 42464"/>
                <a:gd name="connsiteX12" fmla="*/ 24643 w 28278"/>
                <a:gd name="connsiteY12" fmla="*/ 37041 h 42464"/>
                <a:gd name="connsiteX13" fmla="*/ 14139 w 28278"/>
                <a:gd name="connsiteY13" fmla="*/ 42464 h 42464"/>
                <a:gd name="connsiteX14" fmla="*/ 3612 w 28278"/>
                <a:gd name="connsiteY14" fmla="*/ 37041 h 42464"/>
                <a:gd name="connsiteX15" fmla="*/ 0 w 28278"/>
                <a:gd name="connsiteY15" fmla="*/ 21244 h 42464"/>
                <a:gd name="connsiteX16" fmla="*/ 3612 w 28278"/>
                <a:gd name="connsiteY16" fmla="*/ 5459 h 42464"/>
                <a:gd name="connsiteX17" fmla="*/ 14139 w 28278"/>
                <a:gd name="connsiteY17" fmla="*/ 0 h 4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278" h="42464">
                  <a:moveTo>
                    <a:pt x="14139" y="4393"/>
                  </a:moveTo>
                  <a:cubicBezTo>
                    <a:pt x="11285" y="4393"/>
                    <a:pt x="9142" y="5802"/>
                    <a:pt x="7697" y="8609"/>
                  </a:cubicBezTo>
                  <a:cubicBezTo>
                    <a:pt x="6264" y="11404"/>
                    <a:pt x="5554" y="15619"/>
                    <a:pt x="5554" y="21244"/>
                  </a:cubicBezTo>
                  <a:cubicBezTo>
                    <a:pt x="5554" y="26857"/>
                    <a:pt x="6264" y="31073"/>
                    <a:pt x="7697" y="33891"/>
                  </a:cubicBezTo>
                  <a:cubicBezTo>
                    <a:pt x="9142" y="36686"/>
                    <a:pt x="11285" y="38083"/>
                    <a:pt x="14139" y="38083"/>
                  </a:cubicBezTo>
                  <a:cubicBezTo>
                    <a:pt x="17005" y="38083"/>
                    <a:pt x="19148" y="36686"/>
                    <a:pt x="20581" y="33891"/>
                  </a:cubicBezTo>
                  <a:cubicBezTo>
                    <a:pt x="22026" y="31073"/>
                    <a:pt x="22748" y="26857"/>
                    <a:pt x="22748" y="21244"/>
                  </a:cubicBezTo>
                  <a:cubicBezTo>
                    <a:pt x="22748" y="15619"/>
                    <a:pt x="22026" y="11404"/>
                    <a:pt x="20581" y="8609"/>
                  </a:cubicBezTo>
                  <a:cubicBezTo>
                    <a:pt x="19148" y="5802"/>
                    <a:pt x="17005" y="4393"/>
                    <a:pt x="14139" y="4393"/>
                  </a:cubicBezTo>
                  <a:moveTo>
                    <a:pt x="14139" y="0"/>
                  </a:moveTo>
                  <a:cubicBezTo>
                    <a:pt x="18722" y="0"/>
                    <a:pt x="22227" y="1824"/>
                    <a:pt x="24643" y="5459"/>
                  </a:cubicBezTo>
                  <a:cubicBezTo>
                    <a:pt x="27070" y="9071"/>
                    <a:pt x="28278" y="14340"/>
                    <a:pt x="28278" y="21244"/>
                  </a:cubicBezTo>
                  <a:cubicBezTo>
                    <a:pt x="28278" y="28136"/>
                    <a:pt x="27070" y="33405"/>
                    <a:pt x="24643" y="37041"/>
                  </a:cubicBezTo>
                  <a:cubicBezTo>
                    <a:pt x="22227" y="40653"/>
                    <a:pt x="18722" y="42464"/>
                    <a:pt x="14139" y="42464"/>
                  </a:cubicBezTo>
                  <a:cubicBezTo>
                    <a:pt x="9556" y="42464"/>
                    <a:pt x="6039" y="40653"/>
                    <a:pt x="3612" y="37041"/>
                  </a:cubicBezTo>
                  <a:cubicBezTo>
                    <a:pt x="1208" y="33405"/>
                    <a:pt x="0" y="28136"/>
                    <a:pt x="0" y="21244"/>
                  </a:cubicBezTo>
                  <a:cubicBezTo>
                    <a:pt x="0" y="14340"/>
                    <a:pt x="1208" y="9071"/>
                    <a:pt x="3612" y="5459"/>
                  </a:cubicBezTo>
                  <a:cubicBezTo>
                    <a:pt x="6039" y="1824"/>
                    <a:pt x="9556" y="0"/>
                    <a:pt x="14139" y="0"/>
                  </a:cubicBezTo>
                  <a:close/>
                </a:path>
              </a:pathLst>
            </a:custGeom>
            <a:solidFill>
              <a:srgbClr val="000000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78" name="Freeform 14977">
              <a:extLst>
                <a:ext uri="{FF2B5EF4-FFF2-40B4-BE49-F238E27FC236}">
                  <a16:creationId xmlns:a16="http://schemas.microsoft.com/office/drawing/2014/main" id="{80DB60C9-224D-5523-EC75-85058ACDEAB8}"/>
                </a:ext>
              </a:extLst>
            </p:cNvPr>
            <p:cNvSpPr/>
            <p:nvPr/>
          </p:nvSpPr>
          <p:spPr>
            <a:xfrm>
              <a:off x="2478304" y="3891923"/>
              <a:ext cx="5790" cy="6962"/>
            </a:xfrm>
            <a:custGeom>
              <a:avLst/>
              <a:gdLst>
                <a:gd name="connsiteX0" fmla="*/ 0 w 5790"/>
                <a:gd name="connsiteY0" fmla="*/ 0 h 6962"/>
                <a:gd name="connsiteX1" fmla="*/ 5791 w 5790"/>
                <a:gd name="connsiteY1" fmla="*/ 0 h 6962"/>
                <a:gd name="connsiteX2" fmla="*/ 5791 w 5790"/>
                <a:gd name="connsiteY2" fmla="*/ 6963 h 6962"/>
                <a:gd name="connsiteX3" fmla="*/ 0 w 5790"/>
                <a:gd name="connsiteY3" fmla="*/ 6963 h 6962"/>
                <a:gd name="connsiteX4" fmla="*/ 0 w 5790"/>
                <a:gd name="connsiteY4" fmla="*/ 0 h 6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90" h="6962">
                  <a:moveTo>
                    <a:pt x="0" y="0"/>
                  </a:moveTo>
                  <a:lnTo>
                    <a:pt x="5791" y="0"/>
                  </a:lnTo>
                  <a:lnTo>
                    <a:pt x="5791" y="6963"/>
                  </a:lnTo>
                  <a:lnTo>
                    <a:pt x="0" y="69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79" name="Freeform 14978">
              <a:extLst>
                <a:ext uri="{FF2B5EF4-FFF2-40B4-BE49-F238E27FC236}">
                  <a16:creationId xmlns:a16="http://schemas.microsoft.com/office/drawing/2014/main" id="{163B57D0-636D-FD21-794A-834C28D83322}"/>
                </a:ext>
              </a:extLst>
            </p:cNvPr>
            <p:cNvSpPr/>
            <p:nvPr/>
          </p:nvSpPr>
          <p:spPr>
            <a:xfrm>
              <a:off x="2494753" y="3857961"/>
              <a:ext cx="26312" cy="40924"/>
            </a:xfrm>
            <a:custGeom>
              <a:avLst/>
              <a:gdLst>
                <a:gd name="connsiteX0" fmla="*/ 0 w 26312"/>
                <a:gd name="connsiteY0" fmla="*/ 0 h 40924"/>
                <a:gd name="connsiteX1" fmla="*/ 26312 w 26312"/>
                <a:gd name="connsiteY1" fmla="*/ 0 h 40924"/>
                <a:gd name="connsiteX2" fmla="*/ 26312 w 26312"/>
                <a:gd name="connsiteY2" fmla="*/ 2356 h 40924"/>
                <a:gd name="connsiteX3" fmla="*/ 11463 w 26312"/>
                <a:gd name="connsiteY3" fmla="*/ 40925 h 40924"/>
                <a:gd name="connsiteX4" fmla="*/ 5672 w 26312"/>
                <a:gd name="connsiteY4" fmla="*/ 40925 h 40924"/>
                <a:gd name="connsiteX5" fmla="*/ 19657 w 26312"/>
                <a:gd name="connsiteY5" fmla="*/ 4666 h 40924"/>
                <a:gd name="connsiteX6" fmla="*/ 0 w 26312"/>
                <a:gd name="connsiteY6" fmla="*/ 4666 h 40924"/>
                <a:gd name="connsiteX7" fmla="*/ 0 w 26312"/>
                <a:gd name="connsiteY7" fmla="*/ 0 h 40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312" h="40924">
                  <a:moveTo>
                    <a:pt x="0" y="0"/>
                  </a:moveTo>
                  <a:lnTo>
                    <a:pt x="26312" y="0"/>
                  </a:lnTo>
                  <a:lnTo>
                    <a:pt x="26312" y="2356"/>
                  </a:lnTo>
                  <a:lnTo>
                    <a:pt x="11463" y="40925"/>
                  </a:lnTo>
                  <a:lnTo>
                    <a:pt x="5672" y="40925"/>
                  </a:lnTo>
                  <a:lnTo>
                    <a:pt x="19657" y="4666"/>
                  </a:lnTo>
                  <a:lnTo>
                    <a:pt x="0" y="46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80" name="Freeform 14979">
              <a:extLst>
                <a:ext uri="{FF2B5EF4-FFF2-40B4-BE49-F238E27FC236}">
                  <a16:creationId xmlns:a16="http://schemas.microsoft.com/office/drawing/2014/main" id="{29DF4532-5E9F-9DE1-51D8-17A791D9FD1A}"/>
                </a:ext>
              </a:extLst>
            </p:cNvPr>
            <p:cNvSpPr/>
            <p:nvPr/>
          </p:nvSpPr>
          <p:spPr>
            <a:xfrm>
              <a:off x="2530195" y="3857961"/>
              <a:ext cx="26478" cy="41718"/>
            </a:xfrm>
            <a:custGeom>
              <a:avLst/>
              <a:gdLst>
                <a:gd name="connsiteX0" fmla="*/ 1729 w 26478"/>
                <a:gd name="connsiteY0" fmla="*/ 0 h 41718"/>
                <a:gd name="connsiteX1" fmla="*/ 23470 w 26478"/>
                <a:gd name="connsiteY1" fmla="*/ 0 h 41718"/>
                <a:gd name="connsiteX2" fmla="*/ 23470 w 26478"/>
                <a:gd name="connsiteY2" fmla="*/ 4666 h 41718"/>
                <a:gd name="connsiteX3" fmla="*/ 6797 w 26478"/>
                <a:gd name="connsiteY3" fmla="*/ 4666 h 41718"/>
                <a:gd name="connsiteX4" fmla="*/ 6797 w 26478"/>
                <a:gd name="connsiteY4" fmla="*/ 14696 h 41718"/>
                <a:gd name="connsiteX5" fmla="*/ 9213 w 26478"/>
                <a:gd name="connsiteY5" fmla="*/ 14092 h 41718"/>
                <a:gd name="connsiteX6" fmla="*/ 11629 w 26478"/>
                <a:gd name="connsiteY6" fmla="*/ 13867 h 41718"/>
                <a:gd name="connsiteX7" fmla="*/ 22476 w 26478"/>
                <a:gd name="connsiteY7" fmla="*/ 17621 h 41718"/>
                <a:gd name="connsiteX8" fmla="*/ 26478 w 26478"/>
                <a:gd name="connsiteY8" fmla="*/ 27793 h 41718"/>
                <a:gd name="connsiteX9" fmla="*/ 22369 w 26478"/>
                <a:gd name="connsiteY9" fmla="*/ 38071 h 41718"/>
                <a:gd name="connsiteX10" fmla="*/ 10776 w 26478"/>
                <a:gd name="connsiteY10" fmla="*/ 41718 h 41718"/>
                <a:gd name="connsiteX11" fmla="*/ 5506 w 26478"/>
                <a:gd name="connsiteY11" fmla="*/ 41280 h 41718"/>
                <a:gd name="connsiteX12" fmla="*/ 0 w 26478"/>
                <a:gd name="connsiteY12" fmla="*/ 39966 h 41718"/>
                <a:gd name="connsiteX13" fmla="*/ 0 w 26478"/>
                <a:gd name="connsiteY13" fmla="*/ 34400 h 41718"/>
                <a:gd name="connsiteX14" fmla="*/ 5104 w 26478"/>
                <a:gd name="connsiteY14" fmla="*/ 36401 h 41718"/>
                <a:gd name="connsiteX15" fmla="*/ 10669 w 26478"/>
                <a:gd name="connsiteY15" fmla="*/ 37065 h 41718"/>
                <a:gd name="connsiteX16" fmla="*/ 18177 w 26478"/>
                <a:gd name="connsiteY16" fmla="*/ 34566 h 41718"/>
                <a:gd name="connsiteX17" fmla="*/ 20948 w 26478"/>
                <a:gd name="connsiteY17" fmla="*/ 27793 h 41718"/>
                <a:gd name="connsiteX18" fmla="*/ 18177 w 26478"/>
                <a:gd name="connsiteY18" fmla="*/ 21019 h 41718"/>
                <a:gd name="connsiteX19" fmla="*/ 10669 w 26478"/>
                <a:gd name="connsiteY19" fmla="*/ 18532 h 41718"/>
                <a:gd name="connsiteX20" fmla="*/ 6229 w 26478"/>
                <a:gd name="connsiteY20" fmla="*/ 19018 h 41718"/>
                <a:gd name="connsiteX21" fmla="*/ 1729 w 26478"/>
                <a:gd name="connsiteY21" fmla="*/ 20557 h 41718"/>
                <a:gd name="connsiteX22" fmla="*/ 1729 w 26478"/>
                <a:gd name="connsiteY22" fmla="*/ 0 h 41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6478" h="41718">
                  <a:moveTo>
                    <a:pt x="1729" y="0"/>
                  </a:moveTo>
                  <a:lnTo>
                    <a:pt x="23470" y="0"/>
                  </a:lnTo>
                  <a:lnTo>
                    <a:pt x="23470" y="4666"/>
                  </a:lnTo>
                  <a:lnTo>
                    <a:pt x="6797" y="4666"/>
                  </a:lnTo>
                  <a:lnTo>
                    <a:pt x="6797" y="14696"/>
                  </a:lnTo>
                  <a:cubicBezTo>
                    <a:pt x="7602" y="14423"/>
                    <a:pt x="8408" y="14222"/>
                    <a:pt x="9213" y="14092"/>
                  </a:cubicBezTo>
                  <a:cubicBezTo>
                    <a:pt x="10018" y="13938"/>
                    <a:pt x="10823" y="13867"/>
                    <a:pt x="11629" y="13867"/>
                  </a:cubicBezTo>
                  <a:cubicBezTo>
                    <a:pt x="16188" y="13867"/>
                    <a:pt x="19811" y="15122"/>
                    <a:pt x="22476" y="17621"/>
                  </a:cubicBezTo>
                  <a:cubicBezTo>
                    <a:pt x="25140" y="20131"/>
                    <a:pt x="26478" y="23518"/>
                    <a:pt x="26478" y="27793"/>
                  </a:cubicBezTo>
                  <a:cubicBezTo>
                    <a:pt x="26478" y="32198"/>
                    <a:pt x="25105" y="35620"/>
                    <a:pt x="22369" y="38071"/>
                  </a:cubicBezTo>
                  <a:cubicBezTo>
                    <a:pt x="19634" y="40499"/>
                    <a:pt x="15761" y="41718"/>
                    <a:pt x="10776" y="41718"/>
                  </a:cubicBezTo>
                  <a:cubicBezTo>
                    <a:pt x="9059" y="41718"/>
                    <a:pt x="7295" y="41576"/>
                    <a:pt x="5506" y="41280"/>
                  </a:cubicBezTo>
                  <a:cubicBezTo>
                    <a:pt x="3742" y="40984"/>
                    <a:pt x="1907" y="40546"/>
                    <a:pt x="0" y="39966"/>
                  </a:cubicBezTo>
                  <a:lnTo>
                    <a:pt x="0" y="34400"/>
                  </a:lnTo>
                  <a:cubicBezTo>
                    <a:pt x="1646" y="35288"/>
                    <a:pt x="3339" y="35963"/>
                    <a:pt x="5104" y="36401"/>
                  </a:cubicBezTo>
                  <a:cubicBezTo>
                    <a:pt x="6856" y="36840"/>
                    <a:pt x="8716" y="37065"/>
                    <a:pt x="10669" y="37065"/>
                  </a:cubicBezTo>
                  <a:cubicBezTo>
                    <a:pt x="13831" y="37065"/>
                    <a:pt x="16330" y="36236"/>
                    <a:pt x="18177" y="34566"/>
                  </a:cubicBezTo>
                  <a:cubicBezTo>
                    <a:pt x="20024" y="32896"/>
                    <a:pt x="20948" y="30646"/>
                    <a:pt x="20948" y="27793"/>
                  </a:cubicBezTo>
                  <a:cubicBezTo>
                    <a:pt x="20948" y="24939"/>
                    <a:pt x="20024" y="22689"/>
                    <a:pt x="18177" y="21019"/>
                  </a:cubicBezTo>
                  <a:cubicBezTo>
                    <a:pt x="16330" y="19361"/>
                    <a:pt x="13831" y="18532"/>
                    <a:pt x="10669" y="18532"/>
                  </a:cubicBezTo>
                  <a:cubicBezTo>
                    <a:pt x="9189" y="18532"/>
                    <a:pt x="7709" y="18698"/>
                    <a:pt x="6229" y="19018"/>
                  </a:cubicBezTo>
                  <a:cubicBezTo>
                    <a:pt x="4760" y="19349"/>
                    <a:pt x="3256" y="19859"/>
                    <a:pt x="1729" y="20557"/>
                  </a:cubicBezTo>
                  <a:lnTo>
                    <a:pt x="1729" y="0"/>
                  </a:lnTo>
                  <a:close/>
                </a:path>
              </a:pathLst>
            </a:custGeom>
            <a:solidFill>
              <a:srgbClr val="000000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81" name="Freeform 14980">
              <a:extLst>
                <a:ext uri="{FF2B5EF4-FFF2-40B4-BE49-F238E27FC236}">
                  <a16:creationId xmlns:a16="http://schemas.microsoft.com/office/drawing/2014/main" id="{3706EEF3-9A3B-75AC-F469-D7E8BD823BE8}"/>
                </a:ext>
              </a:extLst>
            </p:cNvPr>
            <p:cNvSpPr/>
            <p:nvPr/>
          </p:nvSpPr>
          <p:spPr>
            <a:xfrm>
              <a:off x="3018039" y="3857961"/>
              <a:ext cx="24370" cy="40924"/>
            </a:xfrm>
            <a:custGeom>
              <a:avLst/>
              <a:gdLst>
                <a:gd name="connsiteX0" fmla="*/ 805 w 24370"/>
                <a:gd name="connsiteY0" fmla="*/ 36259 h 40924"/>
                <a:gd name="connsiteX1" fmla="*/ 9841 w 24370"/>
                <a:gd name="connsiteY1" fmla="*/ 36259 h 40924"/>
                <a:gd name="connsiteX2" fmla="*/ 9841 w 24370"/>
                <a:gd name="connsiteY2" fmla="*/ 5045 h 40924"/>
                <a:gd name="connsiteX3" fmla="*/ 0 w 24370"/>
                <a:gd name="connsiteY3" fmla="*/ 7022 h 40924"/>
                <a:gd name="connsiteX4" fmla="*/ 0 w 24370"/>
                <a:gd name="connsiteY4" fmla="*/ 1977 h 40924"/>
                <a:gd name="connsiteX5" fmla="*/ 9793 w 24370"/>
                <a:gd name="connsiteY5" fmla="*/ 0 h 40924"/>
                <a:gd name="connsiteX6" fmla="*/ 15323 w 24370"/>
                <a:gd name="connsiteY6" fmla="*/ 0 h 40924"/>
                <a:gd name="connsiteX7" fmla="*/ 15323 w 24370"/>
                <a:gd name="connsiteY7" fmla="*/ 36259 h 40924"/>
                <a:gd name="connsiteX8" fmla="*/ 24370 w 24370"/>
                <a:gd name="connsiteY8" fmla="*/ 36259 h 40924"/>
                <a:gd name="connsiteX9" fmla="*/ 24370 w 24370"/>
                <a:gd name="connsiteY9" fmla="*/ 40925 h 40924"/>
                <a:gd name="connsiteX10" fmla="*/ 805 w 24370"/>
                <a:gd name="connsiteY10" fmla="*/ 40925 h 40924"/>
                <a:gd name="connsiteX11" fmla="*/ 805 w 24370"/>
                <a:gd name="connsiteY11" fmla="*/ 36259 h 40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370" h="40924">
                  <a:moveTo>
                    <a:pt x="805" y="36259"/>
                  </a:moveTo>
                  <a:lnTo>
                    <a:pt x="9841" y="36259"/>
                  </a:lnTo>
                  <a:lnTo>
                    <a:pt x="9841" y="5045"/>
                  </a:lnTo>
                  <a:lnTo>
                    <a:pt x="0" y="7022"/>
                  </a:lnTo>
                  <a:lnTo>
                    <a:pt x="0" y="1977"/>
                  </a:lnTo>
                  <a:lnTo>
                    <a:pt x="9793" y="0"/>
                  </a:lnTo>
                  <a:lnTo>
                    <a:pt x="15323" y="0"/>
                  </a:lnTo>
                  <a:lnTo>
                    <a:pt x="15323" y="36259"/>
                  </a:lnTo>
                  <a:lnTo>
                    <a:pt x="24370" y="36259"/>
                  </a:lnTo>
                  <a:lnTo>
                    <a:pt x="24370" y="40925"/>
                  </a:lnTo>
                  <a:lnTo>
                    <a:pt x="805" y="40925"/>
                  </a:lnTo>
                  <a:lnTo>
                    <a:pt x="805" y="36259"/>
                  </a:lnTo>
                  <a:close/>
                </a:path>
              </a:pathLst>
            </a:custGeom>
            <a:solidFill>
              <a:srgbClr val="000000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82" name="Freeform 14981">
              <a:extLst>
                <a:ext uri="{FF2B5EF4-FFF2-40B4-BE49-F238E27FC236}">
                  <a16:creationId xmlns:a16="http://schemas.microsoft.com/office/drawing/2014/main" id="{3AB674DF-7F78-2596-B08F-4C0FE31CB3BA}"/>
                </a:ext>
              </a:extLst>
            </p:cNvPr>
            <p:cNvSpPr/>
            <p:nvPr/>
          </p:nvSpPr>
          <p:spPr>
            <a:xfrm>
              <a:off x="3053600" y="3891923"/>
              <a:ext cx="5778" cy="6962"/>
            </a:xfrm>
            <a:custGeom>
              <a:avLst/>
              <a:gdLst>
                <a:gd name="connsiteX0" fmla="*/ 0 w 5778"/>
                <a:gd name="connsiteY0" fmla="*/ 0 h 6962"/>
                <a:gd name="connsiteX1" fmla="*/ 5779 w 5778"/>
                <a:gd name="connsiteY1" fmla="*/ 0 h 6962"/>
                <a:gd name="connsiteX2" fmla="*/ 5779 w 5778"/>
                <a:gd name="connsiteY2" fmla="*/ 6963 h 6962"/>
                <a:gd name="connsiteX3" fmla="*/ 0 w 5778"/>
                <a:gd name="connsiteY3" fmla="*/ 6963 h 6962"/>
                <a:gd name="connsiteX4" fmla="*/ 0 w 5778"/>
                <a:gd name="connsiteY4" fmla="*/ 0 h 6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78" h="6962">
                  <a:moveTo>
                    <a:pt x="0" y="0"/>
                  </a:moveTo>
                  <a:lnTo>
                    <a:pt x="5779" y="0"/>
                  </a:lnTo>
                  <a:lnTo>
                    <a:pt x="5779" y="6963"/>
                  </a:lnTo>
                  <a:lnTo>
                    <a:pt x="0" y="69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83" name="Freeform 14982">
              <a:extLst>
                <a:ext uri="{FF2B5EF4-FFF2-40B4-BE49-F238E27FC236}">
                  <a16:creationId xmlns:a16="http://schemas.microsoft.com/office/drawing/2014/main" id="{1B40114F-67FF-C942-4B85-61091A946965}"/>
                </a:ext>
              </a:extLst>
            </p:cNvPr>
            <p:cNvSpPr/>
            <p:nvPr/>
          </p:nvSpPr>
          <p:spPr>
            <a:xfrm>
              <a:off x="3069136" y="3857215"/>
              <a:ext cx="28289" cy="42464"/>
            </a:xfrm>
            <a:custGeom>
              <a:avLst/>
              <a:gdLst>
                <a:gd name="connsiteX0" fmla="*/ 14151 w 28289"/>
                <a:gd name="connsiteY0" fmla="*/ 4393 h 42464"/>
                <a:gd name="connsiteX1" fmla="*/ 7709 w 28289"/>
                <a:gd name="connsiteY1" fmla="*/ 8609 h 42464"/>
                <a:gd name="connsiteX2" fmla="*/ 5566 w 28289"/>
                <a:gd name="connsiteY2" fmla="*/ 21244 h 42464"/>
                <a:gd name="connsiteX3" fmla="*/ 7709 w 28289"/>
                <a:gd name="connsiteY3" fmla="*/ 33891 h 42464"/>
                <a:gd name="connsiteX4" fmla="*/ 14151 w 28289"/>
                <a:gd name="connsiteY4" fmla="*/ 38083 h 42464"/>
                <a:gd name="connsiteX5" fmla="*/ 20593 w 28289"/>
                <a:gd name="connsiteY5" fmla="*/ 33891 h 42464"/>
                <a:gd name="connsiteX6" fmla="*/ 22748 w 28289"/>
                <a:gd name="connsiteY6" fmla="*/ 21244 h 42464"/>
                <a:gd name="connsiteX7" fmla="*/ 20593 w 28289"/>
                <a:gd name="connsiteY7" fmla="*/ 8609 h 42464"/>
                <a:gd name="connsiteX8" fmla="*/ 14151 w 28289"/>
                <a:gd name="connsiteY8" fmla="*/ 4393 h 42464"/>
                <a:gd name="connsiteX9" fmla="*/ 14151 w 28289"/>
                <a:gd name="connsiteY9" fmla="*/ 0 h 42464"/>
                <a:gd name="connsiteX10" fmla="*/ 24642 w 28289"/>
                <a:gd name="connsiteY10" fmla="*/ 5459 h 42464"/>
                <a:gd name="connsiteX11" fmla="*/ 28290 w 28289"/>
                <a:gd name="connsiteY11" fmla="*/ 21244 h 42464"/>
                <a:gd name="connsiteX12" fmla="*/ 24642 w 28289"/>
                <a:gd name="connsiteY12" fmla="*/ 37041 h 42464"/>
                <a:gd name="connsiteX13" fmla="*/ 14151 w 28289"/>
                <a:gd name="connsiteY13" fmla="*/ 42464 h 42464"/>
                <a:gd name="connsiteX14" fmla="*/ 3623 w 28289"/>
                <a:gd name="connsiteY14" fmla="*/ 37041 h 42464"/>
                <a:gd name="connsiteX15" fmla="*/ 0 w 28289"/>
                <a:gd name="connsiteY15" fmla="*/ 21244 h 42464"/>
                <a:gd name="connsiteX16" fmla="*/ 3623 w 28289"/>
                <a:gd name="connsiteY16" fmla="*/ 5459 h 42464"/>
                <a:gd name="connsiteX17" fmla="*/ 14151 w 28289"/>
                <a:gd name="connsiteY17" fmla="*/ 0 h 4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289" h="42464">
                  <a:moveTo>
                    <a:pt x="14151" y="4393"/>
                  </a:moveTo>
                  <a:cubicBezTo>
                    <a:pt x="11297" y="4393"/>
                    <a:pt x="9154" y="5802"/>
                    <a:pt x="7709" y="8609"/>
                  </a:cubicBezTo>
                  <a:cubicBezTo>
                    <a:pt x="6276" y="11404"/>
                    <a:pt x="5566" y="15619"/>
                    <a:pt x="5566" y="21244"/>
                  </a:cubicBezTo>
                  <a:cubicBezTo>
                    <a:pt x="5566" y="26857"/>
                    <a:pt x="6276" y="31073"/>
                    <a:pt x="7709" y="33891"/>
                  </a:cubicBezTo>
                  <a:cubicBezTo>
                    <a:pt x="9154" y="36686"/>
                    <a:pt x="11297" y="38083"/>
                    <a:pt x="14151" y="38083"/>
                  </a:cubicBezTo>
                  <a:cubicBezTo>
                    <a:pt x="17016" y="38083"/>
                    <a:pt x="19160" y="36686"/>
                    <a:pt x="20593" y="33891"/>
                  </a:cubicBezTo>
                  <a:cubicBezTo>
                    <a:pt x="22025" y="31073"/>
                    <a:pt x="22748" y="26857"/>
                    <a:pt x="22748" y="21244"/>
                  </a:cubicBezTo>
                  <a:cubicBezTo>
                    <a:pt x="22748" y="15619"/>
                    <a:pt x="22025" y="11404"/>
                    <a:pt x="20593" y="8609"/>
                  </a:cubicBezTo>
                  <a:cubicBezTo>
                    <a:pt x="19160" y="5802"/>
                    <a:pt x="17016" y="4393"/>
                    <a:pt x="14151" y="4393"/>
                  </a:cubicBezTo>
                  <a:moveTo>
                    <a:pt x="14151" y="0"/>
                  </a:moveTo>
                  <a:cubicBezTo>
                    <a:pt x="18733" y="0"/>
                    <a:pt x="22239" y="1824"/>
                    <a:pt x="24642" y="5459"/>
                  </a:cubicBezTo>
                  <a:cubicBezTo>
                    <a:pt x="27070" y="9071"/>
                    <a:pt x="28290" y="14340"/>
                    <a:pt x="28290" y="21244"/>
                  </a:cubicBezTo>
                  <a:cubicBezTo>
                    <a:pt x="28290" y="28136"/>
                    <a:pt x="27070" y="33405"/>
                    <a:pt x="24642" y="37041"/>
                  </a:cubicBezTo>
                  <a:cubicBezTo>
                    <a:pt x="22239" y="40653"/>
                    <a:pt x="18733" y="42464"/>
                    <a:pt x="14151" y="42464"/>
                  </a:cubicBezTo>
                  <a:cubicBezTo>
                    <a:pt x="9568" y="42464"/>
                    <a:pt x="6051" y="40653"/>
                    <a:pt x="3623" y="37041"/>
                  </a:cubicBezTo>
                  <a:cubicBezTo>
                    <a:pt x="1208" y="33405"/>
                    <a:pt x="0" y="28136"/>
                    <a:pt x="0" y="21244"/>
                  </a:cubicBezTo>
                  <a:cubicBezTo>
                    <a:pt x="0" y="14340"/>
                    <a:pt x="1208" y="9071"/>
                    <a:pt x="3623" y="5459"/>
                  </a:cubicBezTo>
                  <a:cubicBezTo>
                    <a:pt x="6051" y="1824"/>
                    <a:pt x="9568" y="0"/>
                    <a:pt x="14151" y="0"/>
                  </a:cubicBezTo>
                  <a:close/>
                </a:path>
              </a:pathLst>
            </a:custGeom>
            <a:solidFill>
              <a:srgbClr val="000000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84" name="Freeform 14983">
              <a:extLst>
                <a:ext uri="{FF2B5EF4-FFF2-40B4-BE49-F238E27FC236}">
                  <a16:creationId xmlns:a16="http://schemas.microsoft.com/office/drawing/2014/main" id="{02D3AAE4-7F1D-D3D3-CB76-BFB2D1653AE4}"/>
                </a:ext>
              </a:extLst>
            </p:cNvPr>
            <p:cNvSpPr/>
            <p:nvPr/>
          </p:nvSpPr>
          <p:spPr>
            <a:xfrm>
              <a:off x="3104851" y="3857215"/>
              <a:ext cx="28290" cy="42464"/>
            </a:xfrm>
            <a:custGeom>
              <a:avLst/>
              <a:gdLst>
                <a:gd name="connsiteX0" fmla="*/ 14151 w 28290"/>
                <a:gd name="connsiteY0" fmla="*/ 4393 h 42464"/>
                <a:gd name="connsiteX1" fmla="*/ 7709 w 28290"/>
                <a:gd name="connsiteY1" fmla="*/ 8609 h 42464"/>
                <a:gd name="connsiteX2" fmla="*/ 5566 w 28290"/>
                <a:gd name="connsiteY2" fmla="*/ 21244 h 42464"/>
                <a:gd name="connsiteX3" fmla="*/ 7709 w 28290"/>
                <a:gd name="connsiteY3" fmla="*/ 33891 h 42464"/>
                <a:gd name="connsiteX4" fmla="*/ 14151 w 28290"/>
                <a:gd name="connsiteY4" fmla="*/ 38083 h 42464"/>
                <a:gd name="connsiteX5" fmla="*/ 20593 w 28290"/>
                <a:gd name="connsiteY5" fmla="*/ 33891 h 42464"/>
                <a:gd name="connsiteX6" fmla="*/ 22760 w 28290"/>
                <a:gd name="connsiteY6" fmla="*/ 21244 h 42464"/>
                <a:gd name="connsiteX7" fmla="*/ 20593 w 28290"/>
                <a:gd name="connsiteY7" fmla="*/ 8609 h 42464"/>
                <a:gd name="connsiteX8" fmla="*/ 14151 w 28290"/>
                <a:gd name="connsiteY8" fmla="*/ 4393 h 42464"/>
                <a:gd name="connsiteX9" fmla="*/ 14151 w 28290"/>
                <a:gd name="connsiteY9" fmla="*/ 0 h 42464"/>
                <a:gd name="connsiteX10" fmla="*/ 24643 w 28290"/>
                <a:gd name="connsiteY10" fmla="*/ 5459 h 42464"/>
                <a:gd name="connsiteX11" fmla="*/ 28290 w 28290"/>
                <a:gd name="connsiteY11" fmla="*/ 21244 h 42464"/>
                <a:gd name="connsiteX12" fmla="*/ 24643 w 28290"/>
                <a:gd name="connsiteY12" fmla="*/ 37041 h 42464"/>
                <a:gd name="connsiteX13" fmla="*/ 14151 w 28290"/>
                <a:gd name="connsiteY13" fmla="*/ 42464 h 42464"/>
                <a:gd name="connsiteX14" fmla="*/ 3624 w 28290"/>
                <a:gd name="connsiteY14" fmla="*/ 37041 h 42464"/>
                <a:gd name="connsiteX15" fmla="*/ 0 w 28290"/>
                <a:gd name="connsiteY15" fmla="*/ 21244 h 42464"/>
                <a:gd name="connsiteX16" fmla="*/ 3624 w 28290"/>
                <a:gd name="connsiteY16" fmla="*/ 5459 h 42464"/>
                <a:gd name="connsiteX17" fmla="*/ 14151 w 28290"/>
                <a:gd name="connsiteY17" fmla="*/ 0 h 4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290" h="42464">
                  <a:moveTo>
                    <a:pt x="14151" y="4393"/>
                  </a:moveTo>
                  <a:cubicBezTo>
                    <a:pt x="11297" y="4393"/>
                    <a:pt x="9154" y="5802"/>
                    <a:pt x="7709" y="8609"/>
                  </a:cubicBezTo>
                  <a:cubicBezTo>
                    <a:pt x="6276" y="11404"/>
                    <a:pt x="5566" y="15619"/>
                    <a:pt x="5566" y="21244"/>
                  </a:cubicBezTo>
                  <a:cubicBezTo>
                    <a:pt x="5566" y="26857"/>
                    <a:pt x="6276" y="31073"/>
                    <a:pt x="7709" y="33891"/>
                  </a:cubicBezTo>
                  <a:cubicBezTo>
                    <a:pt x="9154" y="36686"/>
                    <a:pt x="11297" y="38083"/>
                    <a:pt x="14151" y="38083"/>
                  </a:cubicBezTo>
                  <a:cubicBezTo>
                    <a:pt x="17017" y="38083"/>
                    <a:pt x="19160" y="36686"/>
                    <a:pt x="20593" y="33891"/>
                  </a:cubicBezTo>
                  <a:cubicBezTo>
                    <a:pt x="22038" y="31073"/>
                    <a:pt x="22760" y="26857"/>
                    <a:pt x="22760" y="21244"/>
                  </a:cubicBezTo>
                  <a:cubicBezTo>
                    <a:pt x="22760" y="15619"/>
                    <a:pt x="22038" y="11404"/>
                    <a:pt x="20593" y="8609"/>
                  </a:cubicBezTo>
                  <a:cubicBezTo>
                    <a:pt x="19160" y="5802"/>
                    <a:pt x="17017" y="4393"/>
                    <a:pt x="14151" y="4393"/>
                  </a:cubicBezTo>
                  <a:moveTo>
                    <a:pt x="14151" y="0"/>
                  </a:moveTo>
                  <a:cubicBezTo>
                    <a:pt x="18734" y="0"/>
                    <a:pt x="22239" y="1824"/>
                    <a:pt x="24643" y="5459"/>
                  </a:cubicBezTo>
                  <a:cubicBezTo>
                    <a:pt x="27070" y="9071"/>
                    <a:pt x="28290" y="14340"/>
                    <a:pt x="28290" y="21244"/>
                  </a:cubicBezTo>
                  <a:cubicBezTo>
                    <a:pt x="28290" y="28136"/>
                    <a:pt x="27070" y="33405"/>
                    <a:pt x="24643" y="37041"/>
                  </a:cubicBezTo>
                  <a:cubicBezTo>
                    <a:pt x="22239" y="40653"/>
                    <a:pt x="18734" y="42464"/>
                    <a:pt x="14151" y="42464"/>
                  </a:cubicBezTo>
                  <a:cubicBezTo>
                    <a:pt x="9568" y="42464"/>
                    <a:pt x="6051" y="40653"/>
                    <a:pt x="3624" y="37041"/>
                  </a:cubicBezTo>
                  <a:cubicBezTo>
                    <a:pt x="1208" y="33405"/>
                    <a:pt x="0" y="28136"/>
                    <a:pt x="0" y="21244"/>
                  </a:cubicBezTo>
                  <a:cubicBezTo>
                    <a:pt x="0" y="14340"/>
                    <a:pt x="1208" y="9071"/>
                    <a:pt x="3624" y="5459"/>
                  </a:cubicBezTo>
                  <a:cubicBezTo>
                    <a:pt x="6051" y="1824"/>
                    <a:pt x="9568" y="0"/>
                    <a:pt x="14151" y="0"/>
                  </a:cubicBezTo>
                  <a:close/>
                </a:path>
              </a:pathLst>
            </a:custGeom>
            <a:solidFill>
              <a:srgbClr val="000000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85" name="Freeform 14984">
              <a:extLst>
                <a:ext uri="{FF2B5EF4-FFF2-40B4-BE49-F238E27FC236}">
                  <a16:creationId xmlns:a16="http://schemas.microsoft.com/office/drawing/2014/main" id="{C88E280B-3584-39E2-A18E-2815401BCF0E}"/>
                </a:ext>
              </a:extLst>
            </p:cNvPr>
            <p:cNvSpPr/>
            <p:nvPr/>
          </p:nvSpPr>
          <p:spPr>
            <a:xfrm>
              <a:off x="1899255" y="3944927"/>
              <a:ext cx="38900" cy="35383"/>
            </a:xfrm>
            <a:custGeom>
              <a:avLst/>
              <a:gdLst>
                <a:gd name="connsiteX0" fmla="*/ 38900 w 38900"/>
                <a:gd name="connsiteY0" fmla="*/ 5139 h 35383"/>
                <a:gd name="connsiteX1" fmla="*/ 37562 w 38900"/>
                <a:gd name="connsiteY1" fmla="*/ 8502 h 35383"/>
                <a:gd name="connsiteX2" fmla="*/ 34696 w 38900"/>
                <a:gd name="connsiteY2" fmla="*/ 9687 h 35383"/>
                <a:gd name="connsiteX3" fmla="*/ 32494 w 38900"/>
                <a:gd name="connsiteY3" fmla="*/ 8846 h 35383"/>
                <a:gd name="connsiteX4" fmla="*/ 31724 w 38900"/>
                <a:gd name="connsiteY4" fmla="*/ 6939 h 35383"/>
                <a:gd name="connsiteX5" fmla="*/ 32790 w 38900"/>
                <a:gd name="connsiteY5" fmla="*/ 4228 h 35383"/>
                <a:gd name="connsiteX6" fmla="*/ 35466 w 38900"/>
                <a:gd name="connsiteY6" fmla="*/ 2700 h 35383"/>
                <a:gd name="connsiteX7" fmla="*/ 31570 w 38900"/>
                <a:gd name="connsiteY7" fmla="*/ 1717 h 35383"/>
                <a:gd name="connsiteX8" fmla="*/ 28716 w 38900"/>
                <a:gd name="connsiteY8" fmla="*/ 2510 h 35383"/>
                <a:gd name="connsiteX9" fmla="*/ 26620 w 38900"/>
                <a:gd name="connsiteY9" fmla="*/ 4346 h 35383"/>
                <a:gd name="connsiteX10" fmla="*/ 25164 w 38900"/>
                <a:gd name="connsiteY10" fmla="*/ 6856 h 35383"/>
                <a:gd name="connsiteX11" fmla="*/ 24252 w 38900"/>
                <a:gd name="connsiteY11" fmla="*/ 9189 h 35383"/>
                <a:gd name="connsiteX12" fmla="*/ 23837 w 38900"/>
                <a:gd name="connsiteY12" fmla="*/ 10942 h 35383"/>
                <a:gd name="connsiteX13" fmla="*/ 21161 w 38900"/>
                <a:gd name="connsiteY13" fmla="*/ 21623 h 35383"/>
                <a:gd name="connsiteX14" fmla="*/ 19870 w 38900"/>
                <a:gd name="connsiteY14" fmla="*/ 28479 h 35383"/>
                <a:gd name="connsiteX15" fmla="*/ 20936 w 38900"/>
                <a:gd name="connsiteY15" fmla="*/ 32186 h 35383"/>
                <a:gd name="connsiteX16" fmla="*/ 24133 w 38900"/>
                <a:gd name="connsiteY16" fmla="*/ 33631 h 35383"/>
                <a:gd name="connsiteX17" fmla="*/ 25933 w 38900"/>
                <a:gd name="connsiteY17" fmla="*/ 33406 h 35383"/>
                <a:gd name="connsiteX18" fmla="*/ 28100 w 38900"/>
                <a:gd name="connsiteY18" fmla="*/ 32446 h 35383"/>
                <a:gd name="connsiteX19" fmla="*/ 30469 w 38900"/>
                <a:gd name="connsiteY19" fmla="*/ 30658 h 35383"/>
                <a:gd name="connsiteX20" fmla="*/ 32719 w 38900"/>
                <a:gd name="connsiteY20" fmla="*/ 27686 h 35383"/>
                <a:gd name="connsiteX21" fmla="*/ 34554 w 38900"/>
                <a:gd name="connsiteY21" fmla="*/ 23411 h 35383"/>
                <a:gd name="connsiteX22" fmla="*/ 35537 w 38900"/>
                <a:gd name="connsiteY22" fmla="*/ 22570 h 35383"/>
                <a:gd name="connsiteX23" fmla="*/ 36496 w 38900"/>
                <a:gd name="connsiteY23" fmla="*/ 23340 h 35383"/>
                <a:gd name="connsiteX24" fmla="*/ 35963 w 38900"/>
                <a:gd name="connsiteY24" fmla="*/ 25353 h 35383"/>
                <a:gd name="connsiteX25" fmla="*/ 34353 w 38900"/>
                <a:gd name="connsiteY25" fmla="*/ 28444 h 35383"/>
                <a:gd name="connsiteX26" fmla="*/ 31878 w 38900"/>
                <a:gd name="connsiteY26" fmla="*/ 31724 h 35383"/>
                <a:gd name="connsiteX27" fmla="*/ 28373 w 38900"/>
                <a:gd name="connsiteY27" fmla="*/ 34317 h 35383"/>
                <a:gd name="connsiteX28" fmla="*/ 23980 w 38900"/>
                <a:gd name="connsiteY28" fmla="*/ 35383 h 35383"/>
                <a:gd name="connsiteX29" fmla="*/ 18532 w 38900"/>
                <a:gd name="connsiteY29" fmla="*/ 33631 h 35383"/>
                <a:gd name="connsiteX30" fmla="*/ 15560 w 38900"/>
                <a:gd name="connsiteY30" fmla="*/ 29439 h 35383"/>
                <a:gd name="connsiteX31" fmla="*/ 15098 w 38900"/>
                <a:gd name="connsiteY31" fmla="*/ 30244 h 35383"/>
                <a:gd name="connsiteX32" fmla="*/ 14032 w 38900"/>
                <a:gd name="connsiteY32" fmla="*/ 31724 h 35383"/>
                <a:gd name="connsiteX33" fmla="*/ 12386 w 38900"/>
                <a:gd name="connsiteY33" fmla="*/ 33477 h 35383"/>
                <a:gd name="connsiteX34" fmla="*/ 10136 w 38900"/>
                <a:gd name="connsiteY34" fmla="*/ 34779 h 35383"/>
                <a:gd name="connsiteX35" fmla="*/ 7354 w 38900"/>
                <a:gd name="connsiteY35" fmla="*/ 35383 h 35383"/>
                <a:gd name="connsiteX36" fmla="*/ 3884 w 38900"/>
                <a:gd name="connsiteY36" fmla="*/ 34850 h 35383"/>
                <a:gd name="connsiteX37" fmla="*/ 1137 w 38900"/>
                <a:gd name="connsiteY37" fmla="*/ 33098 h 35383"/>
                <a:gd name="connsiteX38" fmla="*/ 0 w 38900"/>
                <a:gd name="connsiteY38" fmla="*/ 30196 h 35383"/>
                <a:gd name="connsiteX39" fmla="*/ 1255 w 38900"/>
                <a:gd name="connsiteY39" fmla="*/ 27035 h 35383"/>
                <a:gd name="connsiteX40" fmla="*/ 4310 w 38900"/>
                <a:gd name="connsiteY40" fmla="*/ 25697 h 35383"/>
                <a:gd name="connsiteX41" fmla="*/ 6288 w 38900"/>
                <a:gd name="connsiteY41" fmla="*/ 26348 h 35383"/>
                <a:gd name="connsiteX42" fmla="*/ 7200 w 38900"/>
                <a:gd name="connsiteY42" fmla="*/ 28408 h 35383"/>
                <a:gd name="connsiteX43" fmla="*/ 6134 w 38900"/>
                <a:gd name="connsiteY43" fmla="*/ 31156 h 35383"/>
                <a:gd name="connsiteX44" fmla="*/ 3541 w 38900"/>
                <a:gd name="connsiteY44" fmla="*/ 32636 h 35383"/>
                <a:gd name="connsiteX45" fmla="*/ 7437 w 38900"/>
                <a:gd name="connsiteY45" fmla="*/ 33631 h 35383"/>
                <a:gd name="connsiteX46" fmla="*/ 11936 w 38900"/>
                <a:gd name="connsiteY46" fmla="*/ 31416 h 35383"/>
                <a:gd name="connsiteX47" fmla="*/ 14873 w 38900"/>
                <a:gd name="connsiteY47" fmla="*/ 25507 h 35383"/>
                <a:gd name="connsiteX48" fmla="*/ 18153 w 38900"/>
                <a:gd name="connsiteY48" fmla="*/ 12659 h 35383"/>
                <a:gd name="connsiteX49" fmla="*/ 19065 w 38900"/>
                <a:gd name="connsiteY49" fmla="*/ 6939 h 35383"/>
                <a:gd name="connsiteX50" fmla="*/ 18651 w 38900"/>
                <a:gd name="connsiteY50" fmla="*/ 4228 h 35383"/>
                <a:gd name="connsiteX51" fmla="*/ 17502 w 38900"/>
                <a:gd name="connsiteY51" fmla="*/ 2629 h 35383"/>
                <a:gd name="connsiteX52" fmla="*/ 16164 w 38900"/>
                <a:gd name="connsiteY52" fmla="*/ 1907 h 35383"/>
                <a:gd name="connsiteX53" fmla="*/ 14873 w 38900"/>
                <a:gd name="connsiteY53" fmla="*/ 1717 h 35383"/>
                <a:gd name="connsiteX54" fmla="*/ 12434 w 38900"/>
                <a:gd name="connsiteY54" fmla="*/ 2167 h 35383"/>
                <a:gd name="connsiteX55" fmla="*/ 9639 w 38900"/>
                <a:gd name="connsiteY55" fmla="*/ 3695 h 35383"/>
                <a:gd name="connsiteX56" fmla="*/ 6750 w 38900"/>
                <a:gd name="connsiteY56" fmla="*/ 6856 h 35383"/>
                <a:gd name="connsiteX57" fmla="*/ 4381 w 38900"/>
                <a:gd name="connsiteY57" fmla="*/ 11937 h 35383"/>
                <a:gd name="connsiteX58" fmla="*/ 3351 w 38900"/>
                <a:gd name="connsiteY58" fmla="*/ 12813 h 35383"/>
                <a:gd name="connsiteX59" fmla="*/ 2439 w 38900"/>
                <a:gd name="connsiteY59" fmla="*/ 12008 h 35383"/>
                <a:gd name="connsiteX60" fmla="*/ 2937 w 38900"/>
                <a:gd name="connsiteY60" fmla="*/ 10030 h 35383"/>
                <a:gd name="connsiteX61" fmla="*/ 4535 w 38900"/>
                <a:gd name="connsiteY61" fmla="*/ 6939 h 35383"/>
                <a:gd name="connsiteX62" fmla="*/ 7046 w 38900"/>
                <a:gd name="connsiteY62" fmla="*/ 3695 h 35383"/>
                <a:gd name="connsiteX63" fmla="*/ 10598 w 38900"/>
                <a:gd name="connsiteY63" fmla="*/ 1066 h 35383"/>
                <a:gd name="connsiteX64" fmla="*/ 15027 w 38900"/>
                <a:gd name="connsiteY64" fmla="*/ 0 h 35383"/>
                <a:gd name="connsiteX65" fmla="*/ 17040 w 38900"/>
                <a:gd name="connsiteY65" fmla="*/ 225 h 35383"/>
                <a:gd name="connsiteX66" fmla="*/ 19290 w 38900"/>
                <a:gd name="connsiteY66" fmla="*/ 983 h 35383"/>
                <a:gd name="connsiteX67" fmla="*/ 21659 w 38900"/>
                <a:gd name="connsiteY67" fmla="*/ 2818 h 35383"/>
                <a:gd name="connsiteX68" fmla="*/ 23447 w 38900"/>
                <a:gd name="connsiteY68" fmla="*/ 5909 h 35383"/>
                <a:gd name="connsiteX69" fmla="*/ 24524 w 38900"/>
                <a:gd name="connsiteY69" fmla="*/ 4192 h 35383"/>
                <a:gd name="connsiteX70" fmla="*/ 26158 w 38900"/>
                <a:gd name="connsiteY70" fmla="*/ 2321 h 35383"/>
                <a:gd name="connsiteX71" fmla="*/ 28598 w 38900"/>
                <a:gd name="connsiteY71" fmla="*/ 640 h 35383"/>
                <a:gd name="connsiteX72" fmla="*/ 31653 w 38900"/>
                <a:gd name="connsiteY72" fmla="*/ 0 h 35383"/>
                <a:gd name="connsiteX73" fmla="*/ 34744 w 38900"/>
                <a:gd name="connsiteY73" fmla="*/ 415 h 35383"/>
                <a:gd name="connsiteX74" fmla="*/ 37562 w 38900"/>
                <a:gd name="connsiteY74" fmla="*/ 2049 h 35383"/>
                <a:gd name="connsiteX75" fmla="*/ 38900 w 38900"/>
                <a:gd name="connsiteY75" fmla="*/ 5139 h 35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38900" h="35383">
                  <a:moveTo>
                    <a:pt x="38900" y="5139"/>
                  </a:moveTo>
                  <a:cubicBezTo>
                    <a:pt x="38900" y="6572"/>
                    <a:pt x="38450" y="7685"/>
                    <a:pt x="37562" y="8502"/>
                  </a:cubicBezTo>
                  <a:cubicBezTo>
                    <a:pt x="36674" y="9296"/>
                    <a:pt x="35715" y="9687"/>
                    <a:pt x="34696" y="9687"/>
                  </a:cubicBezTo>
                  <a:cubicBezTo>
                    <a:pt x="33737" y="9687"/>
                    <a:pt x="33003" y="9402"/>
                    <a:pt x="32494" y="8846"/>
                  </a:cubicBezTo>
                  <a:cubicBezTo>
                    <a:pt x="31985" y="8289"/>
                    <a:pt x="31724" y="7650"/>
                    <a:pt x="31724" y="6939"/>
                  </a:cubicBezTo>
                  <a:cubicBezTo>
                    <a:pt x="31724" y="5968"/>
                    <a:pt x="32079" y="5068"/>
                    <a:pt x="32790" y="4228"/>
                  </a:cubicBezTo>
                  <a:cubicBezTo>
                    <a:pt x="33512" y="3387"/>
                    <a:pt x="34400" y="2878"/>
                    <a:pt x="35466" y="2700"/>
                  </a:cubicBezTo>
                  <a:cubicBezTo>
                    <a:pt x="34424" y="2049"/>
                    <a:pt x="33121" y="1717"/>
                    <a:pt x="31570" y="1717"/>
                  </a:cubicBezTo>
                  <a:cubicBezTo>
                    <a:pt x="30552" y="1717"/>
                    <a:pt x="29604" y="1978"/>
                    <a:pt x="28716" y="2510"/>
                  </a:cubicBezTo>
                  <a:cubicBezTo>
                    <a:pt x="27852" y="3043"/>
                    <a:pt x="27153" y="3659"/>
                    <a:pt x="26620" y="4346"/>
                  </a:cubicBezTo>
                  <a:cubicBezTo>
                    <a:pt x="26111" y="5033"/>
                    <a:pt x="25626" y="5874"/>
                    <a:pt x="25164" y="6856"/>
                  </a:cubicBezTo>
                  <a:cubicBezTo>
                    <a:pt x="24737" y="7827"/>
                    <a:pt x="24430" y="8609"/>
                    <a:pt x="24252" y="9189"/>
                  </a:cubicBezTo>
                  <a:cubicBezTo>
                    <a:pt x="24098" y="9746"/>
                    <a:pt x="23968" y="10338"/>
                    <a:pt x="23837" y="10942"/>
                  </a:cubicBezTo>
                  <a:lnTo>
                    <a:pt x="21161" y="21623"/>
                  </a:lnTo>
                  <a:cubicBezTo>
                    <a:pt x="20297" y="24998"/>
                    <a:pt x="19870" y="27283"/>
                    <a:pt x="19870" y="28479"/>
                  </a:cubicBezTo>
                  <a:cubicBezTo>
                    <a:pt x="19870" y="29960"/>
                    <a:pt x="20226" y="31191"/>
                    <a:pt x="20936" y="32186"/>
                  </a:cubicBezTo>
                  <a:cubicBezTo>
                    <a:pt x="21647" y="33145"/>
                    <a:pt x="22712" y="33631"/>
                    <a:pt x="24133" y="33631"/>
                  </a:cubicBezTo>
                  <a:cubicBezTo>
                    <a:pt x="24690" y="33631"/>
                    <a:pt x="25294" y="33560"/>
                    <a:pt x="25933" y="33406"/>
                  </a:cubicBezTo>
                  <a:cubicBezTo>
                    <a:pt x="26561" y="33228"/>
                    <a:pt x="27283" y="32908"/>
                    <a:pt x="28100" y="32446"/>
                  </a:cubicBezTo>
                  <a:cubicBezTo>
                    <a:pt x="28941" y="31961"/>
                    <a:pt x="29735" y="31369"/>
                    <a:pt x="30469" y="30658"/>
                  </a:cubicBezTo>
                  <a:cubicBezTo>
                    <a:pt x="31239" y="29924"/>
                    <a:pt x="31985" y="28929"/>
                    <a:pt x="32719" y="27686"/>
                  </a:cubicBezTo>
                  <a:cubicBezTo>
                    <a:pt x="33453" y="26443"/>
                    <a:pt x="34069" y="25010"/>
                    <a:pt x="34554" y="23411"/>
                  </a:cubicBezTo>
                  <a:cubicBezTo>
                    <a:pt x="34708" y="22855"/>
                    <a:pt x="35028" y="22570"/>
                    <a:pt x="35537" y="22570"/>
                  </a:cubicBezTo>
                  <a:cubicBezTo>
                    <a:pt x="36176" y="22570"/>
                    <a:pt x="36496" y="22831"/>
                    <a:pt x="36496" y="23340"/>
                  </a:cubicBezTo>
                  <a:cubicBezTo>
                    <a:pt x="36496" y="23766"/>
                    <a:pt x="36319" y="24441"/>
                    <a:pt x="35963" y="25353"/>
                  </a:cubicBezTo>
                  <a:cubicBezTo>
                    <a:pt x="35632" y="26241"/>
                    <a:pt x="35099" y="27272"/>
                    <a:pt x="34353" y="28444"/>
                  </a:cubicBezTo>
                  <a:cubicBezTo>
                    <a:pt x="33642" y="29592"/>
                    <a:pt x="32813" y="30682"/>
                    <a:pt x="31878" y="31724"/>
                  </a:cubicBezTo>
                  <a:cubicBezTo>
                    <a:pt x="30942" y="32742"/>
                    <a:pt x="29770" y="33607"/>
                    <a:pt x="28373" y="34317"/>
                  </a:cubicBezTo>
                  <a:cubicBezTo>
                    <a:pt x="26976" y="35028"/>
                    <a:pt x="25507" y="35383"/>
                    <a:pt x="23980" y="35383"/>
                  </a:cubicBezTo>
                  <a:cubicBezTo>
                    <a:pt x="21789" y="35383"/>
                    <a:pt x="19977" y="34803"/>
                    <a:pt x="18532" y="33631"/>
                  </a:cubicBezTo>
                  <a:cubicBezTo>
                    <a:pt x="17076" y="32458"/>
                    <a:pt x="16093" y="31061"/>
                    <a:pt x="15560" y="29439"/>
                  </a:cubicBezTo>
                  <a:cubicBezTo>
                    <a:pt x="15430" y="29664"/>
                    <a:pt x="15276" y="29936"/>
                    <a:pt x="15098" y="30244"/>
                  </a:cubicBezTo>
                  <a:cubicBezTo>
                    <a:pt x="14921" y="30540"/>
                    <a:pt x="14565" y="31037"/>
                    <a:pt x="14032" y="31724"/>
                  </a:cubicBezTo>
                  <a:cubicBezTo>
                    <a:pt x="13523" y="32387"/>
                    <a:pt x="12967" y="32968"/>
                    <a:pt x="12386" y="33477"/>
                  </a:cubicBezTo>
                  <a:cubicBezTo>
                    <a:pt x="11806" y="33962"/>
                    <a:pt x="11048" y="34388"/>
                    <a:pt x="10136" y="34779"/>
                  </a:cubicBezTo>
                  <a:cubicBezTo>
                    <a:pt x="9248" y="35182"/>
                    <a:pt x="8325" y="35383"/>
                    <a:pt x="7354" y="35383"/>
                  </a:cubicBezTo>
                  <a:cubicBezTo>
                    <a:pt x="6134" y="35383"/>
                    <a:pt x="4985" y="35205"/>
                    <a:pt x="3884" y="34850"/>
                  </a:cubicBezTo>
                  <a:cubicBezTo>
                    <a:pt x="2818" y="34495"/>
                    <a:pt x="1907" y="33915"/>
                    <a:pt x="1137" y="33098"/>
                  </a:cubicBezTo>
                  <a:cubicBezTo>
                    <a:pt x="379" y="32281"/>
                    <a:pt x="0" y="31321"/>
                    <a:pt x="0" y="30196"/>
                  </a:cubicBezTo>
                  <a:cubicBezTo>
                    <a:pt x="0" y="28953"/>
                    <a:pt x="414" y="27899"/>
                    <a:pt x="1255" y="27035"/>
                  </a:cubicBezTo>
                  <a:cubicBezTo>
                    <a:pt x="2120" y="26147"/>
                    <a:pt x="3138" y="25697"/>
                    <a:pt x="4310" y="25697"/>
                  </a:cubicBezTo>
                  <a:cubicBezTo>
                    <a:pt x="5045" y="25697"/>
                    <a:pt x="5708" y="25910"/>
                    <a:pt x="6288" y="26348"/>
                  </a:cubicBezTo>
                  <a:cubicBezTo>
                    <a:pt x="6892" y="26786"/>
                    <a:pt x="7200" y="27473"/>
                    <a:pt x="7200" y="28408"/>
                  </a:cubicBezTo>
                  <a:cubicBezTo>
                    <a:pt x="7200" y="29450"/>
                    <a:pt x="6845" y="30362"/>
                    <a:pt x="6134" y="31156"/>
                  </a:cubicBezTo>
                  <a:cubicBezTo>
                    <a:pt x="5423" y="31949"/>
                    <a:pt x="4559" y="32435"/>
                    <a:pt x="3541" y="32636"/>
                  </a:cubicBezTo>
                  <a:cubicBezTo>
                    <a:pt x="4583" y="33299"/>
                    <a:pt x="5885" y="33631"/>
                    <a:pt x="7437" y="33631"/>
                  </a:cubicBezTo>
                  <a:cubicBezTo>
                    <a:pt x="9106" y="33631"/>
                    <a:pt x="10610" y="32896"/>
                    <a:pt x="11936" y="31416"/>
                  </a:cubicBezTo>
                  <a:cubicBezTo>
                    <a:pt x="13251" y="29948"/>
                    <a:pt x="14234" y="27982"/>
                    <a:pt x="14873" y="25507"/>
                  </a:cubicBezTo>
                  <a:cubicBezTo>
                    <a:pt x="16448" y="19586"/>
                    <a:pt x="17538" y="15300"/>
                    <a:pt x="18153" y="12659"/>
                  </a:cubicBezTo>
                  <a:cubicBezTo>
                    <a:pt x="18757" y="9995"/>
                    <a:pt x="19065" y="8088"/>
                    <a:pt x="19065" y="6939"/>
                  </a:cubicBezTo>
                  <a:cubicBezTo>
                    <a:pt x="19065" y="5862"/>
                    <a:pt x="18923" y="4962"/>
                    <a:pt x="18651" y="4228"/>
                  </a:cubicBezTo>
                  <a:cubicBezTo>
                    <a:pt x="18367" y="3493"/>
                    <a:pt x="17988" y="2960"/>
                    <a:pt x="17502" y="2629"/>
                  </a:cubicBezTo>
                  <a:cubicBezTo>
                    <a:pt x="17040" y="2274"/>
                    <a:pt x="16602" y="2037"/>
                    <a:pt x="16164" y="1907"/>
                  </a:cubicBezTo>
                  <a:cubicBezTo>
                    <a:pt x="15761" y="1776"/>
                    <a:pt x="15335" y="1717"/>
                    <a:pt x="14873" y="1717"/>
                  </a:cubicBezTo>
                  <a:cubicBezTo>
                    <a:pt x="14104" y="1717"/>
                    <a:pt x="13298" y="1871"/>
                    <a:pt x="12434" y="2167"/>
                  </a:cubicBezTo>
                  <a:cubicBezTo>
                    <a:pt x="11593" y="2475"/>
                    <a:pt x="10658" y="2984"/>
                    <a:pt x="9639" y="3695"/>
                  </a:cubicBezTo>
                  <a:cubicBezTo>
                    <a:pt x="8656" y="4382"/>
                    <a:pt x="7685" y="5435"/>
                    <a:pt x="6750" y="6856"/>
                  </a:cubicBezTo>
                  <a:cubicBezTo>
                    <a:pt x="5814" y="8289"/>
                    <a:pt x="5021" y="9983"/>
                    <a:pt x="4381" y="11937"/>
                  </a:cubicBezTo>
                  <a:cubicBezTo>
                    <a:pt x="4251" y="12517"/>
                    <a:pt x="3908" y="12813"/>
                    <a:pt x="3351" y="12813"/>
                  </a:cubicBezTo>
                  <a:cubicBezTo>
                    <a:pt x="2747" y="12777"/>
                    <a:pt x="2439" y="12517"/>
                    <a:pt x="2439" y="12008"/>
                  </a:cubicBezTo>
                  <a:cubicBezTo>
                    <a:pt x="2439" y="11569"/>
                    <a:pt x="2605" y="10918"/>
                    <a:pt x="2937" y="10030"/>
                  </a:cubicBezTo>
                  <a:cubicBezTo>
                    <a:pt x="3292" y="9118"/>
                    <a:pt x="3825" y="8088"/>
                    <a:pt x="4535" y="6939"/>
                  </a:cubicBezTo>
                  <a:cubicBezTo>
                    <a:pt x="5270" y="5791"/>
                    <a:pt x="6110" y="4713"/>
                    <a:pt x="7046" y="3695"/>
                  </a:cubicBezTo>
                  <a:cubicBezTo>
                    <a:pt x="8017" y="2653"/>
                    <a:pt x="9201" y="1776"/>
                    <a:pt x="10598" y="1066"/>
                  </a:cubicBezTo>
                  <a:cubicBezTo>
                    <a:pt x="12019" y="355"/>
                    <a:pt x="13500" y="0"/>
                    <a:pt x="15027" y="0"/>
                  </a:cubicBezTo>
                  <a:cubicBezTo>
                    <a:pt x="15714" y="0"/>
                    <a:pt x="16389" y="71"/>
                    <a:pt x="17040" y="225"/>
                  </a:cubicBezTo>
                  <a:cubicBezTo>
                    <a:pt x="17727" y="355"/>
                    <a:pt x="18473" y="604"/>
                    <a:pt x="19290" y="983"/>
                  </a:cubicBezTo>
                  <a:cubicBezTo>
                    <a:pt x="20131" y="1374"/>
                    <a:pt x="20924" y="1978"/>
                    <a:pt x="21659" y="2818"/>
                  </a:cubicBezTo>
                  <a:cubicBezTo>
                    <a:pt x="22393" y="3659"/>
                    <a:pt x="22985" y="4689"/>
                    <a:pt x="23447" y="5909"/>
                  </a:cubicBezTo>
                  <a:cubicBezTo>
                    <a:pt x="23754" y="5329"/>
                    <a:pt x="24110" y="4749"/>
                    <a:pt x="24524" y="4192"/>
                  </a:cubicBezTo>
                  <a:cubicBezTo>
                    <a:pt x="24950" y="3635"/>
                    <a:pt x="25495" y="3008"/>
                    <a:pt x="26158" y="2321"/>
                  </a:cubicBezTo>
                  <a:cubicBezTo>
                    <a:pt x="26845" y="1610"/>
                    <a:pt x="27662" y="1054"/>
                    <a:pt x="28598" y="640"/>
                  </a:cubicBezTo>
                  <a:cubicBezTo>
                    <a:pt x="29557" y="213"/>
                    <a:pt x="30575" y="0"/>
                    <a:pt x="31653" y="0"/>
                  </a:cubicBezTo>
                  <a:cubicBezTo>
                    <a:pt x="32695" y="0"/>
                    <a:pt x="33725" y="142"/>
                    <a:pt x="34744" y="415"/>
                  </a:cubicBezTo>
                  <a:cubicBezTo>
                    <a:pt x="35750" y="663"/>
                    <a:pt x="36698" y="1208"/>
                    <a:pt x="37562" y="2049"/>
                  </a:cubicBezTo>
                  <a:cubicBezTo>
                    <a:pt x="38450" y="2866"/>
                    <a:pt x="38900" y="3896"/>
                    <a:pt x="38900" y="5139"/>
                  </a:cubicBezTo>
                  <a:close/>
                </a:path>
              </a:pathLst>
            </a:custGeom>
            <a:solidFill>
              <a:srgbClr val="000000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86" name="Freeform 14985">
              <a:extLst>
                <a:ext uri="{FF2B5EF4-FFF2-40B4-BE49-F238E27FC236}">
                  <a16:creationId xmlns:a16="http://schemas.microsoft.com/office/drawing/2014/main" id="{D8A32147-8BE7-570D-B5C1-1767F53580F5}"/>
                </a:ext>
              </a:extLst>
            </p:cNvPr>
            <p:cNvSpPr/>
            <p:nvPr/>
          </p:nvSpPr>
          <p:spPr>
            <a:xfrm>
              <a:off x="697889" y="3806047"/>
              <a:ext cx="2446963" cy="1184"/>
            </a:xfrm>
            <a:custGeom>
              <a:avLst/>
              <a:gdLst>
                <a:gd name="connsiteX0" fmla="*/ 0 w 2446963"/>
                <a:gd name="connsiteY0" fmla="*/ 0 h 1184"/>
                <a:gd name="connsiteX1" fmla="*/ 2446964 w 2446963"/>
                <a:gd name="connsiteY1" fmla="*/ 0 h 1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46963" h="1184">
                  <a:moveTo>
                    <a:pt x="0" y="0"/>
                  </a:moveTo>
                  <a:lnTo>
                    <a:pt x="2446964" y="0"/>
                  </a:lnTo>
                </a:path>
              </a:pathLst>
            </a:custGeom>
            <a:noFill/>
            <a:ln w="236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87" name="Freeform 14986">
              <a:extLst>
                <a:ext uri="{FF2B5EF4-FFF2-40B4-BE49-F238E27FC236}">
                  <a16:creationId xmlns:a16="http://schemas.microsoft.com/office/drawing/2014/main" id="{CE528A58-8743-E99F-4A2E-FD193F6EBCE7}"/>
                </a:ext>
              </a:extLst>
            </p:cNvPr>
            <p:cNvSpPr/>
            <p:nvPr/>
          </p:nvSpPr>
          <p:spPr>
            <a:xfrm>
              <a:off x="697889" y="3530964"/>
              <a:ext cx="2446963" cy="1184"/>
            </a:xfrm>
            <a:custGeom>
              <a:avLst/>
              <a:gdLst>
                <a:gd name="connsiteX0" fmla="*/ 0 w 2446963"/>
                <a:gd name="connsiteY0" fmla="*/ 0 h 1184"/>
                <a:gd name="connsiteX1" fmla="*/ 2446964 w 2446963"/>
                <a:gd name="connsiteY1" fmla="*/ 0 h 1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46963" h="1184">
                  <a:moveTo>
                    <a:pt x="0" y="0"/>
                  </a:moveTo>
                  <a:lnTo>
                    <a:pt x="2446964" y="0"/>
                  </a:lnTo>
                </a:path>
              </a:pathLst>
            </a:custGeom>
            <a:noFill/>
            <a:ln w="236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88" name="Freeform 14987">
              <a:extLst>
                <a:ext uri="{FF2B5EF4-FFF2-40B4-BE49-F238E27FC236}">
                  <a16:creationId xmlns:a16="http://schemas.microsoft.com/office/drawing/2014/main" id="{DBB799B6-3559-662B-06F9-9032A52C5F68}"/>
                </a:ext>
              </a:extLst>
            </p:cNvPr>
            <p:cNvSpPr/>
            <p:nvPr/>
          </p:nvSpPr>
          <p:spPr>
            <a:xfrm>
              <a:off x="697889" y="3255875"/>
              <a:ext cx="2446963" cy="1184"/>
            </a:xfrm>
            <a:custGeom>
              <a:avLst/>
              <a:gdLst>
                <a:gd name="connsiteX0" fmla="*/ 0 w 2446963"/>
                <a:gd name="connsiteY0" fmla="*/ 0 h 1184"/>
                <a:gd name="connsiteX1" fmla="*/ 2446964 w 2446963"/>
                <a:gd name="connsiteY1" fmla="*/ 0 h 1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46963" h="1184">
                  <a:moveTo>
                    <a:pt x="0" y="0"/>
                  </a:moveTo>
                  <a:lnTo>
                    <a:pt x="2446964" y="0"/>
                  </a:lnTo>
                </a:path>
              </a:pathLst>
            </a:custGeom>
            <a:noFill/>
            <a:ln w="236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89" name="Freeform 14988">
              <a:extLst>
                <a:ext uri="{FF2B5EF4-FFF2-40B4-BE49-F238E27FC236}">
                  <a16:creationId xmlns:a16="http://schemas.microsoft.com/office/drawing/2014/main" id="{0FB7B91D-210A-3607-6200-9009D3344B38}"/>
                </a:ext>
              </a:extLst>
            </p:cNvPr>
            <p:cNvSpPr/>
            <p:nvPr/>
          </p:nvSpPr>
          <p:spPr>
            <a:xfrm>
              <a:off x="697889" y="2980787"/>
              <a:ext cx="2446963" cy="1184"/>
            </a:xfrm>
            <a:custGeom>
              <a:avLst/>
              <a:gdLst>
                <a:gd name="connsiteX0" fmla="*/ 0 w 2446963"/>
                <a:gd name="connsiteY0" fmla="*/ 0 h 1184"/>
                <a:gd name="connsiteX1" fmla="*/ 2446964 w 2446963"/>
                <a:gd name="connsiteY1" fmla="*/ 0 h 1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46963" h="1184">
                  <a:moveTo>
                    <a:pt x="0" y="0"/>
                  </a:moveTo>
                  <a:lnTo>
                    <a:pt x="2446964" y="0"/>
                  </a:lnTo>
                </a:path>
              </a:pathLst>
            </a:custGeom>
            <a:noFill/>
            <a:ln w="236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90" name="Freeform 14989">
              <a:extLst>
                <a:ext uri="{FF2B5EF4-FFF2-40B4-BE49-F238E27FC236}">
                  <a16:creationId xmlns:a16="http://schemas.microsoft.com/office/drawing/2014/main" id="{9809C632-C4CE-2A1D-9FE7-DE3D619A70C6}"/>
                </a:ext>
              </a:extLst>
            </p:cNvPr>
            <p:cNvSpPr/>
            <p:nvPr/>
          </p:nvSpPr>
          <p:spPr>
            <a:xfrm>
              <a:off x="697889" y="2705699"/>
              <a:ext cx="2446963" cy="1184"/>
            </a:xfrm>
            <a:custGeom>
              <a:avLst/>
              <a:gdLst>
                <a:gd name="connsiteX0" fmla="*/ 0 w 2446963"/>
                <a:gd name="connsiteY0" fmla="*/ 0 h 1184"/>
                <a:gd name="connsiteX1" fmla="*/ 2446964 w 2446963"/>
                <a:gd name="connsiteY1" fmla="*/ 0 h 1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46963" h="1184">
                  <a:moveTo>
                    <a:pt x="0" y="0"/>
                  </a:moveTo>
                  <a:lnTo>
                    <a:pt x="2446964" y="0"/>
                  </a:lnTo>
                </a:path>
              </a:pathLst>
            </a:custGeom>
            <a:noFill/>
            <a:ln w="236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91" name="Freeform 14990">
              <a:extLst>
                <a:ext uri="{FF2B5EF4-FFF2-40B4-BE49-F238E27FC236}">
                  <a16:creationId xmlns:a16="http://schemas.microsoft.com/office/drawing/2014/main" id="{5171EEDA-865E-A4B9-5227-66CEA7DF3AF5}"/>
                </a:ext>
              </a:extLst>
            </p:cNvPr>
            <p:cNvSpPr/>
            <p:nvPr/>
          </p:nvSpPr>
          <p:spPr>
            <a:xfrm>
              <a:off x="697889" y="2430612"/>
              <a:ext cx="2446963" cy="1184"/>
            </a:xfrm>
            <a:custGeom>
              <a:avLst/>
              <a:gdLst>
                <a:gd name="connsiteX0" fmla="*/ 0 w 2446963"/>
                <a:gd name="connsiteY0" fmla="*/ 0 h 1184"/>
                <a:gd name="connsiteX1" fmla="*/ 2446964 w 2446963"/>
                <a:gd name="connsiteY1" fmla="*/ 0 h 1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46963" h="1184">
                  <a:moveTo>
                    <a:pt x="0" y="0"/>
                  </a:moveTo>
                  <a:lnTo>
                    <a:pt x="2446964" y="0"/>
                  </a:lnTo>
                </a:path>
              </a:pathLst>
            </a:custGeom>
            <a:noFill/>
            <a:ln w="236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92" name="Freeform 14991">
              <a:extLst>
                <a:ext uri="{FF2B5EF4-FFF2-40B4-BE49-F238E27FC236}">
                  <a16:creationId xmlns:a16="http://schemas.microsoft.com/office/drawing/2014/main" id="{80436D0F-6149-6C7E-A8E1-00DEA7720F60}"/>
                </a:ext>
              </a:extLst>
            </p:cNvPr>
            <p:cNvSpPr/>
            <p:nvPr/>
          </p:nvSpPr>
          <p:spPr>
            <a:xfrm>
              <a:off x="697889" y="2195647"/>
              <a:ext cx="1184" cy="1629347"/>
            </a:xfrm>
            <a:custGeom>
              <a:avLst/>
              <a:gdLst>
                <a:gd name="connsiteX0" fmla="*/ 0 w 1184"/>
                <a:gd name="connsiteY0" fmla="*/ 1629347 h 1629347"/>
                <a:gd name="connsiteX1" fmla="*/ 0 w 1184"/>
                <a:gd name="connsiteY1" fmla="*/ 0 h 1629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84" h="1629347">
                  <a:moveTo>
                    <a:pt x="0" y="1629347"/>
                  </a:moveTo>
                  <a:lnTo>
                    <a:pt x="0" y="0"/>
                  </a:lnTo>
                </a:path>
              </a:pathLst>
            </a:custGeom>
            <a:noFill/>
            <a:ln w="473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93" name="Freeform 14992">
              <a:extLst>
                <a:ext uri="{FF2B5EF4-FFF2-40B4-BE49-F238E27FC236}">
                  <a16:creationId xmlns:a16="http://schemas.microsoft.com/office/drawing/2014/main" id="{858028AF-64F2-8ABF-32E4-00F204D5CC9A}"/>
                </a:ext>
              </a:extLst>
            </p:cNvPr>
            <p:cNvSpPr/>
            <p:nvPr/>
          </p:nvSpPr>
          <p:spPr>
            <a:xfrm>
              <a:off x="697889" y="3806047"/>
              <a:ext cx="22377" cy="1184"/>
            </a:xfrm>
            <a:custGeom>
              <a:avLst/>
              <a:gdLst>
                <a:gd name="connsiteX0" fmla="*/ 0 w 22377"/>
                <a:gd name="connsiteY0" fmla="*/ 0 h 1184"/>
                <a:gd name="connsiteX1" fmla="*/ 22377 w 22377"/>
                <a:gd name="connsiteY1" fmla="*/ 0 h 1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377" h="1184">
                  <a:moveTo>
                    <a:pt x="0" y="0"/>
                  </a:moveTo>
                  <a:lnTo>
                    <a:pt x="22377" y="0"/>
                  </a:lnTo>
                </a:path>
              </a:pathLst>
            </a:custGeom>
            <a:noFill/>
            <a:ln w="473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94" name="Freeform 14993">
              <a:extLst>
                <a:ext uri="{FF2B5EF4-FFF2-40B4-BE49-F238E27FC236}">
                  <a16:creationId xmlns:a16="http://schemas.microsoft.com/office/drawing/2014/main" id="{A0C09201-C36D-8A42-9D35-63F24DA4C76B}"/>
                </a:ext>
              </a:extLst>
            </p:cNvPr>
            <p:cNvSpPr/>
            <p:nvPr/>
          </p:nvSpPr>
          <p:spPr>
            <a:xfrm>
              <a:off x="697889" y="3530964"/>
              <a:ext cx="22377" cy="1184"/>
            </a:xfrm>
            <a:custGeom>
              <a:avLst/>
              <a:gdLst>
                <a:gd name="connsiteX0" fmla="*/ 0 w 22377"/>
                <a:gd name="connsiteY0" fmla="*/ 0 h 1184"/>
                <a:gd name="connsiteX1" fmla="*/ 22377 w 22377"/>
                <a:gd name="connsiteY1" fmla="*/ 0 h 1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377" h="1184">
                  <a:moveTo>
                    <a:pt x="0" y="0"/>
                  </a:moveTo>
                  <a:lnTo>
                    <a:pt x="22377" y="0"/>
                  </a:lnTo>
                </a:path>
              </a:pathLst>
            </a:custGeom>
            <a:noFill/>
            <a:ln w="473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95" name="Freeform 14994">
              <a:extLst>
                <a:ext uri="{FF2B5EF4-FFF2-40B4-BE49-F238E27FC236}">
                  <a16:creationId xmlns:a16="http://schemas.microsoft.com/office/drawing/2014/main" id="{4AAB7E04-AFBC-5349-2B93-F81E326A9279}"/>
                </a:ext>
              </a:extLst>
            </p:cNvPr>
            <p:cNvSpPr/>
            <p:nvPr/>
          </p:nvSpPr>
          <p:spPr>
            <a:xfrm>
              <a:off x="697889" y="3255875"/>
              <a:ext cx="22377" cy="1184"/>
            </a:xfrm>
            <a:custGeom>
              <a:avLst/>
              <a:gdLst>
                <a:gd name="connsiteX0" fmla="*/ 0 w 22377"/>
                <a:gd name="connsiteY0" fmla="*/ 0 h 1184"/>
                <a:gd name="connsiteX1" fmla="*/ 22377 w 22377"/>
                <a:gd name="connsiteY1" fmla="*/ 0 h 1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377" h="1184">
                  <a:moveTo>
                    <a:pt x="0" y="0"/>
                  </a:moveTo>
                  <a:lnTo>
                    <a:pt x="22377" y="0"/>
                  </a:lnTo>
                </a:path>
              </a:pathLst>
            </a:custGeom>
            <a:noFill/>
            <a:ln w="473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96" name="Freeform 14995">
              <a:extLst>
                <a:ext uri="{FF2B5EF4-FFF2-40B4-BE49-F238E27FC236}">
                  <a16:creationId xmlns:a16="http://schemas.microsoft.com/office/drawing/2014/main" id="{F7B5EC53-11E2-B10C-551E-5D8DD7BEBC0A}"/>
                </a:ext>
              </a:extLst>
            </p:cNvPr>
            <p:cNvSpPr/>
            <p:nvPr/>
          </p:nvSpPr>
          <p:spPr>
            <a:xfrm>
              <a:off x="697889" y="2980787"/>
              <a:ext cx="22377" cy="1184"/>
            </a:xfrm>
            <a:custGeom>
              <a:avLst/>
              <a:gdLst>
                <a:gd name="connsiteX0" fmla="*/ 0 w 22377"/>
                <a:gd name="connsiteY0" fmla="*/ 0 h 1184"/>
                <a:gd name="connsiteX1" fmla="*/ 22377 w 22377"/>
                <a:gd name="connsiteY1" fmla="*/ 0 h 1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377" h="1184">
                  <a:moveTo>
                    <a:pt x="0" y="0"/>
                  </a:moveTo>
                  <a:lnTo>
                    <a:pt x="22377" y="0"/>
                  </a:lnTo>
                </a:path>
              </a:pathLst>
            </a:custGeom>
            <a:noFill/>
            <a:ln w="473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97" name="Freeform 14996">
              <a:extLst>
                <a:ext uri="{FF2B5EF4-FFF2-40B4-BE49-F238E27FC236}">
                  <a16:creationId xmlns:a16="http://schemas.microsoft.com/office/drawing/2014/main" id="{43A8B323-8F27-FD2C-998E-CFC679F3ECC8}"/>
                </a:ext>
              </a:extLst>
            </p:cNvPr>
            <p:cNvSpPr/>
            <p:nvPr/>
          </p:nvSpPr>
          <p:spPr>
            <a:xfrm>
              <a:off x="697889" y="2705699"/>
              <a:ext cx="22377" cy="1184"/>
            </a:xfrm>
            <a:custGeom>
              <a:avLst/>
              <a:gdLst>
                <a:gd name="connsiteX0" fmla="*/ 0 w 22377"/>
                <a:gd name="connsiteY0" fmla="*/ 0 h 1184"/>
                <a:gd name="connsiteX1" fmla="*/ 22377 w 22377"/>
                <a:gd name="connsiteY1" fmla="*/ 0 h 1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377" h="1184">
                  <a:moveTo>
                    <a:pt x="0" y="0"/>
                  </a:moveTo>
                  <a:lnTo>
                    <a:pt x="22377" y="0"/>
                  </a:lnTo>
                </a:path>
              </a:pathLst>
            </a:custGeom>
            <a:noFill/>
            <a:ln w="473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98" name="Freeform 14997">
              <a:extLst>
                <a:ext uri="{FF2B5EF4-FFF2-40B4-BE49-F238E27FC236}">
                  <a16:creationId xmlns:a16="http://schemas.microsoft.com/office/drawing/2014/main" id="{C2E00D9B-EFF8-1A9B-80E1-FF9CF44C5ED1}"/>
                </a:ext>
              </a:extLst>
            </p:cNvPr>
            <p:cNvSpPr/>
            <p:nvPr/>
          </p:nvSpPr>
          <p:spPr>
            <a:xfrm>
              <a:off x="697889" y="2430612"/>
              <a:ext cx="22377" cy="1184"/>
            </a:xfrm>
            <a:custGeom>
              <a:avLst/>
              <a:gdLst>
                <a:gd name="connsiteX0" fmla="*/ 0 w 22377"/>
                <a:gd name="connsiteY0" fmla="*/ 0 h 1184"/>
                <a:gd name="connsiteX1" fmla="*/ 22377 w 22377"/>
                <a:gd name="connsiteY1" fmla="*/ 0 h 1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377" h="1184">
                  <a:moveTo>
                    <a:pt x="0" y="0"/>
                  </a:moveTo>
                  <a:lnTo>
                    <a:pt x="22377" y="0"/>
                  </a:lnTo>
                </a:path>
              </a:pathLst>
            </a:custGeom>
            <a:noFill/>
            <a:ln w="473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99" name="Freeform 14998">
              <a:extLst>
                <a:ext uri="{FF2B5EF4-FFF2-40B4-BE49-F238E27FC236}">
                  <a16:creationId xmlns:a16="http://schemas.microsoft.com/office/drawing/2014/main" id="{53A576DB-9602-5CF5-65B6-B068380F4557}"/>
                </a:ext>
              </a:extLst>
            </p:cNvPr>
            <p:cNvSpPr/>
            <p:nvPr/>
          </p:nvSpPr>
          <p:spPr>
            <a:xfrm>
              <a:off x="494079" y="3806580"/>
              <a:ext cx="35141" cy="4665"/>
            </a:xfrm>
            <a:custGeom>
              <a:avLst/>
              <a:gdLst>
                <a:gd name="connsiteX0" fmla="*/ 0 w 35141"/>
                <a:gd name="connsiteY0" fmla="*/ 0 h 4665"/>
                <a:gd name="connsiteX1" fmla="*/ 35142 w 35141"/>
                <a:gd name="connsiteY1" fmla="*/ 0 h 4665"/>
                <a:gd name="connsiteX2" fmla="*/ 35142 w 35141"/>
                <a:gd name="connsiteY2" fmla="*/ 4666 h 4665"/>
                <a:gd name="connsiteX3" fmla="*/ 0 w 35141"/>
                <a:gd name="connsiteY3" fmla="*/ 4666 h 4665"/>
                <a:gd name="connsiteX4" fmla="*/ 0 w 35141"/>
                <a:gd name="connsiteY4" fmla="*/ 0 h 4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141" h="4665">
                  <a:moveTo>
                    <a:pt x="0" y="0"/>
                  </a:moveTo>
                  <a:lnTo>
                    <a:pt x="35142" y="0"/>
                  </a:lnTo>
                  <a:lnTo>
                    <a:pt x="35142" y="4666"/>
                  </a:lnTo>
                  <a:lnTo>
                    <a:pt x="0" y="46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00" name="Freeform 14999">
              <a:extLst>
                <a:ext uri="{FF2B5EF4-FFF2-40B4-BE49-F238E27FC236}">
                  <a16:creationId xmlns:a16="http://schemas.microsoft.com/office/drawing/2014/main" id="{8D287249-F371-3760-FDFC-A5916534FFA2}"/>
                </a:ext>
              </a:extLst>
            </p:cNvPr>
            <p:cNvSpPr/>
            <p:nvPr/>
          </p:nvSpPr>
          <p:spPr>
            <a:xfrm>
              <a:off x="538869" y="3784850"/>
              <a:ext cx="28288" cy="42452"/>
            </a:xfrm>
            <a:custGeom>
              <a:avLst/>
              <a:gdLst>
                <a:gd name="connsiteX0" fmla="*/ 14144 w 28288"/>
                <a:gd name="connsiteY0" fmla="*/ 4381 h 42452"/>
                <a:gd name="connsiteX1" fmla="*/ 7703 w 28288"/>
                <a:gd name="connsiteY1" fmla="*/ 8609 h 42452"/>
                <a:gd name="connsiteX2" fmla="*/ 5564 w 28288"/>
                <a:gd name="connsiteY2" fmla="*/ 21244 h 42452"/>
                <a:gd name="connsiteX3" fmla="*/ 7703 w 28288"/>
                <a:gd name="connsiteY3" fmla="*/ 33879 h 42452"/>
                <a:gd name="connsiteX4" fmla="*/ 14144 w 28288"/>
                <a:gd name="connsiteY4" fmla="*/ 38071 h 42452"/>
                <a:gd name="connsiteX5" fmla="*/ 20586 w 28288"/>
                <a:gd name="connsiteY5" fmla="*/ 33879 h 42452"/>
                <a:gd name="connsiteX6" fmla="*/ 22752 w 28288"/>
                <a:gd name="connsiteY6" fmla="*/ 21244 h 42452"/>
                <a:gd name="connsiteX7" fmla="*/ 20586 w 28288"/>
                <a:gd name="connsiteY7" fmla="*/ 8609 h 42452"/>
                <a:gd name="connsiteX8" fmla="*/ 14144 w 28288"/>
                <a:gd name="connsiteY8" fmla="*/ 4381 h 42452"/>
                <a:gd name="connsiteX9" fmla="*/ 14144 w 28288"/>
                <a:gd name="connsiteY9" fmla="*/ 0 h 42452"/>
                <a:gd name="connsiteX10" fmla="*/ 24643 w 28288"/>
                <a:gd name="connsiteY10" fmla="*/ 5447 h 42452"/>
                <a:gd name="connsiteX11" fmla="*/ 28289 w 28288"/>
                <a:gd name="connsiteY11" fmla="*/ 21244 h 42452"/>
                <a:gd name="connsiteX12" fmla="*/ 24643 w 28288"/>
                <a:gd name="connsiteY12" fmla="*/ 37029 h 42452"/>
                <a:gd name="connsiteX13" fmla="*/ 14144 w 28288"/>
                <a:gd name="connsiteY13" fmla="*/ 42453 h 42452"/>
                <a:gd name="connsiteX14" fmla="*/ 3619 w 28288"/>
                <a:gd name="connsiteY14" fmla="*/ 37029 h 42452"/>
                <a:gd name="connsiteX15" fmla="*/ 0 w 28288"/>
                <a:gd name="connsiteY15" fmla="*/ 21244 h 42452"/>
                <a:gd name="connsiteX16" fmla="*/ 3619 w 28288"/>
                <a:gd name="connsiteY16" fmla="*/ 5447 h 42452"/>
                <a:gd name="connsiteX17" fmla="*/ 14144 w 28288"/>
                <a:gd name="connsiteY17" fmla="*/ 0 h 42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288" h="42452">
                  <a:moveTo>
                    <a:pt x="14144" y="4381"/>
                  </a:moveTo>
                  <a:cubicBezTo>
                    <a:pt x="11293" y="4381"/>
                    <a:pt x="9147" y="5791"/>
                    <a:pt x="7703" y="8609"/>
                  </a:cubicBezTo>
                  <a:cubicBezTo>
                    <a:pt x="6277" y="11404"/>
                    <a:pt x="5564" y="15619"/>
                    <a:pt x="5564" y="21244"/>
                  </a:cubicBezTo>
                  <a:cubicBezTo>
                    <a:pt x="5564" y="26845"/>
                    <a:pt x="6277" y="31061"/>
                    <a:pt x="7703" y="33879"/>
                  </a:cubicBezTo>
                  <a:cubicBezTo>
                    <a:pt x="9147" y="36674"/>
                    <a:pt x="11293" y="38071"/>
                    <a:pt x="14144" y="38071"/>
                  </a:cubicBezTo>
                  <a:cubicBezTo>
                    <a:pt x="17013" y="38071"/>
                    <a:pt x="19161" y="36674"/>
                    <a:pt x="20586" y="33879"/>
                  </a:cubicBezTo>
                  <a:cubicBezTo>
                    <a:pt x="22029" y="31061"/>
                    <a:pt x="22752" y="26845"/>
                    <a:pt x="22752" y="21244"/>
                  </a:cubicBezTo>
                  <a:cubicBezTo>
                    <a:pt x="22752" y="15619"/>
                    <a:pt x="22029" y="11404"/>
                    <a:pt x="20586" y="8609"/>
                  </a:cubicBezTo>
                  <a:cubicBezTo>
                    <a:pt x="19161" y="5791"/>
                    <a:pt x="17013" y="4381"/>
                    <a:pt x="14144" y="4381"/>
                  </a:cubicBezTo>
                  <a:moveTo>
                    <a:pt x="14144" y="0"/>
                  </a:moveTo>
                  <a:cubicBezTo>
                    <a:pt x="18731" y="0"/>
                    <a:pt x="22230" y="1812"/>
                    <a:pt x="24643" y="5447"/>
                  </a:cubicBezTo>
                  <a:cubicBezTo>
                    <a:pt x="27074" y="9071"/>
                    <a:pt x="28289" y="14340"/>
                    <a:pt x="28289" y="21244"/>
                  </a:cubicBezTo>
                  <a:cubicBezTo>
                    <a:pt x="28289" y="28124"/>
                    <a:pt x="27074" y="33394"/>
                    <a:pt x="24643" y="37029"/>
                  </a:cubicBezTo>
                  <a:cubicBezTo>
                    <a:pt x="22230" y="40641"/>
                    <a:pt x="18731" y="42453"/>
                    <a:pt x="14144" y="42453"/>
                  </a:cubicBezTo>
                  <a:cubicBezTo>
                    <a:pt x="9557" y="42453"/>
                    <a:pt x="6049" y="40641"/>
                    <a:pt x="3619" y="37029"/>
                  </a:cubicBezTo>
                  <a:cubicBezTo>
                    <a:pt x="1207" y="33394"/>
                    <a:pt x="0" y="28124"/>
                    <a:pt x="0" y="21244"/>
                  </a:cubicBezTo>
                  <a:cubicBezTo>
                    <a:pt x="0" y="14340"/>
                    <a:pt x="1207" y="9071"/>
                    <a:pt x="3619" y="5447"/>
                  </a:cubicBezTo>
                  <a:cubicBezTo>
                    <a:pt x="6049" y="1812"/>
                    <a:pt x="9557" y="0"/>
                    <a:pt x="14144" y="0"/>
                  </a:cubicBezTo>
                  <a:close/>
                </a:path>
              </a:pathLst>
            </a:custGeom>
            <a:solidFill>
              <a:srgbClr val="000000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01" name="Freeform 15000">
              <a:extLst>
                <a:ext uri="{FF2B5EF4-FFF2-40B4-BE49-F238E27FC236}">
                  <a16:creationId xmlns:a16="http://schemas.microsoft.com/office/drawing/2014/main" id="{06AC7E6B-8CA3-DB46-2E8B-032A01E440A0}"/>
                </a:ext>
              </a:extLst>
            </p:cNvPr>
            <p:cNvSpPr/>
            <p:nvPr/>
          </p:nvSpPr>
          <p:spPr>
            <a:xfrm>
              <a:off x="576888" y="3819547"/>
              <a:ext cx="5784" cy="6962"/>
            </a:xfrm>
            <a:custGeom>
              <a:avLst/>
              <a:gdLst>
                <a:gd name="connsiteX0" fmla="*/ 0 w 5784"/>
                <a:gd name="connsiteY0" fmla="*/ 0 h 6962"/>
                <a:gd name="connsiteX1" fmla="*/ 5785 w 5784"/>
                <a:gd name="connsiteY1" fmla="*/ 0 h 6962"/>
                <a:gd name="connsiteX2" fmla="*/ 5785 w 5784"/>
                <a:gd name="connsiteY2" fmla="*/ 6963 h 6962"/>
                <a:gd name="connsiteX3" fmla="*/ 0 w 5784"/>
                <a:gd name="connsiteY3" fmla="*/ 6963 h 6962"/>
                <a:gd name="connsiteX4" fmla="*/ 0 w 5784"/>
                <a:gd name="connsiteY4" fmla="*/ 0 h 6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84" h="6962">
                  <a:moveTo>
                    <a:pt x="0" y="0"/>
                  </a:moveTo>
                  <a:lnTo>
                    <a:pt x="5785" y="0"/>
                  </a:lnTo>
                  <a:lnTo>
                    <a:pt x="5785" y="6963"/>
                  </a:lnTo>
                  <a:lnTo>
                    <a:pt x="0" y="69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02" name="Freeform 15001">
              <a:extLst>
                <a:ext uri="{FF2B5EF4-FFF2-40B4-BE49-F238E27FC236}">
                  <a16:creationId xmlns:a16="http://schemas.microsoft.com/office/drawing/2014/main" id="{B0EB3D3E-F380-C9B1-8F2F-29901BB15175}"/>
                </a:ext>
              </a:extLst>
            </p:cNvPr>
            <p:cNvSpPr/>
            <p:nvPr/>
          </p:nvSpPr>
          <p:spPr>
            <a:xfrm>
              <a:off x="592842" y="3784850"/>
              <a:ext cx="25986" cy="41659"/>
            </a:xfrm>
            <a:custGeom>
              <a:avLst/>
              <a:gdLst>
                <a:gd name="connsiteX0" fmla="*/ 6661 w 25986"/>
                <a:gd name="connsiteY0" fmla="*/ 37005 h 41659"/>
                <a:gd name="connsiteX1" fmla="*/ 25987 w 25986"/>
                <a:gd name="connsiteY1" fmla="*/ 37005 h 41659"/>
                <a:gd name="connsiteX2" fmla="*/ 25987 w 25986"/>
                <a:gd name="connsiteY2" fmla="*/ 41659 h 41659"/>
                <a:gd name="connsiteX3" fmla="*/ 0 w 25986"/>
                <a:gd name="connsiteY3" fmla="*/ 41659 h 41659"/>
                <a:gd name="connsiteX4" fmla="*/ 0 w 25986"/>
                <a:gd name="connsiteY4" fmla="*/ 37005 h 41659"/>
                <a:gd name="connsiteX5" fmla="*/ 8581 w 25986"/>
                <a:gd name="connsiteY5" fmla="*/ 28254 h 41659"/>
                <a:gd name="connsiteX6" fmla="*/ 15433 w 25986"/>
                <a:gd name="connsiteY6" fmla="*/ 21161 h 41659"/>
                <a:gd name="connsiteX7" fmla="*/ 19134 w 25986"/>
                <a:gd name="connsiteY7" fmla="*/ 16117 h 41659"/>
                <a:gd name="connsiteX8" fmla="*/ 20203 w 25986"/>
                <a:gd name="connsiteY8" fmla="*/ 12031 h 41659"/>
                <a:gd name="connsiteX9" fmla="*/ 17900 w 25986"/>
                <a:gd name="connsiteY9" fmla="*/ 6714 h 41659"/>
                <a:gd name="connsiteX10" fmla="*/ 11952 w 25986"/>
                <a:gd name="connsiteY10" fmla="*/ 4654 h 41659"/>
                <a:gd name="connsiteX11" fmla="*/ 6442 w 25986"/>
                <a:gd name="connsiteY11" fmla="*/ 5566 h 41659"/>
                <a:gd name="connsiteX12" fmla="*/ 275 w 25986"/>
                <a:gd name="connsiteY12" fmla="*/ 8301 h 41659"/>
                <a:gd name="connsiteX13" fmla="*/ 275 w 25986"/>
                <a:gd name="connsiteY13" fmla="*/ 2712 h 41659"/>
                <a:gd name="connsiteX14" fmla="*/ 6525 w 25986"/>
                <a:gd name="connsiteY14" fmla="*/ 687 h 41659"/>
                <a:gd name="connsiteX15" fmla="*/ 11842 w 25986"/>
                <a:gd name="connsiteY15" fmla="*/ 0 h 41659"/>
                <a:gd name="connsiteX16" fmla="*/ 21984 w 25986"/>
                <a:gd name="connsiteY16" fmla="*/ 3174 h 41659"/>
                <a:gd name="connsiteX17" fmla="*/ 25768 w 25986"/>
                <a:gd name="connsiteY17" fmla="*/ 11676 h 41659"/>
                <a:gd name="connsiteX18" fmla="*/ 24807 w 25986"/>
                <a:gd name="connsiteY18" fmla="*/ 16472 h 41659"/>
                <a:gd name="connsiteX19" fmla="*/ 21381 w 25986"/>
                <a:gd name="connsiteY19" fmla="*/ 21789 h 41659"/>
                <a:gd name="connsiteX20" fmla="*/ 17022 w 25986"/>
                <a:gd name="connsiteY20" fmla="*/ 26395 h 41659"/>
                <a:gd name="connsiteX21" fmla="*/ 6661 w 25986"/>
                <a:gd name="connsiteY21" fmla="*/ 37005 h 41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5986" h="41659">
                  <a:moveTo>
                    <a:pt x="6661" y="37005"/>
                  </a:moveTo>
                  <a:lnTo>
                    <a:pt x="25987" y="37005"/>
                  </a:lnTo>
                  <a:lnTo>
                    <a:pt x="25987" y="41659"/>
                  </a:lnTo>
                  <a:lnTo>
                    <a:pt x="0" y="41659"/>
                  </a:lnTo>
                  <a:lnTo>
                    <a:pt x="0" y="37005"/>
                  </a:lnTo>
                  <a:cubicBezTo>
                    <a:pt x="2102" y="34826"/>
                    <a:pt x="4963" y="31913"/>
                    <a:pt x="8581" y="28254"/>
                  </a:cubicBezTo>
                  <a:cubicBezTo>
                    <a:pt x="12217" y="24583"/>
                    <a:pt x="14501" y="22215"/>
                    <a:pt x="15433" y="21161"/>
                  </a:cubicBezTo>
                  <a:cubicBezTo>
                    <a:pt x="17206" y="19160"/>
                    <a:pt x="18439" y="17478"/>
                    <a:pt x="19134" y="16117"/>
                  </a:cubicBezTo>
                  <a:cubicBezTo>
                    <a:pt x="19847" y="14731"/>
                    <a:pt x="20203" y="13369"/>
                    <a:pt x="20203" y="12031"/>
                  </a:cubicBezTo>
                  <a:cubicBezTo>
                    <a:pt x="20203" y="9864"/>
                    <a:pt x="19436" y="8088"/>
                    <a:pt x="17900" y="6714"/>
                  </a:cubicBezTo>
                  <a:cubicBezTo>
                    <a:pt x="16383" y="5341"/>
                    <a:pt x="14401" y="4654"/>
                    <a:pt x="11952" y="4654"/>
                  </a:cubicBezTo>
                  <a:cubicBezTo>
                    <a:pt x="10216" y="4654"/>
                    <a:pt x="8379" y="4962"/>
                    <a:pt x="6442" y="5566"/>
                  </a:cubicBezTo>
                  <a:cubicBezTo>
                    <a:pt x="4524" y="6169"/>
                    <a:pt x="2468" y="7081"/>
                    <a:pt x="275" y="8301"/>
                  </a:cubicBezTo>
                  <a:lnTo>
                    <a:pt x="275" y="2712"/>
                  </a:lnTo>
                  <a:cubicBezTo>
                    <a:pt x="2505" y="1824"/>
                    <a:pt x="4587" y="1149"/>
                    <a:pt x="6525" y="687"/>
                  </a:cubicBezTo>
                  <a:cubicBezTo>
                    <a:pt x="8461" y="225"/>
                    <a:pt x="10234" y="0"/>
                    <a:pt x="11842" y="0"/>
                  </a:cubicBezTo>
                  <a:cubicBezTo>
                    <a:pt x="16082" y="0"/>
                    <a:pt x="19463" y="1054"/>
                    <a:pt x="21984" y="3174"/>
                  </a:cubicBezTo>
                  <a:cubicBezTo>
                    <a:pt x="24506" y="5293"/>
                    <a:pt x="25768" y="8135"/>
                    <a:pt x="25768" y="11676"/>
                  </a:cubicBezTo>
                  <a:cubicBezTo>
                    <a:pt x="25768" y="13358"/>
                    <a:pt x="25448" y="14956"/>
                    <a:pt x="24807" y="16472"/>
                  </a:cubicBezTo>
                  <a:cubicBezTo>
                    <a:pt x="24186" y="17976"/>
                    <a:pt x="23044" y="19740"/>
                    <a:pt x="21381" y="21789"/>
                  </a:cubicBezTo>
                  <a:cubicBezTo>
                    <a:pt x="20924" y="22322"/>
                    <a:pt x="19471" y="23849"/>
                    <a:pt x="17022" y="26395"/>
                  </a:cubicBezTo>
                  <a:cubicBezTo>
                    <a:pt x="14575" y="28917"/>
                    <a:pt x="11121" y="32446"/>
                    <a:pt x="6661" y="37005"/>
                  </a:cubicBezTo>
                  <a:close/>
                </a:path>
              </a:pathLst>
            </a:custGeom>
            <a:solidFill>
              <a:srgbClr val="000000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03" name="Freeform 15002">
              <a:extLst>
                <a:ext uri="{FF2B5EF4-FFF2-40B4-BE49-F238E27FC236}">
                  <a16:creationId xmlns:a16="http://schemas.microsoft.com/office/drawing/2014/main" id="{81E61F90-5C96-E7D3-A329-5B01A71A799E}"/>
                </a:ext>
              </a:extLst>
            </p:cNvPr>
            <p:cNvSpPr/>
            <p:nvPr/>
          </p:nvSpPr>
          <p:spPr>
            <a:xfrm>
              <a:off x="628779" y="3785585"/>
              <a:ext cx="26479" cy="41718"/>
            </a:xfrm>
            <a:custGeom>
              <a:avLst/>
              <a:gdLst>
                <a:gd name="connsiteX0" fmla="*/ 1727 w 26479"/>
                <a:gd name="connsiteY0" fmla="*/ 0 h 41718"/>
                <a:gd name="connsiteX1" fmla="*/ 23463 w 26479"/>
                <a:gd name="connsiteY1" fmla="*/ 0 h 41718"/>
                <a:gd name="connsiteX2" fmla="*/ 23463 w 26479"/>
                <a:gd name="connsiteY2" fmla="*/ 4666 h 41718"/>
                <a:gd name="connsiteX3" fmla="*/ 6797 w 26479"/>
                <a:gd name="connsiteY3" fmla="*/ 4666 h 41718"/>
                <a:gd name="connsiteX4" fmla="*/ 6797 w 26479"/>
                <a:gd name="connsiteY4" fmla="*/ 14696 h 41718"/>
                <a:gd name="connsiteX5" fmla="*/ 9209 w 26479"/>
                <a:gd name="connsiteY5" fmla="*/ 14092 h 41718"/>
                <a:gd name="connsiteX6" fmla="*/ 11621 w 26479"/>
                <a:gd name="connsiteY6" fmla="*/ 13878 h 41718"/>
                <a:gd name="connsiteX7" fmla="*/ 22477 w 26479"/>
                <a:gd name="connsiteY7" fmla="*/ 17632 h 41718"/>
                <a:gd name="connsiteX8" fmla="*/ 26479 w 26479"/>
                <a:gd name="connsiteY8" fmla="*/ 27793 h 41718"/>
                <a:gd name="connsiteX9" fmla="*/ 22367 w 26479"/>
                <a:gd name="connsiteY9" fmla="*/ 38083 h 41718"/>
                <a:gd name="connsiteX10" fmla="*/ 10772 w 26479"/>
                <a:gd name="connsiteY10" fmla="*/ 41718 h 41718"/>
                <a:gd name="connsiteX11" fmla="*/ 5509 w 26479"/>
                <a:gd name="connsiteY11" fmla="*/ 41280 h 41718"/>
                <a:gd name="connsiteX12" fmla="*/ 0 w 26479"/>
                <a:gd name="connsiteY12" fmla="*/ 39966 h 41718"/>
                <a:gd name="connsiteX13" fmla="*/ 0 w 26479"/>
                <a:gd name="connsiteY13" fmla="*/ 34400 h 41718"/>
                <a:gd name="connsiteX14" fmla="*/ 5098 w 26479"/>
                <a:gd name="connsiteY14" fmla="*/ 36401 h 41718"/>
                <a:gd name="connsiteX15" fmla="*/ 10662 w 26479"/>
                <a:gd name="connsiteY15" fmla="*/ 37065 h 41718"/>
                <a:gd name="connsiteX16" fmla="*/ 18174 w 26479"/>
                <a:gd name="connsiteY16" fmla="*/ 34566 h 41718"/>
                <a:gd name="connsiteX17" fmla="*/ 20942 w 26479"/>
                <a:gd name="connsiteY17" fmla="*/ 27793 h 41718"/>
                <a:gd name="connsiteX18" fmla="*/ 18174 w 26479"/>
                <a:gd name="connsiteY18" fmla="*/ 21031 h 41718"/>
                <a:gd name="connsiteX19" fmla="*/ 10662 w 26479"/>
                <a:gd name="connsiteY19" fmla="*/ 18532 h 41718"/>
                <a:gd name="connsiteX20" fmla="*/ 6222 w 26479"/>
                <a:gd name="connsiteY20" fmla="*/ 19030 h 41718"/>
                <a:gd name="connsiteX21" fmla="*/ 1727 w 26479"/>
                <a:gd name="connsiteY21" fmla="*/ 20557 h 41718"/>
                <a:gd name="connsiteX22" fmla="*/ 1727 w 26479"/>
                <a:gd name="connsiteY22" fmla="*/ 0 h 41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6479" h="41718">
                  <a:moveTo>
                    <a:pt x="1727" y="0"/>
                  </a:moveTo>
                  <a:lnTo>
                    <a:pt x="23463" y="0"/>
                  </a:lnTo>
                  <a:lnTo>
                    <a:pt x="23463" y="4666"/>
                  </a:lnTo>
                  <a:lnTo>
                    <a:pt x="6797" y="4666"/>
                  </a:lnTo>
                  <a:lnTo>
                    <a:pt x="6797" y="14696"/>
                  </a:lnTo>
                  <a:cubicBezTo>
                    <a:pt x="7601" y="14423"/>
                    <a:pt x="8405" y="14222"/>
                    <a:pt x="9209" y="14092"/>
                  </a:cubicBezTo>
                  <a:cubicBezTo>
                    <a:pt x="10013" y="13950"/>
                    <a:pt x="10817" y="13878"/>
                    <a:pt x="11621" y="13878"/>
                  </a:cubicBezTo>
                  <a:cubicBezTo>
                    <a:pt x="16190" y="13878"/>
                    <a:pt x="19809" y="15134"/>
                    <a:pt x="22477" y="17632"/>
                  </a:cubicBezTo>
                  <a:cubicBezTo>
                    <a:pt x="25145" y="20131"/>
                    <a:pt x="26479" y="23518"/>
                    <a:pt x="26479" y="27793"/>
                  </a:cubicBezTo>
                  <a:cubicBezTo>
                    <a:pt x="26479" y="32198"/>
                    <a:pt x="25108" y="35632"/>
                    <a:pt x="22367" y="38083"/>
                  </a:cubicBezTo>
                  <a:cubicBezTo>
                    <a:pt x="19625" y="40511"/>
                    <a:pt x="15761" y="41718"/>
                    <a:pt x="10772" y="41718"/>
                  </a:cubicBezTo>
                  <a:cubicBezTo>
                    <a:pt x="9054" y="41718"/>
                    <a:pt x="7300" y="41576"/>
                    <a:pt x="5509" y="41280"/>
                  </a:cubicBezTo>
                  <a:cubicBezTo>
                    <a:pt x="3736" y="40984"/>
                    <a:pt x="1901" y="40546"/>
                    <a:pt x="0" y="39966"/>
                  </a:cubicBezTo>
                  <a:lnTo>
                    <a:pt x="0" y="34400"/>
                  </a:lnTo>
                  <a:cubicBezTo>
                    <a:pt x="1645" y="35300"/>
                    <a:pt x="3344" y="35963"/>
                    <a:pt x="5098" y="36401"/>
                  </a:cubicBezTo>
                  <a:cubicBezTo>
                    <a:pt x="6852" y="36840"/>
                    <a:pt x="8707" y="37065"/>
                    <a:pt x="10662" y="37065"/>
                  </a:cubicBezTo>
                  <a:cubicBezTo>
                    <a:pt x="13824" y="37065"/>
                    <a:pt x="16327" y="36236"/>
                    <a:pt x="18174" y="34566"/>
                  </a:cubicBezTo>
                  <a:cubicBezTo>
                    <a:pt x="20020" y="32908"/>
                    <a:pt x="20942" y="30646"/>
                    <a:pt x="20942" y="27793"/>
                  </a:cubicBezTo>
                  <a:cubicBezTo>
                    <a:pt x="20942" y="24939"/>
                    <a:pt x="20020" y="22689"/>
                    <a:pt x="18174" y="21031"/>
                  </a:cubicBezTo>
                  <a:cubicBezTo>
                    <a:pt x="16327" y="19361"/>
                    <a:pt x="13824" y="18532"/>
                    <a:pt x="10662" y="18532"/>
                  </a:cubicBezTo>
                  <a:cubicBezTo>
                    <a:pt x="9182" y="18532"/>
                    <a:pt x="7702" y="18698"/>
                    <a:pt x="6222" y="19030"/>
                  </a:cubicBezTo>
                  <a:cubicBezTo>
                    <a:pt x="4759" y="19349"/>
                    <a:pt x="3261" y="19859"/>
                    <a:pt x="1727" y="20557"/>
                  </a:cubicBezTo>
                  <a:lnTo>
                    <a:pt x="1727" y="0"/>
                  </a:lnTo>
                  <a:close/>
                </a:path>
              </a:pathLst>
            </a:custGeom>
            <a:solidFill>
              <a:srgbClr val="000000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04" name="Freeform 15003">
              <a:extLst>
                <a:ext uri="{FF2B5EF4-FFF2-40B4-BE49-F238E27FC236}">
                  <a16:creationId xmlns:a16="http://schemas.microsoft.com/office/drawing/2014/main" id="{BBD377FE-F9EB-3F9D-C8F4-AFD154C77891}"/>
                </a:ext>
              </a:extLst>
            </p:cNvPr>
            <p:cNvSpPr/>
            <p:nvPr/>
          </p:nvSpPr>
          <p:spPr>
            <a:xfrm>
              <a:off x="537691" y="3509755"/>
              <a:ext cx="28287" cy="42464"/>
            </a:xfrm>
            <a:custGeom>
              <a:avLst/>
              <a:gdLst>
                <a:gd name="connsiteX0" fmla="*/ 14144 w 28287"/>
                <a:gd name="connsiteY0" fmla="*/ 4393 h 42464"/>
                <a:gd name="connsiteX1" fmla="*/ 7702 w 28287"/>
                <a:gd name="connsiteY1" fmla="*/ 8609 h 42464"/>
                <a:gd name="connsiteX2" fmla="*/ 5564 w 28287"/>
                <a:gd name="connsiteY2" fmla="*/ 21244 h 42464"/>
                <a:gd name="connsiteX3" fmla="*/ 7702 w 28287"/>
                <a:gd name="connsiteY3" fmla="*/ 33891 h 42464"/>
                <a:gd name="connsiteX4" fmla="*/ 14144 w 28287"/>
                <a:gd name="connsiteY4" fmla="*/ 38083 h 42464"/>
                <a:gd name="connsiteX5" fmla="*/ 20586 w 28287"/>
                <a:gd name="connsiteY5" fmla="*/ 33891 h 42464"/>
                <a:gd name="connsiteX6" fmla="*/ 22752 w 28287"/>
                <a:gd name="connsiteY6" fmla="*/ 21244 h 42464"/>
                <a:gd name="connsiteX7" fmla="*/ 20586 w 28287"/>
                <a:gd name="connsiteY7" fmla="*/ 8609 h 42464"/>
                <a:gd name="connsiteX8" fmla="*/ 14144 w 28287"/>
                <a:gd name="connsiteY8" fmla="*/ 4393 h 42464"/>
                <a:gd name="connsiteX9" fmla="*/ 14144 w 28287"/>
                <a:gd name="connsiteY9" fmla="*/ 0 h 42464"/>
                <a:gd name="connsiteX10" fmla="*/ 24643 w 28287"/>
                <a:gd name="connsiteY10" fmla="*/ 5459 h 42464"/>
                <a:gd name="connsiteX11" fmla="*/ 28288 w 28287"/>
                <a:gd name="connsiteY11" fmla="*/ 21244 h 42464"/>
                <a:gd name="connsiteX12" fmla="*/ 24643 w 28287"/>
                <a:gd name="connsiteY12" fmla="*/ 37041 h 42464"/>
                <a:gd name="connsiteX13" fmla="*/ 14144 w 28287"/>
                <a:gd name="connsiteY13" fmla="*/ 42464 h 42464"/>
                <a:gd name="connsiteX14" fmla="*/ 3618 w 28287"/>
                <a:gd name="connsiteY14" fmla="*/ 37041 h 42464"/>
                <a:gd name="connsiteX15" fmla="*/ 0 w 28287"/>
                <a:gd name="connsiteY15" fmla="*/ 21244 h 42464"/>
                <a:gd name="connsiteX16" fmla="*/ 3618 w 28287"/>
                <a:gd name="connsiteY16" fmla="*/ 5459 h 42464"/>
                <a:gd name="connsiteX17" fmla="*/ 14144 w 28287"/>
                <a:gd name="connsiteY17" fmla="*/ 0 h 4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287" h="42464">
                  <a:moveTo>
                    <a:pt x="14144" y="4393"/>
                  </a:moveTo>
                  <a:cubicBezTo>
                    <a:pt x="11293" y="4393"/>
                    <a:pt x="9145" y="5802"/>
                    <a:pt x="7702" y="8609"/>
                  </a:cubicBezTo>
                  <a:cubicBezTo>
                    <a:pt x="6277" y="11404"/>
                    <a:pt x="5564" y="15619"/>
                    <a:pt x="5564" y="21244"/>
                  </a:cubicBezTo>
                  <a:cubicBezTo>
                    <a:pt x="5564" y="26857"/>
                    <a:pt x="6277" y="31073"/>
                    <a:pt x="7702" y="33891"/>
                  </a:cubicBezTo>
                  <a:cubicBezTo>
                    <a:pt x="9145" y="36686"/>
                    <a:pt x="11293" y="38083"/>
                    <a:pt x="14144" y="38083"/>
                  </a:cubicBezTo>
                  <a:cubicBezTo>
                    <a:pt x="17013" y="38083"/>
                    <a:pt x="19160" y="36686"/>
                    <a:pt x="20586" y="33891"/>
                  </a:cubicBezTo>
                  <a:cubicBezTo>
                    <a:pt x="22029" y="31073"/>
                    <a:pt x="22752" y="26857"/>
                    <a:pt x="22752" y="21244"/>
                  </a:cubicBezTo>
                  <a:cubicBezTo>
                    <a:pt x="22752" y="15619"/>
                    <a:pt x="22029" y="11404"/>
                    <a:pt x="20586" y="8609"/>
                  </a:cubicBezTo>
                  <a:cubicBezTo>
                    <a:pt x="19160" y="5802"/>
                    <a:pt x="17013" y="4393"/>
                    <a:pt x="14144" y="4393"/>
                  </a:cubicBezTo>
                  <a:moveTo>
                    <a:pt x="14144" y="0"/>
                  </a:moveTo>
                  <a:cubicBezTo>
                    <a:pt x="18730" y="0"/>
                    <a:pt x="22230" y="1824"/>
                    <a:pt x="24643" y="5459"/>
                  </a:cubicBezTo>
                  <a:cubicBezTo>
                    <a:pt x="27073" y="9071"/>
                    <a:pt x="28288" y="14340"/>
                    <a:pt x="28288" y="21244"/>
                  </a:cubicBezTo>
                  <a:cubicBezTo>
                    <a:pt x="28288" y="28136"/>
                    <a:pt x="27073" y="33406"/>
                    <a:pt x="24643" y="37041"/>
                  </a:cubicBezTo>
                  <a:cubicBezTo>
                    <a:pt x="22230" y="40653"/>
                    <a:pt x="18730" y="42464"/>
                    <a:pt x="14144" y="42464"/>
                  </a:cubicBezTo>
                  <a:cubicBezTo>
                    <a:pt x="9557" y="42464"/>
                    <a:pt x="6049" y="40653"/>
                    <a:pt x="3618" y="37041"/>
                  </a:cubicBezTo>
                  <a:cubicBezTo>
                    <a:pt x="1205" y="33406"/>
                    <a:pt x="0" y="28136"/>
                    <a:pt x="0" y="21244"/>
                  </a:cubicBezTo>
                  <a:cubicBezTo>
                    <a:pt x="0" y="14340"/>
                    <a:pt x="1205" y="9071"/>
                    <a:pt x="3618" y="5459"/>
                  </a:cubicBezTo>
                  <a:cubicBezTo>
                    <a:pt x="6049" y="1824"/>
                    <a:pt x="9557" y="0"/>
                    <a:pt x="14144" y="0"/>
                  </a:cubicBezTo>
                  <a:close/>
                </a:path>
              </a:pathLst>
            </a:custGeom>
            <a:solidFill>
              <a:srgbClr val="000000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05" name="Freeform 15004">
              <a:extLst>
                <a:ext uri="{FF2B5EF4-FFF2-40B4-BE49-F238E27FC236}">
                  <a16:creationId xmlns:a16="http://schemas.microsoft.com/office/drawing/2014/main" id="{61EB330E-E9C8-435F-D3C5-F1693BFF2D5C}"/>
                </a:ext>
              </a:extLst>
            </p:cNvPr>
            <p:cNvSpPr/>
            <p:nvPr/>
          </p:nvSpPr>
          <p:spPr>
            <a:xfrm>
              <a:off x="575710" y="3544463"/>
              <a:ext cx="5783" cy="6962"/>
            </a:xfrm>
            <a:custGeom>
              <a:avLst/>
              <a:gdLst>
                <a:gd name="connsiteX0" fmla="*/ 0 w 5783"/>
                <a:gd name="connsiteY0" fmla="*/ 0 h 6962"/>
                <a:gd name="connsiteX1" fmla="*/ 5783 w 5783"/>
                <a:gd name="connsiteY1" fmla="*/ 0 h 6962"/>
                <a:gd name="connsiteX2" fmla="*/ 5783 w 5783"/>
                <a:gd name="connsiteY2" fmla="*/ 6963 h 6962"/>
                <a:gd name="connsiteX3" fmla="*/ 0 w 5783"/>
                <a:gd name="connsiteY3" fmla="*/ 6963 h 6962"/>
                <a:gd name="connsiteX4" fmla="*/ 0 w 5783"/>
                <a:gd name="connsiteY4" fmla="*/ 0 h 6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83" h="6962">
                  <a:moveTo>
                    <a:pt x="0" y="0"/>
                  </a:moveTo>
                  <a:lnTo>
                    <a:pt x="5783" y="0"/>
                  </a:lnTo>
                  <a:lnTo>
                    <a:pt x="5783" y="6963"/>
                  </a:lnTo>
                  <a:lnTo>
                    <a:pt x="0" y="69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06" name="Freeform 15005">
              <a:extLst>
                <a:ext uri="{FF2B5EF4-FFF2-40B4-BE49-F238E27FC236}">
                  <a16:creationId xmlns:a16="http://schemas.microsoft.com/office/drawing/2014/main" id="{060AAD03-535B-580C-3D36-D9610DC6BE93}"/>
                </a:ext>
              </a:extLst>
            </p:cNvPr>
            <p:cNvSpPr/>
            <p:nvPr/>
          </p:nvSpPr>
          <p:spPr>
            <a:xfrm>
              <a:off x="591252" y="3509755"/>
              <a:ext cx="28288" cy="42464"/>
            </a:xfrm>
            <a:custGeom>
              <a:avLst/>
              <a:gdLst>
                <a:gd name="connsiteX0" fmla="*/ 14144 w 28288"/>
                <a:gd name="connsiteY0" fmla="*/ 4393 h 42464"/>
                <a:gd name="connsiteX1" fmla="*/ 7702 w 28288"/>
                <a:gd name="connsiteY1" fmla="*/ 8609 h 42464"/>
                <a:gd name="connsiteX2" fmla="*/ 5564 w 28288"/>
                <a:gd name="connsiteY2" fmla="*/ 21244 h 42464"/>
                <a:gd name="connsiteX3" fmla="*/ 7702 w 28288"/>
                <a:gd name="connsiteY3" fmla="*/ 33891 h 42464"/>
                <a:gd name="connsiteX4" fmla="*/ 14144 w 28288"/>
                <a:gd name="connsiteY4" fmla="*/ 38083 h 42464"/>
                <a:gd name="connsiteX5" fmla="*/ 20586 w 28288"/>
                <a:gd name="connsiteY5" fmla="*/ 33891 h 42464"/>
                <a:gd name="connsiteX6" fmla="*/ 22752 w 28288"/>
                <a:gd name="connsiteY6" fmla="*/ 21244 h 42464"/>
                <a:gd name="connsiteX7" fmla="*/ 20586 w 28288"/>
                <a:gd name="connsiteY7" fmla="*/ 8609 h 42464"/>
                <a:gd name="connsiteX8" fmla="*/ 14144 w 28288"/>
                <a:gd name="connsiteY8" fmla="*/ 4393 h 42464"/>
                <a:gd name="connsiteX9" fmla="*/ 14144 w 28288"/>
                <a:gd name="connsiteY9" fmla="*/ 0 h 42464"/>
                <a:gd name="connsiteX10" fmla="*/ 24643 w 28288"/>
                <a:gd name="connsiteY10" fmla="*/ 5459 h 42464"/>
                <a:gd name="connsiteX11" fmla="*/ 28289 w 28288"/>
                <a:gd name="connsiteY11" fmla="*/ 21244 h 42464"/>
                <a:gd name="connsiteX12" fmla="*/ 24643 w 28288"/>
                <a:gd name="connsiteY12" fmla="*/ 37041 h 42464"/>
                <a:gd name="connsiteX13" fmla="*/ 14144 w 28288"/>
                <a:gd name="connsiteY13" fmla="*/ 42464 h 42464"/>
                <a:gd name="connsiteX14" fmla="*/ 3618 w 28288"/>
                <a:gd name="connsiteY14" fmla="*/ 37041 h 42464"/>
                <a:gd name="connsiteX15" fmla="*/ 0 w 28288"/>
                <a:gd name="connsiteY15" fmla="*/ 21244 h 42464"/>
                <a:gd name="connsiteX16" fmla="*/ 3618 w 28288"/>
                <a:gd name="connsiteY16" fmla="*/ 5459 h 42464"/>
                <a:gd name="connsiteX17" fmla="*/ 14144 w 28288"/>
                <a:gd name="connsiteY17" fmla="*/ 0 h 4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288" h="42464">
                  <a:moveTo>
                    <a:pt x="14144" y="4393"/>
                  </a:moveTo>
                  <a:cubicBezTo>
                    <a:pt x="11293" y="4393"/>
                    <a:pt x="9145" y="5802"/>
                    <a:pt x="7702" y="8609"/>
                  </a:cubicBezTo>
                  <a:cubicBezTo>
                    <a:pt x="6277" y="11404"/>
                    <a:pt x="5564" y="15619"/>
                    <a:pt x="5564" y="21244"/>
                  </a:cubicBezTo>
                  <a:cubicBezTo>
                    <a:pt x="5564" y="26857"/>
                    <a:pt x="6277" y="31073"/>
                    <a:pt x="7702" y="33891"/>
                  </a:cubicBezTo>
                  <a:cubicBezTo>
                    <a:pt x="9145" y="36686"/>
                    <a:pt x="11293" y="38083"/>
                    <a:pt x="14144" y="38083"/>
                  </a:cubicBezTo>
                  <a:cubicBezTo>
                    <a:pt x="17013" y="38083"/>
                    <a:pt x="19161" y="36686"/>
                    <a:pt x="20586" y="33891"/>
                  </a:cubicBezTo>
                  <a:cubicBezTo>
                    <a:pt x="22029" y="31073"/>
                    <a:pt x="22752" y="26857"/>
                    <a:pt x="22752" y="21244"/>
                  </a:cubicBezTo>
                  <a:cubicBezTo>
                    <a:pt x="22752" y="15619"/>
                    <a:pt x="22029" y="11404"/>
                    <a:pt x="20586" y="8609"/>
                  </a:cubicBezTo>
                  <a:cubicBezTo>
                    <a:pt x="19161" y="5802"/>
                    <a:pt x="17013" y="4393"/>
                    <a:pt x="14144" y="4393"/>
                  </a:cubicBezTo>
                  <a:moveTo>
                    <a:pt x="14144" y="0"/>
                  </a:moveTo>
                  <a:cubicBezTo>
                    <a:pt x="18730" y="0"/>
                    <a:pt x="22230" y="1824"/>
                    <a:pt x="24643" y="5459"/>
                  </a:cubicBezTo>
                  <a:cubicBezTo>
                    <a:pt x="27074" y="9071"/>
                    <a:pt x="28289" y="14340"/>
                    <a:pt x="28289" y="21244"/>
                  </a:cubicBezTo>
                  <a:cubicBezTo>
                    <a:pt x="28289" y="28136"/>
                    <a:pt x="27074" y="33406"/>
                    <a:pt x="24643" y="37041"/>
                  </a:cubicBezTo>
                  <a:cubicBezTo>
                    <a:pt x="22230" y="40653"/>
                    <a:pt x="18730" y="42464"/>
                    <a:pt x="14144" y="42464"/>
                  </a:cubicBezTo>
                  <a:cubicBezTo>
                    <a:pt x="9557" y="42464"/>
                    <a:pt x="6049" y="40653"/>
                    <a:pt x="3618" y="37041"/>
                  </a:cubicBezTo>
                  <a:cubicBezTo>
                    <a:pt x="1205" y="33406"/>
                    <a:pt x="0" y="28136"/>
                    <a:pt x="0" y="21244"/>
                  </a:cubicBezTo>
                  <a:cubicBezTo>
                    <a:pt x="0" y="14340"/>
                    <a:pt x="1205" y="9071"/>
                    <a:pt x="3618" y="5459"/>
                  </a:cubicBezTo>
                  <a:cubicBezTo>
                    <a:pt x="6049" y="1824"/>
                    <a:pt x="9557" y="0"/>
                    <a:pt x="14144" y="0"/>
                  </a:cubicBezTo>
                  <a:close/>
                </a:path>
              </a:pathLst>
            </a:custGeom>
            <a:solidFill>
              <a:srgbClr val="000000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07" name="Freeform 15006">
              <a:extLst>
                <a:ext uri="{FF2B5EF4-FFF2-40B4-BE49-F238E27FC236}">
                  <a16:creationId xmlns:a16="http://schemas.microsoft.com/office/drawing/2014/main" id="{141BB4D9-E796-E351-C501-9E06FE3ED7F7}"/>
                </a:ext>
              </a:extLst>
            </p:cNvPr>
            <p:cNvSpPr/>
            <p:nvPr/>
          </p:nvSpPr>
          <p:spPr>
            <a:xfrm>
              <a:off x="626970" y="3509755"/>
              <a:ext cx="28288" cy="42464"/>
            </a:xfrm>
            <a:custGeom>
              <a:avLst/>
              <a:gdLst>
                <a:gd name="connsiteX0" fmla="*/ 14144 w 28288"/>
                <a:gd name="connsiteY0" fmla="*/ 4393 h 42464"/>
                <a:gd name="connsiteX1" fmla="*/ 7702 w 28288"/>
                <a:gd name="connsiteY1" fmla="*/ 8609 h 42464"/>
                <a:gd name="connsiteX2" fmla="*/ 5564 w 28288"/>
                <a:gd name="connsiteY2" fmla="*/ 21244 h 42464"/>
                <a:gd name="connsiteX3" fmla="*/ 7702 w 28288"/>
                <a:gd name="connsiteY3" fmla="*/ 33891 h 42464"/>
                <a:gd name="connsiteX4" fmla="*/ 14144 w 28288"/>
                <a:gd name="connsiteY4" fmla="*/ 38083 h 42464"/>
                <a:gd name="connsiteX5" fmla="*/ 20586 w 28288"/>
                <a:gd name="connsiteY5" fmla="*/ 33891 h 42464"/>
                <a:gd name="connsiteX6" fmla="*/ 22752 w 28288"/>
                <a:gd name="connsiteY6" fmla="*/ 21244 h 42464"/>
                <a:gd name="connsiteX7" fmla="*/ 20586 w 28288"/>
                <a:gd name="connsiteY7" fmla="*/ 8609 h 42464"/>
                <a:gd name="connsiteX8" fmla="*/ 14144 w 28288"/>
                <a:gd name="connsiteY8" fmla="*/ 4393 h 42464"/>
                <a:gd name="connsiteX9" fmla="*/ 14144 w 28288"/>
                <a:gd name="connsiteY9" fmla="*/ 0 h 42464"/>
                <a:gd name="connsiteX10" fmla="*/ 24643 w 28288"/>
                <a:gd name="connsiteY10" fmla="*/ 5459 h 42464"/>
                <a:gd name="connsiteX11" fmla="*/ 28289 w 28288"/>
                <a:gd name="connsiteY11" fmla="*/ 21244 h 42464"/>
                <a:gd name="connsiteX12" fmla="*/ 24643 w 28288"/>
                <a:gd name="connsiteY12" fmla="*/ 37041 h 42464"/>
                <a:gd name="connsiteX13" fmla="*/ 14144 w 28288"/>
                <a:gd name="connsiteY13" fmla="*/ 42464 h 42464"/>
                <a:gd name="connsiteX14" fmla="*/ 3618 w 28288"/>
                <a:gd name="connsiteY14" fmla="*/ 37041 h 42464"/>
                <a:gd name="connsiteX15" fmla="*/ 0 w 28288"/>
                <a:gd name="connsiteY15" fmla="*/ 21244 h 42464"/>
                <a:gd name="connsiteX16" fmla="*/ 3618 w 28288"/>
                <a:gd name="connsiteY16" fmla="*/ 5459 h 42464"/>
                <a:gd name="connsiteX17" fmla="*/ 14144 w 28288"/>
                <a:gd name="connsiteY17" fmla="*/ 0 h 4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288" h="42464">
                  <a:moveTo>
                    <a:pt x="14144" y="4393"/>
                  </a:moveTo>
                  <a:cubicBezTo>
                    <a:pt x="11293" y="4393"/>
                    <a:pt x="9145" y="5802"/>
                    <a:pt x="7702" y="8609"/>
                  </a:cubicBezTo>
                  <a:cubicBezTo>
                    <a:pt x="6277" y="11404"/>
                    <a:pt x="5564" y="15619"/>
                    <a:pt x="5564" y="21244"/>
                  </a:cubicBezTo>
                  <a:cubicBezTo>
                    <a:pt x="5564" y="26857"/>
                    <a:pt x="6277" y="31073"/>
                    <a:pt x="7702" y="33891"/>
                  </a:cubicBezTo>
                  <a:cubicBezTo>
                    <a:pt x="9145" y="36686"/>
                    <a:pt x="11293" y="38083"/>
                    <a:pt x="14144" y="38083"/>
                  </a:cubicBezTo>
                  <a:cubicBezTo>
                    <a:pt x="17013" y="38083"/>
                    <a:pt x="19160" y="36686"/>
                    <a:pt x="20586" y="33891"/>
                  </a:cubicBezTo>
                  <a:cubicBezTo>
                    <a:pt x="22029" y="31073"/>
                    <a:pt x="22752" y="26857"/>
                    <a:pt x="22752" y="21244"/>
                  </a:cubicBezTo>
                  <a:cubicBezTo>
                    <a:pt x="22752" y="15619"/>
                    <a:pt x="22029" y="11404"/>
                    <a:pt x="20586" y="8609"/>
                  </a:cubicBezTo>
                  <a:cubicBezTo>
                    <a:pt x="19160" y="5802"/>
                    <a:pt x="17013" y="4393"/>
                    <a:pt x="14144" y="4393"/>
                  </a:cubicBezTo>
                  <a:moveTo>
                    <a:pt x="14144" y="0"/>
                  </a:moveTo>
                  <a:cubicBezTo>
                    <a:pt x="18730" y="0"/>
                    <a:pt x="22231" y="1824"/>
                    <a:pt x="24643" y="5459"/>
                  </a:cubicBezTo>
                  <a:cubicBezTo>
                    <a:pt x="27074" y="9071"/>
                    <a:pt x="28289" y="14340"/>
                    <a:pt x="28289" y="21244"/>
                  </a:cubicBezTo>
                  <a:cubicBezTo>
                    <a:pt x="28289" y="28136"/>
                    <a:pt x="27074" y="33406"/>
                    <a:pt x="24643" y="37041"/>
                  </a:cubicBezTo>
                  <a:cubicBezTo>
                    <a:pt x="22231" y="40653"/>
                    <a:pt x="18730" y="42464"/>
                    <a:pt x="14144" y="42464"/>
                  </a:cubicBezTo>
                  <a:cubicBezTo>
                    <a:pt x="9557" y="42464"/>
                    <a:pt x="6049" y="40653"/>
                    <a:pt x="3618" y="37041"/>
                  </a:cubicBezTo>
                  <a:cubicBezTo>
                    <a:pt x="1205" y="33406"/>
                    <a:pt x="0" y="28136"/>
                    <a:pt x="0" y="21244"/>
                  </a:cubicBezTo>
                  <a:cubicBezTo>
                    <a:pt x="0" y="14340"/>
                    <a:pt x="1205" y="9071"/>
                    <a:pt x="3618" y="5459"/>
                  </a:cubicBezTo>
                  <a:cubicBezTo>
                    <a:pt x="6049" y="1824"/>
                    <a:pt x="9557" y="0"/>
                    <a:pt x="14144" y="0"/>
                  </a:cubicBezTo>
                  <a:close/>
                </a:path>
              </a:pathLst>
            </a:custGeom>
            <a:solidFill>
              <a:srgbClr val="000000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08" name="Freeform 15007">
              <a:extLst>
                <a:ext uri="{FF2B5EF4-FFF2-40B4-BE49-F238E27FC236}">
                  <a16:creationId xmlns:a16="http://schemas.microsoft.com/office/drawing/2014/main" id="{BCDFB9EC-7179-E89F-0D0C-46AF59960693}"/>
                </a:ext>
              </a:extLst>
            </p:cNvPr>
            <p:cNvSpPr/>
            <p:nvPr/>
          </p:nvSpPr>
          <p:spPr>
            <a:xfrm>
              <a:off x="538869" y="3234673"/>
              <a:ext cx="28288" cy="42459"/>
            </a:xfrm>
            <a:custGeom>
              <a:avLst/>
              <a:gdLst>
                <a:gd name="connsiteX0" fmla="*/ 14144 w 28288"/>
                <a:gd name="connsiteY0" fmla="*/ 4385 h 42459"/>
                <a:gd name="connsiteX1" fmla="*/ 7703 w 28288"/>
                <a:gd name="connsiteY1" fmla="*/ 8607 h 42459"/>
                <a:gd name="connsiteX2" fmla="*/ 5564 w 28288"/>
                <a:gd name="connsiteY2" fmla="*/ 21243 h 42459"/>
                <a:gd name="connsiteX3" fmla="*/ 7703 w 28288"/>
                <a:gd name="connsiteY3" fmla="*/ 33879 h 42459"/>
                <a:gd name="connsiteX4" fmla="*/ 14144 w 28288"/>
                <a:gd name="connsiteY4" fmla="*/ 38074 h 42459"/>
                <a:gd name="connsiteX5" fmla="*/ 20586 w 28288"/>
                <a:gd name="connsiteY5" fmla="*/ 33879 h 42459"/>
                <a:gd name="connsiteX6" fmla="*/ 22752 w 28288"/>
                <a:gd name="connsiteY6" fmla="*/ 21243 h 42459"/>
                <a:gd name="connsiteX7" fmla="*/ 20586 w 28288"/>
                <a:gd name="connsiteY7" fmla="*/ 8607 h 42459"/>
                <a:gd name="connsiteX8" fmla="*/ 14144 w 28288"/>
                <a:gd name="connsiteY8" fmla="*/ 4385 h 42459"/>
                <a:gd name="connsiteX9" fmla="*/ 14144 w 28288"/>
                <a:gd name="connsiteY9" fmla="*/ 0 h 42459"/>
                <a:gd name="connsiteX10" fmla="*/ 24643 w 28288"/>
                <a:gd name="connsiteY10" fmla="*/ 5454 h 42459"/>
                <a:gd name="connsiteX11" fmla="*/ 28289 w 28288"/>
                <a:gd name="connsiteY11" fmla="*/ 21243 h 42459"/>
                <a:gd name="connsiteX12" fmla="*/ 24643 w 28288"/>
                <a:gd name="connsiteY12" fmla="*/ 37033 h 42459"/>
                <a:gd name="connsiteX13" fmla="*/ 14144 w 28288"/>
                <a:gd name="connsiteY13" fmla="*/ 42460 h 42459"/>
                <a:gd name="connsiteX14" fmla="*/ 3619 w 28288"/>
                <a:gd name="connsiteY14" fmla="*/ 37033 h 42459"/>
                <a:gd name="connsiteX15" fmla="*/ 0 w 28288"/>
                <a:gd name="connsiteY15" fmla="*/ 21243 h 42459"/>
                <a:gd name="connsiteX16" fmla="*/ 3619 w 28288"/>
                <a:gd name="connsiteY16" fmla="*/ 5454 h 42459"/>
                <a:gd name="connsiteX17" fmla="*/ 14144 w 28288"/>
                <a:gd name="connsiteY17" fmla="*/ 0 h 42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288" h="42459">
                  <a:moveTo>
                    <a:pt x="14144" y="4385"/>
                  </a:moveTo>
                  <a:cubicBezTo>
                    <a:pt x="11293" y="4385"/>
                    <a:pt x="9147" y="5792"/>
                    <a:pt x="7703" y="8607"/>
                  </a:cubicBezTo>
                  <a:cubicBezTo>
                    <a:pt x="6277" y="11402"/>
                    <a:pt x="5564" y="15614"/>
                    <a:pt x="5564" y="21243"/>
                  </a:cubicBezTo>
                  <a:cubicBezTo>
                    <a:pt x="5564" y="26854"/>
                    <a:pt x="6277" y="31066"/>
                    <a:pt x="7703" y="33879"/>
                  </a:cubicBezTo>
                  <a:cubicBezTo>
                    <a:pt x="9147" y="36675"/>
                    <a:pt x="11293" y="38074"/>
                    <a:pt x="14144" y="38074"/>
                  </a:cubicBezTo>
                  <a:cubicBezTo>
                    <a:pt x="17013" y="38074"/>
                    <a:pt x="19161" y="36675"/>
                    <a:pt x="20586" y="33879"/>
                  </a:cubicBezTo>
                  <a:cubicBezTo>
                    <a:pt x="22029" y="31066"/>
                    <a:pt x="22752" y="26854"/>
                    <a:pt x="22752" y="21243"/>
                  </a:cubicBezTo>
                  <a:cubicBezTo>
                    <a:pt x="22752" y="15614"/>
                    <a:pt x="22029" y="11402"/>
                    <a:pt x="20586" y="8607"/>
                  </a:cubicBezTo>
                  <a:cubicBezTo>
                    <a:pt x="19161" y="5792"/>
                    <a:pt x="17013" y="4385"/>
                    <a:pt x="14144" y="4385"/>
                  </a:cubicBezTo>
                  <a:moveTo>
                    <a:pt x="14144" y="0"/>
                  </a:moveTo>
                  <a:cubicBezTo>
                    <a:pt x="18731" y="0"/>
                    <a:pt x="22230" y="1818"/>
                    <a:pt x="24643" y="5454"/>
                  </a:cubicBezTo>
                  <a:cubicBezTo>
                    <a:pt x="27074" y="9072"/>
                    <a:pt x="28289" y="14336"/>
                    <a:pt x="28289" y="21243"/>
                  </a:cubicBezTo>
                  <a:cubicBezTo>
                    <a:pt x="28289" y="28132"/>
                    <a:pt x="27074" y="33396"/>
                    <a:pt x="24643" y="37033"/>
                  </a:cubicBezTo>
                  <a:cubicBezTo>
                    <a:pt x="22230" y="40650"/>
                    <a:pt x="18731" y="42460"/>
                    <a:pt x="14144" y="42460"/>
                  </a:cubicBezTo>
                  <a:cubicBezTo>
                    <a:pt x="9557" y="42460"/>
                    <a:pt x="6049" y="40650"/>
                    <a:pt x="3619" y="37033"/>
                  </a:cubicBezTo>
                  <a:cubicBezTo>
                    <a:pt x="1207" y="33396"/>
                    <a:pt x="0" y="28132"/>
                    <a:pt x="0" y="21243"/>
                  </a:cubicBezTo>
                  <a:cubicBezTo>
                    <a:pt x="0" y="14336"/>
                    <a:pt x="1207" y="9072"/>
                    <a:pt x="3619" y="5454"/>
                  </a:cubicBezTo>
                  <a:cubicBezTo>
                    <a:pt x="6049" y="1818"/>
                    <a:pt x="9557" y="0"/>
                    <a:pt x="14144" y="0"/>
                  </a:cubicBezTo>
                  <a:close/>
                </a:path>
              </a:pathLst>
            </a:custGeom>
            <a:solidFill>
              <a:srgbClr val="000000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09" name="Freeform 15008">
              <a:extLst>
                <a:ext uri="{FF2B5EF4-FFF2-40B4-BE49-F238E27FC236}">
                  <a16:creationId xmlns:a16="http://schemas.microsoft.com/office/drawing/2014/main" id="{5632838C-8840-7EAE-DB17-A5A55FD6AEED}"/>
                </a:ext>
              </a:extLst>
            </p:cNvPr>
            <p:cNvSpPr/>
            <p:nvPr/>
          </p:nvSpPr>
          <p:spPr>
            <a:xfrm>
              <a:off x="576888" y="3269375"/>
              <a:ext cx="5784" cy="6962"/>
            </a:xfrm>
            <a:custGeom>
              <a:avLst/>
              <a:gdLst>
                <a:gd name="connsiteX0" fmla="*/ 0 w 5784"/>
                <a:gd name="connsiteY0" fmla="*/ 0 h 6962"/>
                <a:gd name="connsiteX1" fmla="*/ 5785 w 5784"/>
                <a:gd name="connsiteY1" fmla="*/ 0 h 6962"/>
                <a:gd name="connsiteX2" fmla="*/ 5785 w 5784"/>
                <a:gd name="connsiteY2" fmla="*/ 6963 h 6962"/>
                <a:gd name="connsiteX3" fmla="*/ 0 w 5784"/>
                <a:gd name="connsiteY3" fmla="*/ 6963 h 6962"/>
                <a:gd name="connsiteX4" fmla="*/ 0 w 5784"/>
                <a:gd name="connsiteY4" fmla="*/ 0 h 6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84" h="6962">
                  <a:moveTo>
                    <a:pt x="0" y="0"/>
                  </a:moveTo>
                  <a:lnTo>
                    <a:pt x="5785" y="0"/>
                  </a:lnTo>
                  <a:lnTo>
                    <a:pt x="5785" y="6963"/>
                  </a:lnTo>
                  <a:lnTo>
                    <a:pt x="0" y="69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10" name="Freeform 15009">
              <a:extLst>
                <a:ext uri="{FF2B5EF4-FFF2-40B4-BE49-F238E27FC236}">
                  <a16:creationId xmlns:a16="http://schemas.microsoft.com/office/drawing/2014/main" id="{87C4DA3A-C58D-E4BD-1FA9-B02CBC2E239C}"/>
                </a:ext>
              </a:extLst>
            </p:cNvPr>
            <p:cNvSpPr/>
            <p:nvPr/>
          </p:nvSpPr>
          <p:spPr>
            <a:xfrm>
              <a:off x="592842" y="3234673"/>
              <a:ext cx="25986" cy="41665"/>
            </a:xfrm>
            <a:custGeom>
              <a:avLst/>
              <a:gdLst>
                <a:gd name="connsiteX0" fmla="*/ 6661 w 25986"/>
                <a:gd name="connsiteY0" fmla="*/ 37004 h 41665"/>
                <a:gd name="connsiteX1" fmla="*/ 25987 w 25986"/>
                <a:gd name="connsiteY1" fmla="*/ 37004 h 41665"/>
                <a:gd name="connsiteX2" fmla="*/ 25987 w 25986"/>
                <a:gd name="connsiteY2" fmla="*/ 41665 h 41665"/>
                <a:gd name="connsiteX3" fmla="*/ 0 w 25986"/>
                <a:gd name="connsiteY3" fmla="*/ 41665 h 41665"/>
                <a:gd name="connsiteX4" fmla="*/ 0 w 25986"/>
                <a:gd name="connsiteY4" fmla="*/ 37004 h 41665"/>
                <a:gd name="connsiteX5" fmla="*/ 8581 w 25986"/>
                <a:gd name="connsiteY5" fmla="*/ 28260 h 41665"/>
                <a:gd name="connsiteX6" fmla="*/ 15433 w 25986"/>
                <a:gd name="connsiteY6" fmla="*/ 21161 h 41665"/>
                <a:gd name="connsiteX7" fmla="*/ 19134 w 25986"/>
                <a:gd name="connsiteY7" fmla="*/ 16118 h 41665"/>
                <a:gd name="connsiteX8" fmla="*/ 20203 w 25986"/>
                <a:gd name="connsiteY8" fmla="*/ 12034 h 41665"/>
                <a:gd name="connsiteX9" fmla="*/ 17900 w 25986"/>
                <a:gd name="connsiteY9" fmla="*/ 6715 h 41665"/>
                <a:gd name="connsiteX10" fmla="*/ 11952 w 25986"/>
                <a:gd name="connsiteY10" fmla="*/ 4660 h 41665"/>
                <a:gd name="connsiteX11" fmla="*/ 6442 w 25986"/>
                <a:gd name="connsiteY11" fmla="*/ 5564 h 41665"/>
                <a:gd name="connsiteX12" fmla="*/ 275 w 25986"/>
                <a:gd name="connsiteY12" fmla="*/ 8305 h 41665"/>
                <a:gd name="connsiteX13" fmla="*/ 275 w 25986"/>
                <a:gd name="connsiteY13" fmla="*/ 2713 h 41665"/>
                <a:gd name="connsiteX14" fmla="*/ 6525 w 25986"/>
                <a:gd name="connsiteY14" fmla="*/ 684 h 41665"/>
                <a:gd name="connsiteX15" fmla="*/ 11842 w 25986"/>
                <a:gd name="connsiteY15" fmla="*/ 0 h 41665"/>
                <a:gd name="connsiteX16" fmla="*/ 21984 w 25986"/>
                <a:gd name="connsiteY16" fmla="*/ 3180 h 41665"/>
                <a:gd name="connsiteX17" fmla="*/ 25768 w 25986"/>
                <a:gd name="connsiteY17" fmla="*/ 11677 h 41665"/>
                <a:gd name="connsiteX18" fmla="*/ 24807 w 25986"/>
                <a:gd name="connsiteY18" fmla="*/ 16473 h 41665"/>
                <a:gd name="connsiteX19" fmla="*/ 21381 w 25986"/>
                <a:gd name="connsiteY19" fmla="*/ 21791 h 41665"/>
                <a:gd name="connsiteX20" fmla="*/ 17022 w 25986"/>
                <a:gd name="connsiteY20" fmla="*/ 26396 h 41665"/>
                <a:gd name="connsiteX21" fmla="*/ 6661 w 25986"/>
                <a:gd name="connsiteY21" fmla="*/ 37004 h 41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5986" h="41665">
                  <a:moveTo>
                    <a:pt x="6661" y="37004"/>
                  </a:moveTo>
                  <a:lnTo>
                    <a:pt x="25987" y="37004"/>
                  </a:lnTo>
                  <a:lnTo>
                    <a:pt x="25987" y="41665"/>
                  </a:lnTo>
                  <a:lnTo>
                    <a:pt x="0" y="41665"/>
                  </a:lnTo>
                  <a:lnTo>
                    <a:pt x="0" y="37004"/>
                  </a:lnTo>
                  <a:cubicBezTo>
                    <a:pt x="2102" y="34830"/>
                    <a:pt x="4963" y="31916"/>
                    <a:pt x="8581" y="28260"/>
                  </a:cubicBezTo>
                  <a:cubicBezTo>
                    <a:pt x="12217" y="24587"/>
                    <a:pt x="14501" y="22221"/>
                    <a:pt x="15433" y="21161"/>
                  </a:cubicBezTo>
                  <a:cubicBezTo>
                    <a:pt x="17206" y="19169"/>
                    <a:pt x="18439" y="17488"/>
                    <a:pt x="19134" y="16118"/>
                  </a:cubicBezTo>
                  <a:cubicBezTo>
                    <a:pt x="19847" y="14729"/>
                    <a:pt x="20203" y="13367"/>
                    <a:pt x="20203" y="12034"/>
                  </a:cubicBezTo>
                  <a:cubicBezTo>
                    <a:pt x="20203" y="9858"/>
                    <a:pt x="19436" y="8086"/>
                    <a:pt x="17900" y="6715"/>
                  </a:cubicBezTo>
                  <a:cubicBezTo>
                    <a:pt x="16383" y="5345"/>
                    <a:pt x="14401" y="4660"/>
                    <a:pt x="11952" y="4660"/>
                  </a:cubicBezTo>
                  <a:cubicBezTo>
                    <a:pt x="10216" y="4660"/>
                    <a:pt x="8379" y="4962"/>
                    <a:pt x="6442" y="5564"/>
                  </a:cubicBezTo>
                  <a:cubicBezTo>
                    <a:pt x="4524" y="6167"/>
                    <a:pt x="2468" y="7080"/>
                    <a:pt x="275" y="8305"/>
                  </a:cubicBezTo>
                  <a:lnTo>
                    <a:pt x="275" y="2713"/>
                  </a:lnTo>
                  <a:cubicBezTo>
                    <a:pt x="2505" y="1818"/>
                    <a:pt x="4587" y="1142"/>
                    <a:pt x="6525" y="684"/>
                  </a:cubicBezTo>
                  <a:cubicBezTo>
                    <a:pt x="8461" y="229"/>
                    <a:pt x="10234" y="0"/>
                    <a:pt x="11842" y="0"/>
                  </a:cubicBezTo>
                  <a:cubicBezTo>
                    <a:pt x="16082" y="0"/>
                    <a:pt x="19463" y="1060"/>
                    <a:pt x="21984" y="3180"/>
                  </a:cubicBezTo>
                  <a:cubicBezTo>
                    <a:pt x="24506" y="5299"/>
                    <a:pt x="25768" y="8132"/>
                    <a:pt x="25768" y="11677"/>
                  </a:cubicBezTo>
                  <a:cubicBezTo>
                    <a:pt x="25768" y="13357"/>
                    <a:pt x="25448" y="14956"/>
                    <a:pt x="24807" y="16473"/>
                  </a:cubicBezTo>
                  <a:cubicBezTo>
                    <a:pt x="24186" y="17972"/>
                    <a:pt x="23044" y="19745"/>
                    <a:pt x="21381" y="21791"/>
                  </a:cubicBezTo>
                  <a:cubicBezTo>
                    <a:pt x="20924" y="22322"/>
                    <a:pt x="19471" y="23856"/>
                    <a:pt x="17022" y="26396"/>
                  </a:cubicBezTo>
                  <a:cubicBezTo>
                    <a:pt x="14575" y="28919"/>
                    <a:pt x="11121" y="32455"/>
                    <a:pt x="6661" y="37004"/>
                  </a:cubicBezTo>
                  <a:close/>
                </a:path>
              </a:pathLst>
            </a:custGeom>
            <a:solidFill>
              <a:srgbClr val="000000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11" name="Freeform 15010">
              <a:extLst>
                <a:ext uri="{FF2B5EF4-FFF2-40B4-BE49-F238E27FC236}">
                  <a16:creationId xmlns:a16="http://schemas.microsoft.com/office/drawing/2014/main" id="{C40C33FD-CD0C-916B-9292-5894BDC12F34}"/>
                </a:ext>
              </a:extLst>
            </p:cNvPr>
            <p:cNvSpPr/>
            <p:nvPr/>
          </p:nvSpPr>
          <p:spPr>
            <a:xfrm>
              <a:off x="628779" y="3235413"/>
              <a:ext cx="26479" cy="41719"/>
            </a:xfrm>
            <a:custGeom>
              <a:avLst/>
              <a:gdLst>
                <a:gd name="connsiteX0" fmla="*/ 1727 w 26479"/>
                <a:gd name="connsiteY0" fmla="*/ 0 h 41719"/>
                <a:gd name="connsiteX1" fmla="*/ 23463 w 26479"/>
                <a:gd name="connsiteY1" fmla="*/ 0 h 41719"/>
                <a:gd name="connsiteX2" fmla="*/ 23463 w 26479"/>
                <a:gd name="connsiteY2" fmla="*/ 4660 h 41719"/>
                <a:gd name="connsiteX3" fmla="*/ 6797 w 26479"/>
                <a:gd name="connsiteY3" fmla="*/ 4660 h 41719"/>
                <a:gd name="connsiteX4" fmla="*/ 6797 w 26479"/>
                <a:gd name="connsiteY4" fmla="*/ 14692 h 41719"/>
                <a:gd name="connsiteX5" fmla="*/ 9209 w 26479"/>
                <a:gd name="connsiteY5" fmla="*/ 14089 h 41719"/>
                <a:gd name="connsiteX6" fmla="*/ 11621 w 26479"/>
                <a:gd name="connsiteY6" fmla="*/ 13869 h 41719"/>
                <a:gd name="connsiteX7" fmla="*/ 22477 w 26479"/>
                <a:gd name="connsiteY7" fmla="*/ 17625 h 41719"/>
                <a:gd name="connsiteX8" fmla="*/ 26479 w 26479"/>
                <a:gd name="connsiteY8" fmla="*/ 27795 h 41719"/>
                <a:gd name="connsiteX9" fmla="*/ 22367 w 26479"/>
                <a:gd name="connsiteY9" fmla="*/ 38074 h 41719"/>
                <a:gd name="connsiteX10" fmla="*/ 10772 w 26479"/>
                <a:gd name="connsiteY10" fmla="*/ 41720 h 41719"/>
                <a:gd name="connsiteX11" fmla="*/ 5509 w 26479"/>
                <a:gd name="connsiteY11" fmla="*/ 41280 h 41719"/>
                <a:gd name="connsiteX12" fmla="*/ 0 w 26479"/>
                <a:gd name="connsiteY12" fmla="*/ 39965 h 41719"/>
                <a:gd name="connsiteX13" fmla="*/ 0 w 26479"/>
                <a:gd name="connsiteY13" fmla="*/ 34400 h 41719"/>
                <a:gd name="connsiteX14" fmla="*/ 5098 w 26479"/>
                <a:gd name="connsiteY14" fmla="*/ 36401 h 41719"/>
                <a:gd name="connsiteX15" fmla="*/ 10662 w 26479"/>
                <a:gd name="connsiteY15" fmla="*/ 37060 h 41719"/>
                <a:gd name="connsiteX16" fmla="*/ 18174 w 26479"/>
                <a:gd name="connsiteY16" fmla="*/ 34565 h 41719"/>
                <a:gd name="connsiteX17" fmla="*/ 20942 w 26479"/>
                <a:gd name="connsiteY17" fmla="*/ 27795 h 41719"/>
                <a:gd name="connsiteX18" fmla="*/ 18174 w 26479"/>
                <a:gd name="connsiteY18" fmla="*/ 21024 h 41719"/>
                <a:gd name="connsiteX19" fmla="*/ 10662 w 26479"/>
                <a:gd name="connsiteY19" fmla="*/ 18530 h 41719"/>
                <a:gd name="connsiteX20" fmla="*/ 6222 w 26479"/>
                <a:gd name="connsiteY20" fmla="*/ 19023 h 41719"/>
                <a:gd name="connsiteX21" fmla="*/ 1727 w 26479"/>
                <a:gd name="connsiteY21" fmla="*/ 20558 h 41719"/>
                <a:gd name="connsiteX22" fmla="*/ 1727 w 26479"/>
                <a:gd name="connsiteY22" fmla="*/ 0 h 41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6479" h="41719">
                  <a:moveTo>
                    <a:pt x="1727" y="0"/>
                  </a:moveTo>
                  <a:lnTo>
                    <a:pt x="23463" y="0"/>
                  </a:lnTo>
                  <a:lnTo>
                    <a:pt x="23463" y="4660"/>
                  </a:lnTo>
                  <a:lnTo>
                    <a:pt x="6797" y="4660"/>
                  </a:lnTo>
                  <a:lnTo>
                    <a:pt x="6797" y="14692"/>
                  </a:lnTo>
                  <a:cubicBezTo>
                    <a:pt x="7601" y="14418"/>
                    <a:pt x="8405" y="14217"/>
                    <a:pt x="9209" y="14089"/>
                  </a:cubicBezTo>
                  <a:cubicBezTo>
                    <a:pt x="10013" y="13942"/>
                    <a:pt x="10817" y="13869"/>
                    <a:pt x="11621" y="13869"/>
                  </a:cubicBezTo>
                  <a:cubicBezTo>
                    <a:pt x="16190" y="13869"/>
                    <a:pt x="19809" y="15121"/>
                    <a:pt x="22477" y="17625"/>
                  </a:cubicBezTo>
                  <a:cubicBezTo>
                    <a:pt x="25145" y="20129"/>
                    <a:pt x="26479" y="23519"/>
                    <a:pt x="26479" y="27795"/>
                  </a:cubicBezTo>
                  <a:cubicBezTo>
                    <a:pt x="26479" y="32199"/>
                    <a:pt x="25108" y="35625"/>
                    <a:pt x="22367" y="38074"/>
                  </a:cubicBezTo>
                  <a:cubicBezTo>
                    <a:pt x="19625" y="40505"/>
                    <a:pt x="15761" y="41720"/>
                    <a:pt x="10772" y="41720"/>
                  </a:cubicBezTo>
                  <a:cubicBezTo>
                    <a:pt x="9054" y="41720"/>
                    <a:pt x="7300" y="41573"/>
                    <a:pt x="5509" y="41280"/>
                  </a:cubicBezTo>
                  <a:cubicBezTo>
                    <a:pt x="3736" y="40988"/>
                    <a:pt x="1901" y="40550"/>
                    <a:pt x="0" y="39965"/>
                  </a:cubicBezTo>
                  <a:lnTo>
                    <a:pt x="0" y="34400"/>
                  </a:lnTo>
                  <a:cubicBezTo>
                    <a:pt x="1645" y="35297"/>
                    <a:pt x="3344" y="35963"/>
                    <a:pt x="5098" y="36401"/>
                  </a:cubicBezTo>
                  <a:cubicBezTo>
                    <a:pt x="6852" y="36841"/>
                    <a:pt x="8707" y="37060"/>
                    <a:pt x="10662" y="37060"/>
                  </a:cubicBezTo>
                  <a:cubicBezTo>
                    <a:pt x="13824" y="37060"/>
                    <a:pt x="16327" y="36229"/>
                    <a:pt x="18174" y="34565"/>
                  </a:cubicBezTo>
                  <a:cubicBezTo>
                    <a:pt x="20020" y="32902"/>
                    <a:pt x="20942" y="30645"/>
                    <a:pt x="20942" y="27795"/>
                  </a:cubicBezTo>
                  <a:cubicBezTo>
                    <a:pt x="20942" y="24945"/>
                    <a:pt x="20020" y="22688"/>
                    <a:pt x="18174" y="21024"/>
                  </a:cubicBezTo>
                  <a:cubicBezTo>
                    <a:pt x="16327" y="19361"/>
                    <a:pt x="13824" y="18530"/>
                    <a:pt x="10662" y="18530"/>
                  </a:cubicBezTo>
                  <a:cubicBezTo>
                    <a:pt x="9182" y="18530"/>
                    <a:pt x="7702" y="18695"/>
                    <a:pt x="6222" y="19023"/>
                  </a:cubicBezTo>
                  <a:cubicBezTo>
                    <a:pt x="4759" y="19352"/>
                    <a:pt x="3261" y="19863"/>
                    <a:pt x="1727" y="20558"/>
                  </a:cubicBezTo>
                  <a:lnTo>
                    <a:pt x="1727" y="0"/>
                  </a:lnTo>
                  <a:close/>
                </a:path>
              </a:pathLst>
            </a:custGeom>
            <a:solidFill>
              <a:srgbClr val="000000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12" name="Freeform 15011">
              <a:extLst>
                <a:ext uri="{FF2B5EF4-FFF2-40B4-BE49-F238E27FC236}">
                  <a16:creationId xmlns:a16="http://schemas.microsoft.com/office/drawing/2014/main" id="{AAF5E594-E425-BDC7-7077-DEC8F0B35379}"/>
                </a:ext>
              </a:extLst>
            </p:cNvPr>
            <p:cNvSpPr/>
            <p:nvPr/>
          </p:nvSpPr>
          <p:spPr>
            <a:xfrm>
              <a:off x="537691" y="2959584"/>
              <a:ext cx="28287" cy="42459"/>
            </a:xfrm>
            <a:custGeom>
              <a:avLst/>
              <a:gdLst>
                <a:gd name="connsiteX0" fmla="*/ 14144 w 28287"/>
                <a:gd name="connsiteY0" fmla="*/ 4386 h 42459"/>
                <a:gd name="connsiteX1" fmla="*/ 7702 w 28287"/>
                <a:gd name="connsiteY1" fmla="*/ 8607 h 42459"/>
                <a:gd name="connsiteX2" fmla="*/ 5564 w 28287"/>
                <a:gd name="connsiteY2" fmla="*/ 21244 h 42459"/>
                <a:gd name="connsiteX3" fmla="*/ 7702 w 28287"/>
                <a:gd name="connsiteY3" fmla="*/ 33880 h 42459"/>
                <a:gd name="connsiteX4" fmla="*/ 14144 w 28287"/>
                <a:gd name="connsiteY4" fmla="*/ 38075 h 42459"/>
                <a:gd name="connsiteX5" fmla="*/ 20586 w 28287"/>
                <a:gd name="connsiteY5" fmla="*/ 33880 h 42459"/>
                <a:gd name="connsiteX6" fmla="*/ 22752 w 28287"/>
                <a:gd name="connsiteY6" fmla="*/ 21244 h 42459"/>
                <a:gd name="connsiteX7" fmla="*/ 20586 w 28287"/>
                <a:gd name="connsiteY7" fmla="*/ 8607 h 42459"/>
                <a:gd name="connsiteX8" fmla="*/ 14144 w 28287"/>
                <a:gd name="connsiteY8" fmla="*/ 4386 h 42459"/>
                <a:gd name="connsiteX9" fmla="*/ 14144 w 28287"/>
                <a:gd name="connsiteY9" fmla="*/ 0 h 42459"/>
                <a:gd name="connsiteX10" fmla="*/ 24643 w 28287"/>
                <a:gd name="connsiteY10" fmla="*/ 5454 h 42459"/>
                <a:gd name="connsiteX11" fmla="*/ 28288 w 28287"/>
                <a:gd name="connsiteY11" fmla="*/ 21244 h 42459"/>
                <a:gd name="connsiteX12" fmla="*/ 24643 w 28287"/>
                <a:gd name="connsiteY12" fmla="*/ 37033 h 42459"/>
                <a:gd name="connsiteX13" fmla="*/ 14144 w 28287"/>
                <a:gd name="connsiteY13" fmla="*/ 42460 h 42459"/>
                <a:gd name="connsiteX14" fmla="*/ 3618 w 28287"/>
                <a:gd name="connsiteY14" fmla="*/ 37033 h 42459"/>
                <a:gd name="connsiteX15" fmla="*/ 0 w 28287"/>
                <a:gd name="connsiteY15" fmla="*/ 21244 h 42459"/>
                <a:gd name="connsiteX16" fmla="*/ 3618 w 28287"/>
                <a:gd name="connsiteY16" fmla="*/ 5454 h 42459"/>
                <a:gd name="connsiteX17" fmla="*/ 14144 w 28287"/>
                <a:gd name="connsiteY17" fmla="*/ 0 h 42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287" h="42459">
                  <a:moveTo>
                    <a:pt x="14144" y="4386"/>
                  </a:moveTo>
                  <a:cubicBezTo>
                    <a:pt x="11293" y="4386"/>
                    <a:pt x="9145" y="5793"/>
                    <a:pt x="7702" y="8607"/>
                  </a:cubicBezTo>
                  <a:cubicBezTo>
                    <a:pt x="6277" y="11402"/>
                    <a:pt x="5564" y="15616"/>
                    <a:pt x="5564" y="21244"/>
                  </a:cubicBezTo>
                  <a:cubicBezTo>
                    <a:pt x="5564" y="26854"/>
                    <a:pt x="6277" y="31066"/>
                    <a:pt x="7702" y="33880"/>
                  </a:cubicBezTo>
                  <a:cubicBezTo>
                    <a:pt x="9145" y="36676"/>
                    <a:pt x="11293" y="38075"/>
                    <a:pt x="14144" y="38075"/>
                  </a:cubicBezTo>
                  <a:cubicBezTo>
                    <a:pt x="17013" y="38075"/>
                    <a:pt x="19160" y="36676"/>
                    <a:pt x="20586" y="33880"/>
                  </a:cubicBezTo>
                  <a:cubicBezTo>
                    <a:pt x="22029" y="31066"/>
                    <a:pt x="22752" y="26854"/>
                    <a:pt x="22752" y="21244"/>
                  </a:cubicBezTo>
                  <a:cubicBezTo>
                    <a:pt x="22752" y="15616"/>
                    <a:pt x="22029" y="11402"/>
                    <a:pt x="20586" y="8607"/>
                  </a:cubicBezTo>
                  <a:cubicBezTo>
                    <a:pt x="19160" y="5793"/>
                    <a:pt x="17013" y="4386"/>
                    <a:pt x="14144" y="4386"/>
                  </a:cubicBezTo>
                  <a:moveTo>
                    <a:pt x="14144" y="0"/>
                  </a:moveTo>
                  <a:cubicBezTo>
                    <a:pt x="18730" y="0"/>
                    <a:pt x="22230" y="1818"/>
                    <a:pt x="24643" y="5454"/>
                  </a:cubicBezTo>
                  <a:cubicBezTo>
                    <a:pt x="27073" y="9073"/>
                    <a:pt x="28288" y="14337"/>
                    <a:pt x="28288" y="21244"/>
                  </a:cubicBezTo>
                  <a:cubicBezTo>
                    <a:pt x="28288" y="28132"/>
                    <a:pt x="27073" y="33396"/>
                    <a:pt x="24643" y="37033"/>
                  </a:cubicBezTo>
                  <a:cubicBezTo>
                    <a:pt x="22230" y="40650"/>
                    <a:pt x="18730" y="42460"/>
                    <a:pt x="14144" y="42460"/>
                  </a:cubicBezTo>
                  <a:cubicBezTo>
                    <a:pt x="9557" y="42460"/>
                    <a:pt x="6049" y="40650"/>
                    <a:pt x="3618" y="37033"/>
                  </a:cubicBezTo>
                  <a:cubicBezTo>
                    <a:pt x="1205" y="33396"/>
                    <a:pt x="0" y="28132"/>
                    <a:pt x="0" y="21244"/>
                  </a:cubicBezTo>
                  <a:cubicBezTo>
                    <a:pt x="0" y="14337"/>
                    <a:pt x="1205" y="9073"/>
                    <a:pt x="3618" y="5454"/>
                  </a:cubicBezTo>
                  <a:cubicBezTo>
                    <a:pt x="6049" y="1818"/>
                    <a:pt x="9557" y="0"/>
                    <a:pt x="14144" y="0"/>
                  </a:cubicBezTo>
                  <a:close/>
                </a:path>
              </a:pathLst>
            </a:custGeom>
            <a:solidFill>
              <a:srgbClr val="000000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13" name="Freeform 15012">
              <a:extLst>
                <a:ext uri="{FF2B5EF4-FFF2-40B4-BE49-F238E27FC236}">
                  <a16:creationId xmlns:a16="http://schemas.microsoft.com/office/drawing/2014/main" id="{5AF497D1-1715-D919-5F1D-159130EB0C3C}"/>
                </a:ext>
              </a:extLst>
            </p:cNvPr>
            <p:cNvSpPr/>
            <p:nvPr/>
          </p:nvSpPr>
          <p:spPr>
            <a:xfrm>
              <a:off x="575710" y="2994287"/>
              <a:ext cx="5783" cy="6962"/>
            </a:xfrm>
            <a:custGeom>
              <a:avLst/>
              <a:gdLst>
                <a:gd name="connsiteX0" fmla="*/ 0 w 5783"/>
                <a:gd name="connsiteY0" fmla="*/ 0 h 6962"/>
                <a:gd name="connsiteX1" fmla="*/ 5783 w 5783"/>
                <a:gd name="connsiteY1" fmla="*/ 0 h 6962"/>
                <a:gd name="connsiteX2" fmla="*/ 5783 w 5783"/>
                <a:gd name="connsiteY2" fmla="*/ 6963 h 6962"/>
                <a:gd name="connsiteX3" fmla="*/ 0 w 5783"/>
                <a:gd name="connsiteY3" fmla="*/ 6963 h 6962"/>
                <a:gd name="connsiteX4" fmla="*/ 0 w 5783"/>
                <a:gd name="connsiteY4" fmla="*/ 0 h 6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83" h="6962">
                  <a:moveTo>
                    <a:pt x="0" y="0"/>
                  </a:moveTo>
                  <a:lnTo>
                    <a:pt x="5783" y="0"/>
                  </a:lnTo>
                  <a:lnTo>
                    <a:pt x="5783" y="6963"/>
                  </a:lnTo>
                  <a:lnTo>
                    <a:pt x="0" y="69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14" name="Freeform 15013">
              <a:extLst>
                <a:ext uri="{FF2B5EF4-FFF2-40B4-BE49-F238E27FC236}">
                  <a16:creationId xmlns:a16="http://schemas.microsoft.com/office/drawing/2014/main" id="{699BB266-7F22-E73F-F02F-0712164FE722}"/>
                </a:ext>
              </a:extLst>
            </p:cNvPr>
            <p:cNvSpPr/>
            <p:nvPr/>
          </p:nvSpPr>
          <p:spPr>
            <a:xfrm>
              <a:off x="591882" y="2960324"/>
              <a:ext cx="26479" cy="41719"/>
            </a:xfrm>
            <a:custGeom>
              <a:avLst/>
              <a:gdLst>
                <a:gd name="connsiteX0" fmla="*/ 1728 w 26479"/>
                <a:gd name="connsiteY0" fmla="*/ 0 h 41719"/>
                <a:gd name="connsiteX1" fmla="*/ 23464 w 26479"/>
                <a:gd name="connsiteY1" fmla="*/ 0 h 41719"/>
                <a:gd name="connsiteX2" fmla="*/ 23464 w 26479"/>
                <a:gd name="connsiteY2" fmla="*/ 4660 h 41719"/>
                <a:gd name="connsiteX3" fmla="*/ 6798 w 26479"/>
                <a:gd name="connsiteY3" fmla="*/ 4660 h 41719"/>
                <a:gd name="connsiteX4" fmla="*/ 6798 w 26479"/>
                <a:gd name="connsiteY4" fmla="*/ 14692 h 41719"/>
                <a:gd name="connsiteX5" fmla="*/ 9211 w 26479"/>
                <a:gd name="connsiteY5" fmla="*/ 14089 h 41719"/>
                <a:gd name="connsiteX6" fmla="*/ 11623 w 26479"/>
                <a:gd name="connsiteY6" fmla="*/ 13870 h 41719"/>
                <a:gd name="connsiteX7" fmla="*/ 22478 w 26479"/>
                <a:gd name="connsiteY7" fmla="*/ 17625 h 41719"/>
                <a:gd name="connsiteX8" fmla="*/ 26479 w 26479"/>
                <a:gd name="connsiteY8" fmla="*/ 27795 h 41719"/>
                <a:gd name="connsiteX9" fmla="*/ 22368 w 26479"/>
                <a:gd name="connsiteY9" fmla="*/ 38075 h 41719"/>
                <a:gd name="connsiteX10" fmla="*/ 10772 w 26479"/>
                <a:gd name="connsiteY10" fmla="*/ 41720 h 41719"/>
                <a:gd name="connsiteX11" fmla="*/ 5510 w 26479"/>
                <a:gd name="connsiteY11" fmla="*/ 41282 h 41719"/>
                <a:gd name="connsiteX12" fmla="*/ 0 w 26479"/>
                <a:gd name="connsiteY12" fmla="*/ 39966 h 41719"/>
                <a:gd name="connsiteX13" fmla="*/ 0 w 26479"/>
                <a:gd name="connsiteY13" fmla="*/ 34401 h 41719"/>
                <a:gd name="connsiteX14" fmla="*/ 5099 w 26479"/>
                <a:gd name="connsiteY14" fmla="*/ 36401 h 41719"/>
                <a:gd name="connsiteX15" fmla="*/ 10663 w 26479"/>
                <a:gd name="connsiteY15" fmla="*/ 37060 h 41719"/>
                <a:gd name="connsiteX16" fmla="*/ 18174 w 26479"/>
                <a:gd name="connsiteY16" fmla="*/ 34566 h 41719"/>
                <a:gd name="connsiteX17" fmla="*/ 20942 w 26479"/>
                <a:gd name="connsiteY17" fmla="*/ 27795 h 41719"/>
                <a:gd name="connsiteX18" fmla="*/ 18174 w 26479"/>
                <a:gd name="connsiteY18" fmla="*/ 21024 h 41719"/>
                <a:gd name="connsiteX19" fmla="*/ 10663 w 26479"/>
                <a:gd name="connsiteY19" fmla="*/ 18530 h 41719"/>
                <a:gd name="connsiteX20" fmla="*/ 6223 w 26479"/>
                <a:gd name="connsiteY20" fmla="*/ 19024 h 41719"/>
                <a:gd name="connsiteX21" fmla="*/ 1728 w 26479"/>
                <a:gd name="connsiteY21" fmla="*/ 20558 h 41719"/>
                <a:gd name="connsiteX22" fmla="*/ 1728 w 26479"/>
                <a:gd name="connsiteY22" fmla="*/ 0 h 41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6479" h="41719">
                  <a:moveTo>
                    <a:pt x="1728" y="0"/>
                  </a:moveTo>
                  <a:lnTo>
                    <a:pt x="23464" y="0"/>
                  </a:lnTo>
                  <a:lnTo>
                    <a:pt x="23464" y="4660"/>
                  </a:lnTo>
                  <a:lnTo>
                    <a:pt x="6798" y="4660"/>
                  </a:lnTo>
                  <a:lnTo>
                    <a:pt x="6798" y="14692"/>
                  </a:lnTo>
                  <a:cubicBezTo>
                    <a:pt x="7602" y="14419"/>
                    <a:pt x="8406" y="14217"/>
                    <a:pt x="9211" y="14089"/>
                  </a:cubicBezTo>
                  <a:cubicBezTo>
                    <a:pt x="10015" y="13944"/>
                    <a:pt x="10819" y="13870"/>
                    <a:pt x="11623" y="13870"/>
                  </a:cubicBezTo>
                  <a:cubicBezTo>
                    <a:pt x="16191" y="13870"/>
                    <a:pt x="19810" y="15122"/>
                    <a:pt x="22478" y="17625"/>
                  </a:cubicBezTo>
                  <a:cubicBezTo>
                    <a:pt x="25146" y="20129"/>
                    <a:pt x="26479" y="23519"/>
                    <a:pt x="26479" y="27795"/>
                  </a:cubicBezTo>
                  <a:cubicBezTo>
                    <a:pt x="26479" y="32199"/>
                    <a:pt x="25109" y="35626"/>
                    <a:pt x="22368" y="38075"/>
                  </a:cubicBezTo>
                  <a:cubicBezTo>
                    <a:pt x="19626" y="40505"/>
                    <a:pt x="15761" y="41720"/>
                    <a:pt x="10772" y="41720"/>
                  </a:cubicBezTo>
                  <a:cubicBezTo>
                    <a:pt x="9055" y="41720"/>
                    <a:pt x="7302" y="41574"/>
                    <a:pt x="5510" y="41282"/>
                  </a:cubicBezTo>
                  <a:cubicBezTo>
                    <a:pt x="3737" y="40989"/>
                    <a:pt x="1901" y="40550"/>
                    <a:pt x="0" y="39966"/>
                  </a:cubicBezTo>
                  <a:lnTo>
                    <a:pt x="0" y="34401"/>
                  </a:lnTo>
                  <a:cubicBezTo>
                    <a:pt x="1645" y="35297"/>
                    <a:pt x="3345" y="35963"/>
                    <a:pt x="5099" y="36401"/>
                  </a:cubicBezTo>
                  <a:cubicBezTo>
                    <a:pt x="6853" y="36841"/>
                    <a:pt x="8708" y="37060"/>
                    <a:pt x="10663" y="37060"/>
                  </a:cubicBezTo>
                  <a:cubicBezTo>
                    <a:pt x="13824" y="37060"/>
                    <a:pt x="16327" y="36229"/>
                    <a:pt x="18174" y="34566"/>
                  </a:cubicBezTo>
                  <a:cubicBezTo>
                    <a:pt x="20020" y="32902"/>
                    <a:pt x="20942" y="30645"/>
                    <a:pt x="20942" y="27795"/>
                  </a:cubicBezTo>
                  <a:cubicBezTo>
                    <a:pt x="20942" y="24945"/>
                    <a:pt x="20020" y="22688"/>
                    <a:pt x="18174" y="21024"/>
                  </a:cubicBezTo>
                  <a:cubicBezTo>
                    <a:pt x="16327" y="19361"/>
                    <a:pt x="13824" y="18530"/>
                    <a:pt x="10663" y="18530"/>
                  </a:cubicBezTo>
                  <a:cubicBezTo>
                    <a:pt x="9183" y="18530"/>
                    <a:pt x="7703" y="18695"/>
                    <a:pt x="6223" y="19024"/>
                  </a:cubicBezTo>
                  <a:cubicBezTo>
                    <a:pt x="4760" y="19352"/>
                    <a:pt x="3262" y="19863"/>
                    <a:pt x="1728" y="20558"/>
                  </a:cubicBezTo>
                  <a:lnTo>
                    <a:pt x="1728" y="0"/>
                  </a:lnTo>
                  <a:close/>
                </a:path>
              </a:pathLst>
            </a:custGeom>
            <a:solidFill>
              <a:srgbClr val="000000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15" name="Freeform 15014">
              <a:extLst>
                <a:ext uri="{FF2B5EF4-FFF2-40B4-BE49-F238E27FC236}">
                  <a16:creationId xmlns:a16="http://schemas.microsoft.com/office/drawing/2014/main" id="{BD98F5EB-C6C4-5FA9-F897-DE283BA581CF}"/>
                </a:ext>
              </a:extLst>
            </p:cNvPr>
            <p:cNvSpPr/>
            <p:nvPr/>
          </p:nvSpPr>
          <p:spPr>
            <a:xfrm>
              <a:off x="626970" y="2959584"/>
              <a:ext cx="28288" cy="42459"/>
            </a:xfrm>
            <a:custGeom>
              <a:avLst/>
              <a:gdLst>
                <a:gd name="connsiteX0" fmla="*/ 14144 w 28288"/>
                <a:gd name="connsiteY0" fmla="*/ 4386 h 42459"/>
                <a:gd name="connsiteX1" fmla="*/ 7702 w 28288"/>
                <a:gd name="connsiteY1" fmla="*/ 8607 h 42459"/>
                <a:gd name="connsiteX2" fmla="*/ 5564 w 28288"/>
                <a:gd name="connsiteY2" fmla="*/ 21244 h 42459"/>
                <a:gd name="connsiteX3" fmla="*/ 7702 w 28288"/>
                <a:gd name="connsiteY3" fmla="*/ 33880 h 42459"/>
                <a:gd name="connsiteX4" fmla="*/ 14144 w 28288"/>
                <a:gd name="connsiteY4" fmla="*/ 38075 h 42459"/>
                <a:gd name="connsiteX5" fmla="*/ 20586 w 28288"/>
                <a:gd name="connsiteY5" fmla="*/ 33880 h 42459"/>
                <a:gd name="connsiteX6" fmla="*/ 22752 w 28288"/>
                <a:gd name="connsiteY6" fmla="*/ 21244 h 42459"/>
                <a:gd name="connsiteX7" fmla="*/ 20586 w 28288"/>
                <a:gd name="connsiteY7" fmla="*/ 8607 h 42459"/>
                <a:gd name="connsiteX8" fmla="*/ 14144 w 28288"/>
                <a:gd name="connsiteY8" fmla="*/ 4386 h 42459"/>
                <a:gd name="connsiteX9" fmla="*/ 14144 w 28288"/>
                <a:gd name="connsiteY9" fmla="*/ 0 h 42459"/>
                <a:gd name="connsiteX10" fmla="*/ 24643 w 28288"/>
                <a:gd name="connsiteY10" fmla="*/ 5454 h 42459"/>
                <a:gd name="connsiteX11" fmla="*/ 28289 w 28288"/>
                <a:gd name="connsiteY11" fmla="*/ 21244 h 42459"/>
                <a:gd name="connsiteX12" fmla="*/ 24643 w 28288"/>
                <a:gd name="connsiteY12" fmla="*/ 37033 h 42459"/>
                <a:gd name="connsiteX13" fmla="*/ 14144 w 28288"/>
                <a:gd name="connsiteY13" fmla="*/ 42460 h 42459"/>
                <a:gd name="connsiteX14" fmla="*/ 3618 w 28288"/>
                <a:gd name="connsiteY14" fmla="*/ 37033 h 42459"/>
                <a:gd name="connsiteX15" fmla="*/ 0 w 28288"/>
                <a:gd name="connsiteY15" fmla="*/ 21244 h 42459"/>
                <a:gd name="connsiteX16" fmla="*/ 3618 w 28288"/>
                <a:gd name="connsiteY16" fmla="*/ 5454 h 42459"/>
                <a:gd name="connsiteX17" fmla="*/ 14144 w 28288"/>
                <a:gd name="connsiteY17" fmla="*/ 0 h 42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288" h="42459">
                  <a:moveTo>
                    <a:pt x="14144" y="4386"/>
                  </a:moveTo>
                  <a:cubicBezTo>
                    <a:pt x="11293" y="4386"/>
                    <a:pt x="9145" y="5793"/>
                    <a:pt x="7702" y="8607"/>
                  </a:cubicBezTo>
                  <a:cubicBezTo>
                    <a:pt x="6277" y="11402"/>
                    <a:pt x="5564" y="15616"/>
                    <a:pt x="5564" y="21244"/>
                  </a:cubicBezTo>
                  <a:cubicBezTo>
                    <a:pt x="5564" y="26854"/>
                    <a:pt x="6277" y="31066"/>
                    <a:pt x="7702" y="33880"/>
                  </a:cubicBezTo>
                  <a:cubicBezTo>
                    <a:pt x="9145" y="36676"/>
                    <a:pt x="11293" y="38075"/>
                    <a:pt x="14144" y="38075"/>
                  </a:cubicBezTo>
                  <a:cubicBezTo>
                    <a:pt x="17013" y="38075"/>
                    <a:pt x="19160" y="36676"/>
                    <a:pt x="20586" y="33880"/>
                  </a:cubicBezTo>
                  <a:cubicBezTo>
                    <a:pt x="22029" y="31066"/>
                    <a:pt x="22752" y="26854"/>
                    <a:pt x="22752" y="21244"/>
                  </a:cubicBezTo>
                  <a:cubicBezTo>
                    <a:pt x="22752" y="15616"/>
                    <a:pt x="22029" y="11402"/>
                    <a:pt x="20586" y="8607"/>
                  </a:cubicBezTo>
                  <a:cubicBezTo>
                    <a:pt x="19160" y="5793"/>
                    <a:pt x="17013" y="4386"/>
                    <a:pt x="14144" y="4386"/>
                  </a:cubicBezTo>
                  <a:moveTo>
                    <a:pt x="14144" y="0"/>
                  </a:moveTo>
                  <a:cubicBezTo>
                    <a:pt x="18730" y="0"/>
                    <a:pt x="22231" y="1818"/>
                    <a:pt x="24643" y="5454"/>
                  </a:cubicBezTo>
                  <a:cubicBezTo>
                    <a:pt x="27074" y="9073"/>
                    <a:pt x="28289" y="14337"/>
                    <a:pt x="28289" y="21244"/>
                  </a:cubicBezTo>
                  <a:cubicBezTo>
                    <a:pt x="28289" y="28132"/>
                    <a:pt x="27074" y="33396"/>
                    <a:pt x="24643" y="37033"/>
                  </a:cubicBezTo>
                  <a:cubicBezTo>
                    <a:pt x="22231" y="40650"/>
                    <a:pt x="18730" y="42460"/>
                    <a:pt x="14144" y="42460"/>
                  </a:cubicBezTo>
                  <a:cubicBezTo>
                    <a:pt x="9557" y="42460"/>
                    <a:pt x="6049" y="40650"/>
                    <a:pt x="3618" y="37033"/>
                  </a:cubicBezTo>
                  <a:cubicBezTo>
                    <a:pt x="1205" y="33396"/>
                    <a:pt x="0" y="28132"/>
                    <a:pt x="0" y="21244"/>
                  </a:cubicBezTo>
                  <a:cubicBezTo>
                    <a:pt x="0" y="14337"/>
                    <a:pt x="1205" y="9073"/>
                    <a:pt x="3618" y="5454"/>
                  </a:cubicBezTo>
                  <a:cubicBezTo>
                    <a:pt x="6049" y="1818"/>
                    <a:pt x="9557" y="0"/>
                    <a:pt x="14144" y="0"/>
                  </a:cubicBezTo>
                  <a:close/>
                </a:path>
              </a:pathLst>
            </a:custGeom>
            <a:solidFill>
              <a:srgbClr val="000000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16" name="Freeform 15015">
              <a:extLst>
                <a:ext uri="{FF2B5EF4-FFF2-40B4-BE49-F238E27FC236}">
                  <a16:creationId xmlns:a16="http://schemas.microsoft.com/office/drawing/2014/main" id="{29A52648-1E09-4BB1-7706-B6CE977F08DC}"/>
                </a:ext>
              </a:extLst>
            </p:cNvPr>
            <p:cNvSpPr/>
            <p:nvPr/>
          </p:nvSpPr>
          <p:spPr>
            <a:xfrm>
              <a:off x="538869" y="2684496"/>
              <a:ext cx="28288" cy="42460"/>
            </a:xfrm>
            <a:custGeom>
              <a:avLst/>
              <a:gdLst>
                <a:gd name="connsiteX0" fmla="*/ 14144 w 28288"/>
                <a:gd name="connsiteY0" fmla="*/ 4386 h 42460"/>
                <a:gd name="connsiteX1" fmla="*/ 7703 w 28288"/>
                <a:gd name="connsiteY1" fmla="*/ 8608 h 42460"/>
                <a:gd name="connsiteX2" fmla="*/ 5564 w 28288"/>
                <a:gd name="connsiteY2" fmla="*/ 21244 h 42460"/>
                <a:gd name="connsiteX3" fmla="*/ 7703 w 28288"/>
                <a:gd name="connsiteY3" fmla="*/ 33880 h 42460"/>
                <a:gd name="connsiteX4" fmla="*/ 14144 w 28288"/>
                <a:gd name="connsiteY4" fmla="*/ 38075 h 42460"/>
                <a:gd name="connsiteX5" fmla="*/ 20586 w 28288"/>
                <a:gd name="connsiteY5" fmla="*/ 33880 h 42460"/>
                <a:gd name="connsiteX6" fmla="*/ 22752 w 28288"/>
                <a:gd name="connsiteY6" fmla="*/ 21244 h 42460"/>
                <a:gd name="connsiteX7" fmla="*/ 20586 w 28288"/>
                <a:gd name="connsiteY7" fmla="*/ 8608 h 42460"/>
                <a:gd name="connsiteX8" fmla="*/ 14144 w 28288"/>
                <a:gd name="connsiteY8" fmla="*/ 4386 h 42460"/>
                <a:gd name="connsiteX9" fmla="*/ 14144 w 28288"/>
                <a:gd name="connsiteY9" fmla="*/ 0 h 42460"/>
                <a:gd name="connsiteX10" fmla="*/ 24643 w 28288"/>
                <a:gd name="connsiteY10" fmla="*/ 5456 h 42460"/>
                <a:gd name="connsiteX11" fmla="*/ 28289 w 28288"/>
                <a:gd name="connsiteY11" fmla="*/ 21244 h 42460"/>
                <a:gd name="connsiteX12" fmla="*/ 24643 w 28288"/>
                <a:gd name="connsiteY12" fmla="*/ 37033 h 42460"/>
                <a:gd name="connsiteX13" fmla="*/ 14144 w 28288"/>
                <a:gd name="connsiteY13" fmla="*/ 42461 h 42460"/>
                <a:gd name="connsiteX14" fmla="*/ 3619 w 28288"/>
                <a:gd name="connsiteY14" fmla="*/ 37033 h 42460"/>
                <a:gd name="connsiteX15" fmla="*/ 0 w 28288"/>
                <a:gd name="connsiteY15" fmla="*/ 21244 h 42460"/>
                <a:gd name="connsiteX16" fmla="*/ 3619 w 28288"/>
                <a:gd name="connsiteY16" fmla="*/ 5456 h 42460"/>
                <a:gd name="connsiteX17" fmla="*/ 14144 w 28288"/>
                <a:gd name="connsiteY17" fmla="*/ 0 h 42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288" h="42460">
                  <a:moveTo>
                    <a:pt x="14144" y="4386"/>
                  </a:moveTo>
                  <a:cubicBezTo>
                    <a:pt x="11293" y="4386"/>
                    <a:pt x="9147" y="5793"/>
                    <a:pt x="7703" y="8608"/>
                  </a:cubicBezTo>
                  <a:cubicBezTo>
                    <a:pt x="6277" y="11404"/>
                    <a:pt x="5564" y="15616"/>
                    <a:pt x="5564" y="21244"/>
                  </a:cubicBezTo>
                  <a:cubicBezTo>
                    <a:pt x="5564" y="26854"/>
                    <a:pt x="6277" y="31066"/>
                    <a:pt x="7703" y="33880"/>
                  </a:cubicBezTo>
                  <a:cubicBezTo>
                    <a:pt x="9147" y="36676"/>
                    <a:pt x="11293" y="38075"/>
                    <a:pt x="14144" y="38075"/>
                  </a:cubicBezTo>
                  <a:cubicBezTo>
                    <a:pt x="17013" y="38075"/>
                    <a:pt x="19161" y="36676"/>
                    <a:pt x="20586" y="33880"/>
                  </a:cubicBezTo>
                  <a:cubicBezTo>
                    <a:pt x="22029" y="31066"/>
                    <a:pt x="22752" y="26854"/>
                    <a:pt x="22752" y="21244"/>
                  </a:cubicBezTo>
                  <a:cubicBezTo>
                    <a:pt x="22752" y="15616"/>
                    <a:pt x="22029" y="11404"/>
                    <a:pt x="20586" y="8608"/>
                  </a:cubicBezTo>
                  <a:cubicBezTo>
                    <a:pt x="19161" y="5793"/>
                    <a:pt x="17013" y="4386"/>
                    <a:pt x="14144" y="4386"/>
                  </a:cubicBezTo>
                  <a:moveTo>
                    <a:pt x="14144" y="0"/>
                  </a:moveTo>
                  <a:cubicBezTo>
                    <a:pt x="18731" y="0"/>
                    <a:pt x="22230" y="1819"/>
                    <a:pt x="24643" y="5456"/>
                  </a:cubicBezTo>
                  <a:cubicBezTo>
                    <a:pt x="27074" y="9073"/>
                    <a:pt x="28289" y="14337"/>
                    <a:pt x="28289" y="21244"/>
                  </a:cubicBezTo>
                  <a:cubicBezTo>
                    <a:pt x="28289" y="28134"/>
                    <a:pt x="27074" y="33396"/>
                    <a:pt x="24643" y="37033"/>
                  </a:cubicBezTo>
                  <a:cubicBezTo>
                    <a:pt x="22230" y="40652"/>
                    <a:pt x="18731" y="42461"/>
                    <a:pt x="14144" y="42461"/>
                  </a:cubicBezTo>
                  <a:cubicBezTo>
                    <a:pt x="9557" y="42461"/>
                    <a:pt x="6049" y="40652"/>
                    <a:pt x="3619" y="37033"/>
                  </a:cubicBezTo>
                  <a:cubicBezTo>
                    <a:pt x="1207" y="33396"/>
                    <a:pt x="0" y="28134"/>
                    <a:pt x="0" y="21244"/>
                  </a:cubicBezTo>
                  <a:cubicBezTo>
                    <a:pt x="0" y="14337"/>
                    <a:pt x="1207" y="9073"/>
                    <a:pt x="3619" y="5456"/>
                  </a:cubicBezTo>
                  <a:cubicBezTo>
                    <a:pt x="6049" y="1819"/>
                    <a:pt x="9557" y="0"/>
                    <a:pt x="14144" y="0"/>
                  </a:cubicBezTo>
                  <a:close/>
                </a:path>
              </a:pathLst>
            </a:custGeom>
            <a:solidFill>
              <a:srgbClr val="000000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17" name="Freeform 15016">
              <a:extLst>
                <a:ext uri="{FF2B5EF4-FFF2-40B4-BE49-F238E27FC236}">
                  <a16:creationId xmlns:a16="http://schemas.microsoft.com/office/drawing/2014/main" id="{BF0CD49C-B028-2E7E-B382-42E412A47EB5}"/>
                </a:ext>
              </a:extLst>
            </p:cNvPr>
            <p:cNvSpPr/>
            <p:nvPr/>
          </p:nvSpPr>
          <p:spPr>
            <a:xfrm>
              <a:off x="576888" y="2719199"/>
              <a:ext cx="5784" cy="6961"/>
            </a:xfrm>
            <a:custGeom>
              <a:avLst/>
              <a:gdLst>
                <a:gd name="connsiteX0" fmla="*/ 0 w 5784"/>
                <a:gd name="connsiteY0" fmla="*/ 0 h 6961"/>
                <a:gd name="connsiteX1" fmla="*/ 5785 w 5784"/>
                <a:gd name="connsiteY1" fmla="*/ 0 h 6961"/>
                <a:gd name="connsiteX2" fmla="*/ 5785 w 5784"/>
                <a:gd name="connsiteY2" fmla="*/ 6962 h 6961"/>
                <a:gd name="connsiteX3" fmla="*/ 0 w 5784"/>
                <a:gd name="connsiteY3" fmla="*/ 6962 h 6961"/>
                <a:gd name="connsiteX4" fmla="*/ 0 w 5784"/>
                <a:gd name="connsiteY4" fmla="*/ 0 h 6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84" h="6961">
                  <a:moveTo>
                    <a:pt x="0" y="0"/>
                  </a:moveTo>
                  <a:lnTo>
                    <a:pt x="5785" y="0"/>
                  </a:lnTo>
                  <a:lnTo>
                    <a:pt x="5785" y="6962"/>
                  </a:lnTo>
                  <a:lnTo>
                    <a:pt x="0" y="69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18" name="Freeform 15017">
              <a:extLst>
                <a:ext uri="{FF2B5EF4-FFF2-40B4-BE49-F238E27FC236}">
                  <a16:creationId xmlns:a16="http://schemas.microsoft.com/office/drawing/2014/main" id="{539215D1-3742-3734-2516-77E3A25E3E4D}"/>
                </a:ext>
              </a:extLst>
            </p:cNvPr>
            <p:cNvSpPr/>
            <p:nvPr/>
          </p:nvSpPr>
          <p:spPr>
            <a:xfrm>
              <a:off x="593335" y="2685236"/>
              <a:ext cx="26314" cy="40925"/>
            </a:xfrm>
            <a:custGeom>
              <a:avLst/>
              <a:gdLst>
                <a:gd name="connsiteX0" fmla="*/ 0 w 26314"/>
                <a:gd name="connsiteY0" fmla="*/ 0 h 40925"/>
                <a:gd name="connsiteX1" fmla="*/ 26315 w 26314"/>
                <a:gd name="connsiteY1" fmla="*/ 0 h 40925"/>
                <a:gd name="connsiteX2" fmla="*/ 26315 w 26314"/>
                <a:gd name="connsiteY2" fmla="*/ 2358 h 40925"/>
                <a:gd name="connsiteX3" fmla="*/ 11458 w 26314"/>
                <a:gd name="connsiteY3" fmla="*/ 40925 h 40925"/>
                <a:gd name="connsiteX4" fmla="*/ 5675 w 26314"/>
                <a:gd name="connsiteY4" fmla="*/ 40925 h 40925"/>
                <a:gd name="connsiteX5" fmla="*/ 19654 w 26314"/>
                <a:gd name="connsiteY5" fmla="*/ 4660 h 40925"/>
                <a:gd name="connsiteX6" fmla="*/ 0 w 26314"/>
                <a:gd name="connsiteY6" fmla="*/ 4660 h 40925"/>
                <a:gd name="connsiteX7" fmla="*/ 0 w 26314"/>
                <a:gd name="connsiteY7" fmla="*/ 0 h 40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314" h="40925">
                  <a:moveTo>
                    <a:pt x="0" y="0"/>
                  </a:moveTo>
                  <a:lnTo>
                    <a:pt x="26315" y="0"/>
                  </a:lnTo>
                  <a:lnTo>
                    <a:pt x="26315" y="2358"/>
                  </a:lnTo>
                  <a:lnTo>
                    <a:pt x="11458" y="40925"/>
                  </a:lnTo>
                  <a:lnTo>
                    <a:pt x="5675" y="40925"/>
                  </a:lnTo>
                  <a:lnTo>
                    <a:pt x="19654" y="4660"/>
                  </a:lnTo>
                  <a:lnTo>
                    <a:pt x="0" y="46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19" name="Freeform 15018">
              <a:extLst>
                <a:ext uri="{FF2B5EF4-FFF2-40B4-BE49-F238E27FC236}">
                  <a16:creationId xmlns:a16="http://schemas.microsoft.com/office/drawing/2014/main" id="{CCAA51DE-ADA1-ABB6-9CEC-7D91DBF08458}"/>
                </a:ext>
              </a:extLst>
            </p:cNvPr>
            <p:cNvSpPr/>
            <p:nvPr/>
          </p:nvSpPr>
          <p:spPr>
            <a:xfrm>
              <a:off x="628779" y="2685236"/>
              <a:ext cx="26479" cy="41720"/>
            </a:xfrm>
            <a:custGeom>
              <a:avLst/>
              <a:gdLst>
                <a:gd name="connsiteX0" fmla="*/ 1727 w 26479"/>
                <a:gd name="connsiteY0" fmla="*/ 0 h 41720"/>
                <a:gd name="connsiteX1" fmla="*/ 23463 w 26479"/>
                <a:gd name="connsiteY1" fmla="*/ 0 h 41720"/>
                <a:gd name="connsiteX2" fmla="*/ 23463 w 26479"/>
                <a:gd name="connsiteY2" fmla="*/ 4660 h 41720"/>
                <a:gd name="connsiteX3" fmla="*/ 6797 w 26479"/>
                <a:gd name="connsiteY3" fmla="*/ 4660 h 41720"/>
                <a:gd name="connsiteX4" fmla="*/ 6797 w 26479"/>
                <a:gd name="connsiteY4" fmla="*/ 14693 h 41720"/>
                <a:gd name="connsiteX5" fmla="*/ 9209 w 26479"/>
                <a:gd name="connsiteY5" fmla="*/ 14089 h 41720"/>
                <a:gd name="connsiteX6" fmla="*/ 11621 w 26479"/>
                <a:gd name="connsiteY6" fmla="*/ 13870 h 41720"/>
                <a:gd name="connsiteX7" fmla="*/ 22477 w 26479"/>
                <a:gd name="connsiteY7" fmla="*/ 17625 h 41720"/>
                <a:gd name="connsiteX8" fmla="*/ 26479 w 26479"/>
                <a:gd name="connsiteY8" fmla="*/ 27795 h 41720"/>
                <a:gd name="connsiteX9" fmla="*/ 22367 w 26479"/>
                <a:gd name="connsiteY9" fmla="*/ 38075 h 41720"/>
                <a:gd name="connsiteX10" fmla="*/ 10772 w 26479"/>
                <a:gd name="connsiteY10" fmla="*/ 41721 h 41720"/>
                <a:gd name="connsiteX11" fmla="*/ 5509 w 26479"/>
                <a:gd name="connsiteY11" fmla="*/ 41282 h 41720"/>
                <a:gd name="connsiteX12" fmla="*/ 0 w 26479"/>
                <a:gd name="connsiteY12" fmla="*/ 39966 h 41720"/>
                <a:gd name="connsiteX13" fmla="*/ 0 w 26479"/>
                <a:gd name="connsiteY13" fmla="*/ 34401 h 41720"/>
                <a:gd name="connsiteX14" fmla="*/ 5098 w 26479"/>
                <a:gd name="connsiteY14" fmla="*/ 36403 h 41720"/>
                <a:gd name="connsiteX15" fmla="*/ 10662 w 26479"/>
                <a:gd name="connsiteY15" fmla="*/ 37060 h 41720"/>
                <a:gd name="connsiteX16" fmla="*/ 18174 w 26479"/>
                <a:gd name="connsiteY16" fmla="*/ 34566 h 41720"/>
                <a:gd name="connsiteX17" fmla="*/ 20942 w 26479"/>
                <a:gd name="connsiteY17" fmla="*/ 27795 h 41720"/>
                <a:gd name="connsiteX18" fmla="*/ 18174 w 26479"/>
                <a:gd name="connsiteY18" fmla="*/ 21025 h 41720"/>
                <a:gd name="connsiteX19" fmla="*/ 10662 w 26479"/>
                <a:gd name="connsiteY19" fmla="*/ 18530 h 41720"/>
                <a:gd name="connsiteX20" fmla="*/ 6222 w 26479"/>
                <a:gd name="connsiteY20" fmla="*/ 19024 h 41720"/>
                <a:gd name="connsiteX21" fmla="*/ 1727 w 26479"/>
                <a:gd name="connsiteY21" fmla="*/ 20558 h 41720"/>
                <a:gd name="connsiteX22" fmla="*/ 1727 w 26479"/>
                <a:gd name="connsiteY22" fmla="*/ 0 h 41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6479" h="41720">
                  <a:moveTo>
                    <a:pt x="1727" y="0"/>
                  </a:moveTo>
                  <a:lnTo>
                    <a:pt x="23463" y="0"/>
                  </a:lnTo>
                  <a:lnTo>
                    <a:pt x="23463" y="4660"/>
                  </a:lnTo>
                  <a:lnTo>
                    <a:pt x="6797" y="4660"/>
                  </a:lnTo>
                  <a:lnTo>
                    <a:pt x="6797" y="14693"/>
                  </a:lnTo>
                  <a:cubicBezTo>
                    <a:pt x="7601" y="14419"/>
                    <a:pt x="8405" y="14217"/>
                    <a:pt x="9209" y="14089"/>
                  </a:cubicBezTo>
                  <a:cubicBezTo>
                    <a:pt x="10013" y="13944"/>
                    <a:pt x="10817" y="13870"/>
                    <a:pt x="11621" y="13870"/>
                  </a:cubicBezTo>
                  <a:cubicBezTo>
                    <a:pt x="16190" y="13870"/>
                    <a:pt x="19809" y="15122"/>
                    <a:pt x="22477" y="17625"/>
                  </a:cubicBezTo>
                  <a:cubicBezTo>
                    <a:pt x="25145" y="20130"/>
                    <a:pt x="26479" y="23519"/>
                    <a:pt x="26479" y="27795"/>
                  </a:cubicBezTo>
                  <a:cubicBezTo>
                    <a:pt x="26479" y="32199"/>
                    <a:pt x="25108" y="35626"/>
                    <a:pt x="22367" y="38075"/>
                  </a:cubicBezTo>
                  <a:cubicBezTo>
                    <a:pt x="19625" y="40506"/>
                    <a:pt x="15761" y="41721"/>
                    <a:pt x="10772" y="41721"/>
                  </a:cubicBezTo>
                  <a:cubicBezTo>
                    <a:pt x="9054" y="41721"/>
                    <a:pt x="7300" y="41574"/>
                    <a:pt x="5509" y="41282"/>
                  </a:cubicBezTo>
                  <a:cubicBezTo>
                    <a:pt x="3736" y="40989"/>
                    <a:pt x="1901" y="40551"/>
                    <a:pt x="0" y="39966"/>
                  </a:cubicBezTo>
                  <a:lnTo>
                    <a:pt x="0" y="34401"/>
                  </a:lnTo>
                  <a:cubicBezTo>
                    <a:pt x="1645" y="35297"/>
                    <a:pt x="3344" y="35963"/>
                    <a:pt x="5098" y="36403"/>
                  </a:cubicBezTo>
                  <a:cubicBezTo>
                    <a:pt x="6852" y="36841"/>
                    <a:pt x="8707" y="37060"/>
                    <a:pt x="10662" y="37060"/>
                  </a:cubicBezTo>
                  <a:cubicBezTo>
                    <a:pt x="13824" y="37060"/>
                    <a:pt x="16327" y="36229"/>
                    <a:pt x="18174" y="34566"/>
                  </a:cubicBezTo>
                  <a:cubicBezTo>
                    <a:pt x="20020" y="32902"/>
                    <a:pt x="20942" y="30645"/>
                    <a:pt x="20942" y="27795"/>
                  </a:cubicBezTo>
                  <a:cubicBezTo>
                    <a:pt x="20942" y="24945"/>
                    <a:pt x="20020" y="22688"/>
                    <a:pt x="18174" y="21025"/>
                  </a:cubicBezTo>
                  <a:cubicBezTo>
                    <a:pt x="16327" y="19361"/>
                    <a:pt x="13824" y="18530"/>
                    <a:pt x="10662" y="18530"/>
                  </a:cubicBezTo>
                  <a:cubicBezTo>
                    <a:pt x="9182" y="18530"/>
                    <a:pt x="7702" y="18695"/>
                    <a:pt x="6222" y="19024"/>
                  </a:cubicBezTo>
                  <a:cubicBezTo>
                    <a:pt x="4759" y="19353"/>
                    <a:pt x="3261" y="19865"/>
                    <a:pt x="1727" y="20558"/>
                  </a:cubicBezTo>
                  <a:lnTo>
                    <a:pt x="1727" y="0"/>
                  </a:lnTo>
                  <a:close/>
                </a:path>
              </a:pathLst>
            </a:custGeom>
            <a:solidFill>
              <a:srgbClr val="000000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20" name="Freeform 15019">
              <a:extLst>
                <a:ext uri="{FF2B5EF4-FFF2-40B4-BE49-F238E27FC236}">
                  <a16:creationId xmlns:a16="http://schemas.microsoft.com/office/drawing/2014/main" id="{9BB2DCC6-7BEA-925F-B314-63F2DD4C69D5}"/>
                </a:ext>
              </a:extLst>
            </p:cNvPr>
            <p:cNvSpPr/>
            <p:nvPr/>
          </p:nvSpPr>
          <p:spPr>
            <a:xfrm>
              <a:off x="540158" y="2410149"/>
              <a:ext cx="24369" cy="40925"/>
            </a:xfrm>
            <a:custGeom>
              <a:avLst/>
              <a:gdLst>
                <a:gd name="connsiteX0" fmla="*/ 795 w 24369"/>
                <a:gd name="connsiteY0" fmla="*/ 36264 h 40925"/>
                <a:gd name="connsiteX1" fmla="*/ 9840 w 24369"/>
                <a:gd name="connsiteY1" fmla="*/ 36264 h 40925"/>
                <a:gd name="connsiteX2" fmla="*/ 9840 w 24369"/>
                <a:gd name="connsiteY2" fmla="*/ 5043 h 40925"/>
                <a:gd name="connsiteX3" fmla="*/ 0 w 24369"/>
                <a:gd name="connsiteY3" fmla="*/ 7017 h 40925"/>
                <a:gd name="connsiteX4" fmla="*/ 0 w 24369"/>
                <a:gd name="connsiteY4" fmla="*/ 1973 h 40925"/>
                <a:gd name="connsiteX5" fmla="*/ 9786 w 24369"/>
                <a:gd name="connsiteY5" fmla="*/ 0 h 40925"/>
                <a:gd name="connsiteX6" fmla="*/ 15323 w 24369"/>
                <a:gd name="connsiteY6" fmla="*/ 0 h 40925"/>
                <a:gd name="connsiteX7" fmla="*/ 15323 w 24369"/>
                <a:gd name="connsiteY7" fmla="*/ 36264 h 40925"/>
                <a:gd name="connsiteX8" fmla="*/ 24369 w 24369"/>
                <a:gd name="connsiteY8" fmla="*/ 36264 h 40925"/>
                <a:gd name="connsiteX9" fmla="*/ 24369 w 24369"/>
                <a:gd name="connsiteY9" fmla="*/ 40925 h 40925"/>
                <a:gd name="connsiteX10" fmla="*/ 795 w 24369"/>
                <a:gd name="connsiteY10" fmla="*/ 40925 h 40925"/>
                <a:gd name="connsiteX11" fmla="*/ 795 w 24369"/>
                <a:gd name="connsiteY11" fmla="*/ 36264 h 40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369" h="40925">
                  <a:moveTo>
                    <a:pt x="795" y="36264"/>
                  </a:moveTo>
                  <a:lnTo>
                    <a:pt x="9840" y="36264"/>
                  </a:lnTo>
                  <a:lnTo>
                    <a:pt x="9840" y="5043"/>
                  </a:lnTo>
                  <a:lnTo>
                    <a:pt x="0" y="7017"/>
                  </a:lnTo>
                  <a:lnTo>
                    <a:pt x="0" y="1973"/>
                  </a:lnTo>
                  <a:lnTo>
                    <a:pt x="9786" y="0"/>
                  </a:lnTo>
                  <a:lnTo>
                    <a:pt x="15323" y="0"/>
                  </a:lnTo>
                  <a:lnTo>
                    <a:pt x="15323" y="36264"/>
                  </a:lnTo>
                  <a:lnTo>
                    <a:pt x="24369" y="36264"/>
                  </a:lnTo>
                  <a:lnTo>
                    <a:pt x="24369" y="40925"/>
                  </a:lnTo>
                  <a:lnTo>
                    <a:pt x="795" y="40925"/>
                  </a:lnTo>
                  <a:lnTo>
                    <a:pt x="795" y="36264"/>
                  </a:lnTo>
                  <a:close/>
                </a:path>
              </a:pathLst>
            </a:custGeom>
            <a:solidFill>
              <a:srgbClr val="000000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21" name="Freeform 15020">
              <a:extLst>
                <a:ext uri="{FF2B5EF4-FFF2-40B4-BE49-F238E27FC236}">
                  <a16:creationId xmlns:a16="http://schemas.microsoft.com/office/drawing/2014/main" id="{7511D35E-04F8-FED9-03E8-04DA7ADEABF2}"/>
                </a:ext>
              </a:extLst>
            </p:cNvPr>
            <p:cNvSpPr/>
            <p:nvPr/>
          </p:nvSpPr>
          <p:spPr>
            <a:xfrm>
              <a:off x="575710" y="2444111"/>
              <a:ext cx="5783" cy="6962"/>
            </a:xfrm>
            <a:custGeom>
              <a:avLst/>
              <a:gdLst>
                <a:gd name="connsiteX0" fmla="*/ 0 w 5783"/>
                <a:gd name="connsiteY0" fmla="*/ 0 h 6962"/>
                <a:gd name="connsiteX1" fmla="*/ 5783 w 5783"/>
                <a:gd name="connsiteY1" fmla="*/ 0 h 6962"/>
                <a:gd name="connsiteX2" fmla="*/ 5783 w 5783"/>
                <a:gd name="connsiteY2" fmla="*/ 6963 h 6962"/>
                <a:gd name="connsiteX3" fmla="*/ 0 w 5783"/>
                <a:gd name="connsiteY3" fmla="*/ 6963 h 6962"/>
                <a:gd name="connsiteX4" fmla="*/ 0 w 5783"/>
                <a:gd name="connsiteY4" fmla="*/ 0 h 6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83" h="6962">
                  <a:moveTo>
                    <a:pt x="0" y="0"/>
                  </a:moveTo>
                  <a:lnTo>
                    <a:pt x="5783" y="0"/>
                  </a:lnTo>
                  <a:lnTo>
                    <a:pt x="5783" y="6963"/>
                  </a:lnTo>
                  <a:lnTo>
                    <a:pt x="0" y="69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22" name="Freeform 15021">
              <a:extLst>
                <a:ext uri="{FF2B5EF4-FFF2-40B4-BE49-F238E27FC236}">
                  <a16:creationId xmlns:a16="http://schemas.microsoft.com/office/drawing/2014/main" id="{873C22BF-2BCC-D027-30BE-B3236BE89C87}"/>
                </a:ext>
              </a:extLst>
            </p:cNvPr>
            <p:cNvSpPr/>
            <p:nvPr/>
          </p:nvSpPr>
          <p:spPr>
            <a:xfrm>
              <a:off x="591252" y="2409409"/>
              <a:ext cx="28288" cy="42459"/>
            </a:xfrm>
            <a:custGeom>
              <a:avLst/>
              <a:gdLst>
                <a:gd name="connsiteX0" fmla="*/ 14144 w 28288"/>
                <a:gd name="connsiteY0" fmla="*/ 4385 h 42459"/>
                <a:gd name="connsiteX1" fmla="*/ 7702 w 28288"/>
                <a:gd name="connsiteY1" fmla="*/ 8607 h 42459"/>
                <a:gd name="connsiteX2" fmla="*/ 5564 w 28288"/>
                <a:gd name="connsiteY2" fmla="*/ 21243 h 42459"/>
                <a:gd name="connsiteX3" fmla="*/ 7702 w 28288"/>
                <a:gd name="connsiteY3" fmla="*/ 33880 h 42459"/>
                <a:gd name="connsiteX4" fmla="*/ 14144 w 28288"/>
                <a:gd name="connsiteY4" fmla="*/ 38074 h 42459"/>
                <a:gd name="connsiteX5" fmla="*/ 20586 w 28288"/>
                <a:gd name="connsiteY5" fmla="*/ 33880 h 42459"/>
                <a:gd name="connsiteX6" fmla="*/ 22752 w 28288"/>
                <a:gd name="connsiteY6" fmla="*/ 21243 h 42459"/>
                <a:gd name="connsiteX7" fmla="*/ 20586 w 28288"/>
                <a:gd name="connsiteY7" fmla="*/ 8607 h 42459"/>
                <a:gd name="connsiteX8" fmla="*/ 14144 w 28288"/>
                <a:gd name="connsiteY8" fmla="*/ 4385 h 42459"/>
                <a:gd name="connsiteX9" fmla="*/ 14144 w 28288"/>
                <a:gd name="connsiteY9" fmla="*/ 0 h 42459"/>
                <a:gd name="connsiteX10" fmla="*/ 24643 w 28288"/>
                <a:gd name="connsiteY10" fmla="*/ 5454 h 42459"/>
                <a:gd name="connsiteX11" fmla="*/ 28289 w 28288"/>
                <a:gd name="connsiteY11" fmla="*/ 21243 h 42459"/>
                <a:gd name="connsiteX12" fmla="*/ 24643 w 28288"/>
                <a:gd name="connsiteY12" fmla="*/ 37033 h 42459"/>
                <a:gd name="connsiteX13" fmla="*/ 14144 w 28288"/>
                <a:gd name="connsiteY13" fmla="*/ 42460 h 42459"/>
                <a:gd name="connsiteX14" fmla="*/ 3618 w 28288"/>
                <a:gd name="connsiteY14" fmla="*/ 37033 h 42459"/>
                <a:gd name="connsiteX15" fmla="*/ 0 w 28288"/>
                <a:gd name="connsiteY15" fmla="*/ 21243 h 42459"/>
                <a:gd name="connsiteX16" fmla="*/ 3618 w 28288"/>
                <a:gd name="connsiteY16" fmla="*/ 5454 h 42459"/>
                <a:gd name="connsiteX17" fmla="*/ 14144 w 28288"/>
                <a:gd name="connsiteY17" fmla="*/ 0 h 42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288" h="42459">
                  <a:moveTo>
                    <a:pt x="14144" y="4385"/>
                  </a:moveTo>
                  <a:cubicBezTo>
                    <a:pt x="11293" y="4385"/>
                    <a:pt x="9145" y="5792"/>
                    <a:pt x="7702" y="8607"/>
                  </a:cubicBezTo>
                  <a:cubicBezTo>
                    <a:pt x="6277" y="11402"/>
                    <a:pt x="5564" y="15615"/>
                    <a:pt x="5564" y="21243"/>
                  </a:cubicBezTo>
                  <a:cubicBezTo>
                    <a:pt x="5564" y="26854"/>
                    <a:pt x="6277" y="31066"/>
                    <a:pt x="7702" y="33880"/>
                  </a:cubicBezTo>
                  <a:cubicBezTo>
                    <a:pt x="9145" y="36676"/>
                    <a:pt x="11293" y="38074"/>
                    <a:pt x="14144" y="38074"/>
                  </a:cubicBezTo>
                  <a:cubicBezTo>
                    <a:pt x="17013" y="38074"/>
                    <a:pt x="19161" y="36676"/>
                    <a:pt x="20586" y="33880"/>
                  </a:cubicBezTo>
                  <a:cubicBezTo>
                    <a:pt x="22029" y="31066"/>
                    <a:pt x="22752" y="26854"/>
                    <a:pt x="22752" y="21243"/>
                  </a:cubicBezTo>
                  <a:cubicBezTo>
                    <a:pt x="22752" y="15615"/>
                    <a:pt x="22029" y="11402"/>
                    <a:pt x="20586" y="8607"/>
                  </a:cubicBezTo>
                  <a:cubicBezTo>
                    <a:pt x="19161" y="5792"/>
                    <a:pt x="17013" y="4385"/>
                    <a:pt x="14144" y="4385"/>
                  </a:cubicBezTo>
                  <a:moveTo>
                    <a:pt x="14144" y="0"/>
                  </a:moveTo>
                  <a:cubicBezTo>
                    <a:pt x="18730" y="0"/>
                    <a:pt x="22230" y="1818"/>
                    <a:pt x="24643" y="5454"/>
                  </a:cubicBezTo>
                  <a:cubicBezTo>
                    <a:pt x="27074" y="9072"/>
                    <a:pt x="28289" y="14336"/>
                    <a:pt x="28289" y="21243"/>
                  </a:cubicBezTo>
                  <a:cubicBezTo>
                    <a:pt x="28289" y="28132"/>
                    <a:pt x="27074" y="33396"/>
                    <a:pt x="24643" y="37033"/>
                  </a:cubicBezTo>
                  <a:cubicBezTo>
                    <a:pt x="22230" y="40650"/>
                    <a:pt x="18730" y="42460"/>
                    <a:pt x="14144" y="42460"/>
                  </a:cubicBezTo>
                  <a:cubicBezTo>
                    <a:pt x="9557" y="42460"/>
                    <a:pt x="6049" y="40650"/>
                    <a:pt x="3618" y="37033"/>
                  </a:cubicBezTo>
                  <a:cubicBezTo>
                    <a:pt x="1205" y="33396"/>
                    <a:pt x="0" y="28132"/>
                    <a:pt x="0" y="21243"/>
                  </a:cubicBezTo>
                  <a:cubicBezTo>
                    <a:pt x="0" y="14336"/>
                    <a:pt x="1205" y="9072"/>
                    <a:pt x="3618" y="5454"/>
                  </a:cubicBezTo>
                  <a:cubicBezTo>
                    <a:pt x="6049" y="1818"/>
                    <a:pt x="9557" y="0"/>
                    <a:pt x="14144" y="0"/>
                  </a:cubicBezTo>
                  <a:close/>
                </a:path>
              </a:pathLst>
            </a:custGeom>
            <a:solidFill>
              <a:srgbClr val="000000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23" name="Freeform 15022">
              <a:extLst>
                <a:ext uri="{FF2B5EF4-FFF2-40B4-BE49-F238E27FC236}">
                  <a16:creationId xmlns:a16="http://schemas.microsoft.com/office/drawing/2014/main" id="{4467B72D-05F8-E5BC-0AA2-2B437CE60EF4}"/>
                </a:ext>
              </a:extLst>
            </p:cNvPr>
            <p:cNvSpPr/>
            <p:nvPr/>
          </p:nvSpPr>
          <p:spPr>
            <a:xfrm>
              <a:off x="626970" y="2409409"/>
              <a:ext cx="28288" cy="42459"/>
            </a:xfrm>
            <a:custGeom>
              <a:avLst/>
              <a:gdLst>
                <a:gd name="connsiteX0" fmla="*/ 14144 w 28288"/>
                <a:gd name="connsiteY0" fmla="*/ 4385 h 42459"/>
                <a:gd name="connsiteX1" fmla="*/ 7702 w 28288"/>
                <a:gd name="connsiteY1" fmla="*/ 8607 h 42459"/>
                <a:gd name="connsiteX2" fmla="*/ 5564 w 28288"/>
                <a:gd name="connsiteY2" fmla="*/ 21243 h 42459"/>
                <a:gd name="connsiteX3" fmla="*/ 7702 w 28288"/>
                <a:gd name="connsiteY3" fmla="*/ 33880 h 42459"/>
                <a:gd name="connsiteX4" fmla="*/ 14144 w 28288"/>
                <a:gd name="connsiteY4" fmla="*/ 38074 h 42459"/>
                <a:gd name="connsiteX5" fmla="*/ 20586 w 28288"/>
                <a:gd name="connsiteY5" fmla="*/ 33880 h 42459"/>
                <a:gd name="connsiteX6" fmla="*/ 22752 w 28288"/>
                <a:gd name="connsiteY6" fmla="*/ 21243 h 42459"/>
                <a:gd name="connsiteX7" fmla="*/ 20586 w 28288"/>
                <a:gd name="connsiteY7" fmla="*/ 8607 h 42459"/>
                <a:gd name="connsiteX8" fmla="*/ 14144 w 28288"/>
                <a:gd name="connsiteY8" fmla="*/ 4385 h 42459"/>
                <a:gd name="connsiteX9" fmla="*/ 14144 w 28288"/>
                <a:gd name="connsiteY9" fmla="*/ 0 h 42459"/>
                <a:gd name="connsiteX10" fmla="*/ 24643 w 28288"/>
                <a:gd name="connsiteY10" fmla="*/ 5454 h 42459"/>
                <a:gd name="connsiteX11" fmla="*/ 28289 w 28288"/>
                <a:gd name="connsiteY11" fmla="*/ 21243 h 42459"/>
                <a:gd name="connsiteX12" fmla="*/ 24643 w 28288"/>
                <a:gd name="connsiteY12" fmla="*/ 37033 h 42459"/>
                <a:gd name="connsiteX13" fmla="*/ 14144 w 28288"/>
                <a:gd name="connsiteY13" fmla="*/ 42460 h 42459"/>
                <a:gd name="connsiteX14" fmla="*/ 3618 w 28288"/>
                <a:gd name="connsiteY14" fmla="*/ 37033 h 42459"/>
                <a:gd name="connsiteX15" fmla="*/ 0 w 28288"/>
                <a:gd name="connsiteY15" fmla="*/ 21243 h 42459"/>
                <a:gd name="connsiteX16" fmla="*/ 3618 w 28288"/>
                <a:gd name="connsiteY16" fmla="*/ 5454 h 42459"/>
                <a:gd name="connsiteX17" fmla="*/ 14144 w 28288"/>
                <a:gd name="connsiteY17" fmla="*/ 0 h 42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288" h="42459">
                  <a:moveTo>
                    <a:pt x="14144" y="4385"/>
                  </a:moveTo>
                  <a:cubicBezTo>
                    <a:pt x="11293" y="4385"/>
                    <a:pt x="9145" y="5792"/>
                    <a:pt x="7702" y="8607"/>
                  </a:cubicBezTo>
                  <a:cubicBezTo>
                    <a:pt x="6277" y="11402"/>
                    <a:pt x="5564" y="15615"/>
                    <a:pt x="5564" y="21243"/>
                  </a:cubicBezTo>
                  <a:cubicBezTo>
                    <a:pt x="5564" y="26854"/>
                    <a:pt x="6277" y="31066"/>
                    <a:pt x="7702" y="33880"/>
                  </a:cubicBezTo>
                  <a:cubicBezTo>
                    <a:pt x="9145" y="36676"/>
                    <a:pt x="11293" y="38074"/>
                    <a:pt x="14144" y="38074"/>
                  </a:cubicBezTo>
                  <a:cubicBezTo>
                    <a:pt x="17013" y="38074"/>
                    <a:pt x="19160" y="36676"/>
                    <a:pt x="20586" y="33880"/>
                  </a:cubicBezTo>
                  <a:cubicBezTo>
                    <a:pt x="22029" y="31066"/>
                    <a:pt x="22752" y="26854"/>
                    <a:pt x="22752" y="21243"/>
                  </a:cubicBezTo>
                  <a:cubicBezTo>
                    <a:pt x="22752" y="15615"/>
                    <a:pt x="22029" y="11402"/>
                    <a:pt x="20586" y="8607"/>
                  </a:cubicBezTo>
                  <a:cubicBezTo>
                    <a:pt x="19160" y="5792"/>
                    <a:pt x="17013" y="4385"/>
                    <a:pt x="14144" y="4385"/>
                  </a:cubicBezTo>
                  <a:moveTo>
                    <a:pt x="14144" y="0"/>
                  </a:moveTo>
                  <a:cubicBezTo>
                    <a:pt x="18730" y="0"/>
                    <a:pt x="22231" y="1818"/>
                    <a:pt x="24643" y="5454"/>
                  </a:cubicBezTo>
                  <a:cubicBezTo>
                    <a:pt x="27074" y="9072"/>
                    <a:pt x="28289" y="14336"/>
                    <a:pt x="28289" y="21243"/>
                  </a:cubicBezTo>
                  <a:cubicBezTo>
                    <a:pt x="28289" y="28132"/>
                    <a:pt x="27074" y="33396"/>
                    <a:pt x="24643" y="37033"/>
                  </a:cubicBezTo>
                  <a:cubicBezTo>
                    <a:pt x="22231" y="40650"/>
                    <a:pt x="18730" y="42460"/>
                    <a:pt x="14144" y="42460"/>
                  </a:cubicBezTo>
                  <a:cubicBezTo>
                    <a:pt x="9557" y="42460"/>
                    <a:pt x="6049" y="40650"/>
                    <a:pt x="3618" y="37033"/>
                  </a:cubicBezTo>
                  <a:cubicBezTo>
                    <a:pt x="1205" y="33396"/>
                    <a:pt x="0" y="28132"/>
                    <a:pt x="0" y="21243"/>
                  </a:cubicBezTo>
                  <a:cubicBezTo>
                    <a:pt x="0" y="14336"/>
                    <a:pt x="1205" y="9072"/>
                    <a:pt x="3618" y="5454"/>
                  </a:cubicBezTo>
                  <a:cubicBezTo>
                    <a:pt x="6049" y="1818"/>
                    <a:pt x="9557" y="0"/>
                    <a:pt x="14144" y="0"/>
                  </a:cubicBezTo>
                  <a:close/>
                </a:path>
              </a:pathLst>
            </a:custGeom>
            <a:solidFill>
              <a:srgbClr val="000000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24" name="Freeform 15023">
              <a:extLst>
                <a:ext uri="{FF2B5EF4-FFF2-40B4-BE49-F238E27FC236}">
                  <a16:creationId xmlns:a16="http://schemas.microsoft.com/office/drawing/2014/main" id="{4F1A2777-0FF3-FFE0-5DF3-C95408A6B2F6}"/>
                </a:ext>
              </a:extLst>
            </p:cNvPr>
            <p:cNvSpPr/>
            <p:nvPr/>
          </p:nvSpPr>
          <p:spPr>
            <a:xfrm>
              <a:off x="392340" y="2993224"/>
              <a:ext cx="50532" cy="36039"/>
            </a:xfrm>
            <a:custGeom>
              <a:avLst/>
              <a:gdLst>
                <a:gd name="connsiteX0" fmla="*/ 2975 w 50532"/>
                <a:gd name="connsiteY0" fmla="*/ 0 h 36039"/>
                <a:gd name="connsiteX1" fmla="*/ 4767 w 50532"/>
                <a:gd name="connsiteY1" fmla="*/ 342 h 36039"/>
                <a:gd name="connsiteX2" fmla="*/ 34591 w 50532"/>
                <a:gd name="connsiteY2" fmla="*/ 7818 h 36039"/>
                <a:gd name="connsiteX3" fmla="*/ 45879 w 50532"/>
                <a:gd name="connsiteY3" fmla="*/ 14796 h 36039"/>
                <a:gd name="connsiteX4" fmla="*/ 50532 w 50532"/>
                <a:gd name="connsiteY4" fmla="*/ 26124 h 36039"/>
                <a:gd name="connsiteX5" fmla="*/ 48587 w 50532"/>
                <a:gd name="connsiteY5" fmla="*/ 32073 h 36039"/>
                <a:gd name="connsiteX6" fmla="*/ 43744 w 50532"/>
                <a:gd name="connsiteY6" fmla="*/ 34399 h 36039"/>
                <a:gd name="connsiteX7" fmla="*/ 39892 w 50532"/>
                <a:gd name="connsiteY7" fmla="*/ 33027 h 36039"/>
                <a:gd name="connsiteX8" fmla="*/ 38671 w 50532"/>
                <a:gd name="connsiteY8" fmla="*/ 30014 h 36039"/>
                <a:gd name="connsiteX9" fmla="*/ 38824 w 50532"/>
                <a:gd name="connsiteY9" fmla="*/ 28908 h 36039"/>
                <a:gd name="connsiteX10" fmla="*/ 39625 w 50532"/>
                <a:gd name="connsiteY10" fmla="*/ 27725 h 36039"/>
                <a:gd name="connsiteX11" fmla="*/ 41379 w 50532"/>
                <a:gd name="connsiteY11" fmla="*/ 27115 h 36039"/>
                <a:gd name="connsiteX12" fmla="*/ 44583 w 50532"/>
                <a:gd name="connsiteY12" fmla="*/ 28678 h 36039"/>
                <a:gd name="connsiteX13" fmla="*/ 45383 w 50532"/>
                <a:gd name="connsiteY13" fmla="*/ 30166 h 36039"/>
                <a:gd name="connsiteX14" fmla="*/ 45536 w 50532"/>
                <a:gd name="connsiteY14" fmla="*/ 32034 h 36039"/>
                <a:gd name="connsiteX15" fmla="*/ 47328 w 50532"/>
                <a:gd name="connsiteY15" fmla="*/ 30738 h 36039"/>
                <a:gd name="connsiteX16" fmla="*/ 48320 w 50532"/>
                <a:gd name="connsiteY16" fmla="*/ 28946 h 36039"/>
                <a:gd name="connsiteX17" fmla="*/ 48701 w 50532"/>
                <a:gd name="connsiteY17" fmla="*/ 27382 h 36039"/>
                <a:gd name="connsiteX18" fmla="*/ 48816 w 50532"/>
                <a:gd name="connsiteY18" fmla="*/ 26124 h 36039"/>
                <a:gd name="connsiteX19" fmla="*/ 43896 w 50532"/>
                <a:gd name="connsiteY19" fmla="*/ 17504 h 36039"/>
                <a:gd name="connsiteX20" fmla="*/ 40921 w 50532"/>
                <a:gd name="connsiteY20" fmla="*/ 15598 h 36039"/>
                <a:gd name="connsiteX21" fmla="*/ 37680 w 50532"/>
                <a:gd name="connsiteY21" fmla="*/ 14149 h 36039"/>
                <a:gd name="connsiteX22" fmla="*/ 34972 w 50532"/>
                <a:gd name="connsiteY22" fmla="*/ 13271 h 36039"/>
                <a:gd name="connsiteX23" fmla="*/ 31845 w 50532"/>
                <a:gd name="connsiteY23" fmla="*/ 12433 h 36039"/>
                <a:gd name="connsiteX24" fmla="*/ 35392 w 50532"/>
                <a:gd name="connsiteY24" fmla="*/ 20326 h 36039"/>
                <a:gd name="connsiteX25" fmla="*/ 34896 w 50532"/>
                <a:gd name="connsiteY25" fmla="*/ 23797 h 36039"/>
                <a:gd name="connsiteX26" fmla="*/ 33370 w 50532"/>
                <a:gd name="connsiteY26" fmla="*/ 26810 h 36039"/>
                <a:gd name="connsiteX27" fmla="*/ 30434 w 50532"/>
                <a:gd name="connsiteY27" fmla="*/ 29060 h 36039"/>
                <a:gd name="connsiteX28" fmla="*/ 26086 w 50532"/>
                <a:gd name="connsiteY28" fmla="*/ 29861 h 36039"/>
                <a:gd name="connsiteX29" fmla="*/ 19870 w 50532"/>
                <a:gd name="connsiteY29" fmla="*/ 28831 h 36039"/>
                <a:gd name="connsiteX30" fmla="*/ 9687 w 50532"/>
                <a:gd name="connsiteY30" fmla="*/ 25322 h 36039"/>
                <a:gd name="connsiteX31" fmla="*/ 4195 w 50532"/>
                <a:gd name="connsiteY31" fmla="*/ 23988 h 36039"/>
                <a:gd name="connsiteX32" fmla="*/ 2784 w 50532"/>
                <a:gd name="connsiteY32" fmla="*/ 24178 h 36039"/>
                <a:gd name="connsiteX33" fmla="*/ 2021 w 50532"/>
                <a:gd name="connsiteY33" fmla="*/ 24750 h 36039"/>
                <a:gd name="connsiteX34" fmla="*/ 1754 w 50532"/>
                <a:gd name="connsiteY34" fmla="*/ 25360 h 36039"/>
                <a:gd name="connsiteX35" fmla="*/ 1716 w 50532"/>
                <a:gd name="connsiteY35" fmla="*/ 25933 h 36039"/>
                <a:gd name="connsiteX36" fmla="*/ 4005 w 50532"/>
                <a:gd name="connsiteY36" fmla="*/ 30280 h 36039"/>
                <a:gd name="connsiteX37" fmla="*/ 11403 w 50532"/>
                <a:gd name="connsiteY37" fmla="*/ 33827 h 36039"/>
                <a:gd name="connsiteX38" fmla="*/ 12585 w 50532"/>
                <a:gd name="connsiteY38" fmla="*/ 34323 h 36039"/>
                <a:gd name="connsiteX39" fmla="*/ 12814 w 50532"/>
                <a:gd name="connsiteY39" fmla="*/ 35086 h 36039"/>
                <a:gd name="connsiteX40" fmla="*/ 12013 w 50532"/>
                <a:gd name="connsiteY40" fmla="*/ 36039 h 36039"/>
                <a:gd name="connsiteX41" fmla="*/ 10526 w 50532"/>
                <a:gd name="connsiteY41" fmla="*/ 35696 h 36039"/>
                <a:gd name="connsiteX42" fmla="*/ 7513 w 50532"/>
                <a:gd name="connsiteY42" fmla="*/ 34552 h 36039"/>
                <a:gd name="connsiteX43" fmla="*/ 4043 w 50532"/>
                <a:gd name="connsiteY43" fmla="*/ 32568 h 36039"/>
                <a:gd name="connsiteX44" fmla="*/ 1182 w 50532"/>
                <a:gd name="connsiteY44" fmla="*/ 29632 h 36039"/>
                <a:gd name="connsiteX45" fmla="*/ 0 w 50532"/>
                <a:gd name="connsiteY45" fmla="*/ 25704 h 36039"/>
                <a:gd name="connsiteX46" fmla="*/ 1869 w 50532"/>
                <a:gd name="connsiteY46" fmla="*/ 21089 h 36039"/>
                <a:gd name="connsiteX47" fmla="*/ 6407 w 50532"/>
                <a:gd name="connsiteY47" fmla="*/ 19297 h 36039"/>
                <a:gd name="connsiteX48" fmla="*/ 8505 w 50532"/>
                <a:gd name="connsiteY48" fmla="*/ 19602 h 36039"/>
                <a:gd name="connsiteX49" fmla="*/ 12013 w 50532"/>
                <a:gd name="connsiteY49" fmla="*/ 20860 h 36039"/>
                <a:gd name="connsiteX50" fmla="*/ 27344 w 50532"/>
                <a:gd name="connsiteY50" fmla="*/ 24865 h 36039"/>
                <a:gd name="connsiteX51" fmla="*/ 29595 w 50532"/>
                <a:gd name="connsiteY51" fmla="*/ 24675 h 36039"/>
                <a:gd name="connsiteX52" fmla="*/ 31578 w 50532"/>
                <a:gd name="connsiteY52" fmla="*/ 23950 h 36039"/>
                <a:gd name="connsiteX53" fmla="*/ 33103 w 50532"/>
                <a:gd name="connsiteY53" fmla="*/ 22463 h 36039"/>
                <a:gd name="connsiteX54" fmla="*/ 33637 w 50532"/>
                <a:gd name="connsiteY54" fmla="*/ 20022 h 36039"/>
                <a:gd name="connsiteX55" fmla="*/ 32798 w 50532"/>
                <a:gd name="connsiteY55" fmla="*/ 16551 h 36039"/>
                <a:gd name="connsiteX56" fmla="*/ 30739 w 50532"/>
                <a:gd name="connsiteY56" fmla="*/ 13767 h 36039"/>
                <a:gd name="connsiteX57" fmla="*/ 28565 w 50532"/>
                <a:gd name="connsiteY57" fmla="*/ 12012 h 36039"/>
                <a:gd name="connsiteX58" fmla="*/ 27001 w 50532"/>
                <a:gd name="connsiteY58" fmla="*/ 11174 h 36039"/>
                <a:gd name="connsiteX59" fmla="*/ 12967 w 50532"/>
                <a:gd name="connsiteY59" fmla="*/ 7665 h 36039"/>
                <a:gd name="connsiteX60" fmla="*/ 6712 w 50532"/>
                <a:gd name="connsiteY60" fmla="*/ 6101 h 36039"/>
                <a:gd name="connsiteX61" fmla="*/ 2479 w 50532"/>
                <a:gd name="connsiteY61" fmla="*/ 5034 h 36039"/>
                <a:gd name="connsiteX62" fmla="*/ 1259 w 50532"/>
                <a:gd name="connsiteY62" fmla="*/ 3775 h 36039"/>
                <a:gd name="connsiteX63" fmla="*/ 839 w 50532"/>
                <a:gd name="connsiteY63" fmla="*/ 2288 h 36039"/>
                <a:gd name="connsiteX64" fmla="*/ 1411 w 50532"/>
                <a:gd name="connsiteY64" fmla="*/ 686 h 36039"/>
                <a:gd name="connsiteX65" fmla="*/ 2975 w 50532"/>
                <a:gd name="connsiteY65" fmla="*/ 0 h 36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0532" h="36039">
                  <a:moveTo>
                    <a:pt x="2975" y="0"/>
                  </a:moveTo>
                  <a:cubicBezTo>
                    <a:pt x="3331" y="0"/>
                    <a:pt x="3928" y="114"/>
                    <a:pt x="4767" y="342"/>
                  </a:cubicBezTo>
                  <a:lnTo>
                    <a:pt x="34591" y="7818"/>
                  </a:lnTo>
                  <a:cubicBezTo>
                    <a:pt x="39015" y="8911"/>
                    <a:pt x="42777" y="11238"/>
                    <a:pt x="45879" y="14796"/>
                  </a:cubicBezTo>
                  <a:cubicBezTo>
                    <a:pt x="48981" y="18331"/>
                    <a:pt x="50532" y="22106"/>
                    <a:pt x="50532" y="26124"/>
                  </a:cubicBezTo>
                  <a:cubicBezTo>
                    <a:pt x="50532" y="28539"/>
                    <a:pt x="49884" y="30522"/>
                    <a:pt x="48587" y="32073"/>
                  </a:cubicBezTo>
                  <a:cubicBezTo>
                    <a:pt x="47316" y="33623"/>
                    <a:pt x="45701" y="34399"/>
                    <a:pt x="43744" y="34399"/>
                  </a:cubicBezTo>
                  <a:cubicBezTo>
                    <a:pt x="42015" y="34399"/>
                    <a:pt x="40731" y="33942"/>
                    <a:pt x="39892" y="33027"/>
                  </a:cubicBezTo>
                  <a:cubicBezTo>
                    <a:pt x="39078" y="32111"/>
                    <a:pt x="38671" y="31107"/>
                    <a:pt x="38671" y="30014"/>
                  </a:cubicBezTo>
                  <a:cubicBezTo>
                    <a:pt x="38671" y="29658"/>
                    <a:pt x="38722" y="29289"/>
                    <a:pt x="38824" y="28908"/>
                  </a:cubicBezTo>
                  <a:cubicBezTo>
                    <a:pt x="38926" y="28526"/>
                    <a:pt x="39192" y="28131"/>
                    <a:pt x="39625" y="27725"/>
                  </a:cubicBezTo>
                  <a:cubicBezTo>
                    <a:pt x="40057" y="27319"/>
                    <a:pt x="40642" y="27115"/>
                    <a:pt x="41379" y="27115"/>
                  </a:cubicBezTo>
                  <a:cubicBezTo>
                    <a:pt x="42574" y="27115"/>
                    <a:pt x="43642" y="27636"/>
                    <a:pt x="44583" y="28678"/>
                  </a:cubicBezTo>
                  <a:cubicBezTo>
                    <a:pt x="45015" y="29186"/>
                    <a:pt x="45282" y="29682"/>
                    <a:pt x="45383" y="30166"/>
                  </a:cubicBezTo>
                  <a:cubicBezTo>
                    <a:pt x="45485" y="30624"/>
                    <a:pt x="45536" y="31247"/>
                    <a:pt x="45536" y="32034"/>
                  </a:cubicBezTo>
                  <a:cubicBezTo>
                    <a:pt x="46248" y="31730"/>
                    <a:pt x="46845" y="31298"/>
                    <a:pt x="47328" y="30738"/>
                  </a:cubicBezTo>
                  <a:cubicBezTo>
                    <a:pt x="47811" y="30179"/>
                    <a:pt x="48142" y="29582"/>
                    <a:pt x="48320" y="28946"/>
                  </a:cubicBezTo>
                  <a:cubicBezTo>
                    <a:pt x="48523" y="28310"/>
                    <a:pt x="48651" y="27789"/>
                    <a:pt x="48701" y="27382"/>
                  </a:cubicBezTo>
                  <a:cubicBezTo>
                    <a:pt x="48778" y="26949"/>
                    <a:pt x="48816" y="26530"/>
                    <a:pt x="48816" y="26124"/>
                  </a:cubicBezTo>
                  <a:cubicBezTo>
                    <a:pt x="48816" y="22869"/>
                    <a:pt x="47176" y="19996"/>
                    <a:pt x="43896" y="17504"/>
                  </a:cubicBezTo>
                  <a:cubicBezTo>
                    <a:pt x="42905" y="16767"/>
                    <a:pt x="41913" y="16132"/>
                    <a:pt x="40921" y="15598"/>
                  </a:cubicBezTo>
                  <a:cubicBezTo>
                    <a:pt x="39955" y="15038"/>
                    <a:pt x="38875" y="14555"/>
                    <a:pt x="37680" y="14149"/>
                  </a:cubicBezTo>
                  <a:cubicBezTo>
                    <a:pt x="36510" y="13742"/>
                    <a:pt x="35608" y="13450"/>
                    <a:pt x="34972" y="13271"/>
                  </a:cubicBezTo>
                  <a:cubicBezTo>
                    <a:pt x="34336" y="13068"/>
                    <a:pt x="33294" y="12789"/>
                    <a:pt x="31845" y="12433"/>
                  </a:cubicBezTo>
                  <a:cubicBezTo>
                    <a:pt x="34209" y="14797"/>
                    <a:pt x="35392" y="17429"/>
                    <a:pt x="35392" y="20326"/>
                  </a:cubicBezTo>
                  <a:cubicBezTo>
                    <a:pt x="35392" y="21547"/>
                    <a:pt x="35226" y="22704"/>
                    <a:pt x="34896" y="23797"/>
                  </a:cubicBezTo>
                  <a:cubicBezTo>
                    <a:pt x="34565" y="24865"/>
                    <a:pt x="34057" y="25869"/>
                    <a:pt x="33370" y="26810"/>
                  </a:cubicBezTo>
                  <a:cubicBezTo>
                    <a:pt x="32658" y="27751"/>
                    <a:pt x="31679" y="28501"/>
                    <a:pt x="30434" y="29060"/>
                  </a:cubicBezTo>
                  <a:cubicBezTo>
                    <a:pt x="29188" y="29594"/>
                    <a:pt x="27739" y="29861"/>
                    <a:pt x="26086" y="29861"/>
                  </a:cubicBezTo>
                  <a:cubicBezTo>
                    <a:pt x="24332" y="29861"/>
                    <a:pt x="22260" y="29518"/>
                    <a:pt x="19870" y="28831"/>
                  </a:cubicBezTo>
                  <a:cubicBezTo>
                    <a:pt x="17480" y="28145"/>
                    <a:pt x="14085" y="26975"/>
                    <a:pt x="9687" y="25322"/>
                  </a:cubicBezTo>
                  <a:cubicBezTo>
                    <a:pt x="7221" y="24433"/>
                    <a:pt x="5390" y="23988"/>
                    <a:pt x="4195" y="23988"/>
                  </a:cubicBezTo>
                  <a:cubicBezTo>
                    <a:pt x="3610" y="23988"/>
                    <a:pt x="3140" y="24052"/>
                    <a:pt x="2784" y="24178"/>
                  </a:cubicBezTo>
                  <a:cubicBezTo>
                    <a:pt x="2403" y="24305"/>
                    <a:pt x="2148" y="24496"/>
                    <a:pt x="2021" y="24750"/>
                  </a:cubicBezTo>
                  <a:cubicBezTo>
                    <a:pt x="1869" y="25005"/>
                    <a:pt x="1780" y="25207"/>
                    <a:pt x="1754" y="25360"/>
                  </a:cubicBezTo>
                  <a:cubicBezTo>
                    <a:pt x="1729" y="25487"/>
                    <a:pt x="1716" y="25679"/>
                    <a:pt x="1716" y="25933"/>
                  </a:cubicBezTo>
                  <a:cubicBezTo>
                    <a:pt x="1716" y="27434"/>
                    <a:pt x="2479" y="28882"/>
                    <a:pt x="4005" y="30280"/>
                  </a:cubicBezTo>
                  <a:cubicBezTo>
                    <a:pt x="5530" y="31679"/>
                    <a:pt x="7996" y="32861"/>
                    <a:pt x="11403" y="33827"/>
                  </a:cubicBezTo>
                  <a:cubicBezTo>
                    <a:pt x="12039" y="34031"/>
                    <a:pt x="12433" y="34197"/>
                    <a:pt x="12585" y="34323"/>
                  </a:cubicBezTo>
                  <a:cubicBezTo>
                    <a:pt x="12738" y="34450"/>
                    <a:pt x="12814" y="34705"/>
                    <a:pt x="12814" y="35086"/>
                  </a:cubicBezTo>
                  <a:cubicBezTo>
                    <a:pt x="12789" y="35722"/>
                    <a:pt x="12522" y="36039"/>
                    <a:pt x="12013" y="36039"/>
                  </a:cubicBezTo>
                  <a:cubicBezTo>
                    <a:pt x="11810" y="36039"/>
                    <a:pt x="11314" y="35924"/>
                    <a:pt x="10526" y="35696"/>
                  </a:cubicBezTo>
                  <a:cubicBezTo>
                    <a:pt x="9712" y="35467"/>
                    <a:pt x="8708" y="35086"/>
                    <a:pt x="7513" y="34552"/>
                  </a:cubicBezTo>
                  <a:cubicBezTo>
                    <a:pt x="6293" y="33993"/>
                    <a:pt x="5136" y="33332"/>
                    <a:pt x="4043" y="32568"/>
                  </a:cubicBezTo>
                  <a:cubicBezTo>
                    <a:pt x="2924" y="31806"/>
                    <a:pt x="1970" y="30826"/>
                    <a:pt x="1182" y="29632"/>
                  </a:cubicBezTo>
                  <a:cubicBezTo>
                    <a:pt x="394" y="28412"/>
                    <a:pt x="0" y="27102"/>
                    <a:pt x="0" y="25704"/>
                  </a:cubicBezTo>
                  <a:cubicBezTo>
                    <a:pt x="0" y="23797"/>
                    <a:pt x="623" y="22259"/>
                    <a:pt x="1869" y="21089"/>
                  </a:cubicBezTo>
                  <a:cubicBezTo>
                    <a:pt x="3089" y="19894"/>
                    <a:pt x="4602" y="19297"/>
                    <a:pt x="6407" y="19297"/>
                  </a:cubicBezTo>
                  <a:cubicBezTo>
                    <a:pt x="7144" y="19297"/>
                    <a:pt x="7844" y="19399"/>
                    <a:pt x="8505" y="19602"/>
                  </a:cubicBezTo>
                  <a:cubicBezTo>
                    <a:pt x="9140" y="19780"/>
                    <a:pt x="10310" y="20200"/>
                    <a:pt x="12013" y="20860"/>
                  </a:cubicBezTo>
                  <a:cubicBezTo>
                    <a:pt x="18878" y="23531"/>
                    <a:pt x="23988" y="24865"/>
                    <a:pt x="27344" y="24865"/>
                  </a:cubicBezTo>
                  <a:cubicBezTo>
                    <a:pt x="28158" y="24865"/>
                    <a:pt x="28908" y="24801"/>
                    <a:pt x="29595" y="24675"/>
                  </a:cubicBezTo>
                  <a:cubicBezTo>
                    <a:pt x="30256" y="24522"/>
                    <a:pt x="30917" y="24280"/>
                    <a:pt x="31578" y="23950"/>
                  </a:cubicBezTo>
                  <a:cubicBezTo>
                    <a:pt x="32213" y="23620"/>
                    <a:pt x="32722" y="23123"/>
                    <a:pt x="33103" y="22463"/>
                  </a:cubicBezTo>
                  <a:cubicBezTo>
                    <a:pt x="33459" y="21776"/>
                    <a:pt x="33637" y="20962"/>
                    <a:pt x="33637" y="20022"/>
                  </a:cubicBezTo>
                  <a:cubicBezTo>
                    <a:pt x="33637" y="18827"/>
                    <a:pt x="33357" y="17670"/>
                    <a:pt x="32798" y="16551"/>
                  </a:cubicBezTo>
                  <a:cubicBezTo>
                    <a:pt x="32213" y="15407"/>
                    <a:pt x="31527" y="14479"/>
                    <a:pt x="30739" y="13767"/>
                  </a:cubicBezTo>
                  <a:cubicBezTo>
                    <a:pt x="29951" y="13029"/>
                    <a:pt x="29226" y="12444"/>
                    <a:pt x="28565" y="12012"/>
                  </a:cubicBezTo>
                  <a:cubicBezTo>
                    <a:pt x="27878" y="11555"/>
                    <a:pt x="27357" y="11276"/>
                    <a:pt x="27001" y="11174"/>
                  </a:cubicBezTo>
                  <a:lnTo>
                    <a:pt x="12967" y="7665"/>
                  </a:lnTo>
                  <a:lnTo>
                    <a:pt x="6712" y="6101"/>
                  </a:lnTo>
                  <a:cubicBezTo>
                    <a:pt x="4449" y="5619"/>
                    <a:pt x="3038" y="5262"/>
                    <a:pt x="2479" y="5034"/>
                  </a:cubicBezTo>
                  <a:cubicBezTo>
                    <a:pt x="1945" y="4728"/>
                    <a:pt x="1538" y="4309"/>
                    <a:pt x="1259" y="3775"/>
                  </a:cubicBezTo>
                  <a:cubicBezTo>
                    <a:pt x="979" y="3241"/>
                    <a:pt x="839" y="2746"/>
                    <a:pt x="839" y="2288"/>
                  </a:cubicBezTo>
                  <a:cubicBezTo>
                    <a:pt x="839" y="1652"/>
                    <a:pt x="1030" y="1118"/>
                    <a:pt x="1411" y="686"/>
                  </a:cubicBezTo>
                  <a:cubicBezTo>
                    <a:pt x="1792" y="229"/>
                    <a:pt x="2314" y="0"/>
                    <a:pt x="2975" y="0"/>
                  </a:cubicBezTo>
                  <a:close/>
                </a:path>
              </a:pathLst>
            </a:custGeom>
            <a:solidFill>
              <a:srgbClr val="000000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25" name="Freeform 15024">
              <a:extLst>
                <a:ext uri="{FF2B5EF4-FFF2-40B4-BE49-F238E27FC236}">
                  <a16:creationId xmlns:a16="http://schemas.microsoft.com/office/drawing/2014/main" id="{09981E39-06AF-AECE-8584-E43E7428DE1C}"/>
                </a:ext>
              </a:extLst>
            </p:cNvPr>
            <p:cNvSpPr/>
            <p:nvPr/>
          </p:nvSpPr>
          <p:spPr>
            <a:xfrm>
              <a:off x="750089" y="3761830"/>
              <a:ext cx="34104" cy="34104"/>
            </a:xfrm>
            <a:custGeom>
              <a:avLst/>
              <a:gdLst>
                <a:gd name="connsiteX0" fmla="*/ 34104 w 34104"/>
                <a:gd name="connsiteY0" fmla="*/ 17052 h 34104"/>
                <a:gd name="connsiteX1" fmla="*/ 17052 w 34104"/>
                <a:gd name="connsiteY1" fmla="*/ 34104 h 34104"/>
                <a:gd name="connsiteX2" fmla="*/ 0 w 34104"/>
                <a:gd name="connsiteY2" fmla="*/ 17052 h 34104"/>
                <a:gd name="connsiteX3" fmla="*/ 17052 w 34104"/>
                <a:gd name="connsiteY3" fmla="*/ 0 h 34104"/>
                <a:gd name="connsiteX4" fmla="*/ 34104 w 34104"/>
                <a:gd name="connsiteY4" fmla="*/ 17052 h 34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104" h="34104">
                  <a:moveTo>
                    <a:pt x="34104" y="17052"/>
                  </a:moveTo>
                  <a:cubicBezTo>
                    <a:pt x="34104" y="26470"/>
                    <a:pt x="26470" y="34104"/>
                    <a:pt x="17052" y="34104"/>
                  </a:cubicBezTo>
                  <a:cubicBezTo>
                    <a:pt x="7634" y="34104"/>
                    <a:pt x="0" y="26470"/>
                    <a:pt x="0" y="17052"/>
                  </a:cubicBezTo>
                  <a:cubicBezTo>
                    <a:pt x="0" y="7634"/>
                    <a:pt x="7635" y="0"/>
                    <a:pt x="17052" y="0"/>
                  </a:cubicBezTo>
                  <a:cubicBezTo>
                    <a:pt x="26470" y="0"/>
                    <a:pt x="34104" y="7634"/>
                    <a:pt x="34104" y="17052"/>
                  </a:cubicBezTo>
                  <a:close/>
                </a:path>
              </a:pathLst>
            </a:custGeom>
            <a:solidFill>
              <a:srgbClr val="FFA500"/>
            </a:solidFill>
            <a:ln w="378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26" name="Freeform 15025">
              <a:extLst>
                <a:ext uri="{FF2B5EF4-FFF2-40B4-BE49-F238E27FC236}">
                  <a16:creationId xmlns:a16="http://schemas.microsoft.com/office/drawing/2014/main" id="{831D029D-B4A3-701D-0AAF-C51533AA93CF}"/>
                </a:ext>
              </a:extLst>
            </p:cNvPr>
            <p:cNvSpPr/>
            <p:nvPr/>
          </p:nvSpPr>
          <p:spPr>
            <a:xfrm>
              <a:off x="980934" y="3016953"/>
              <a:ext cx="34104" cy="34104"/>
            </a:xfrm>
            <a:custGeom>
              <a:avLst/>
              <a:gdLst>
                <a:gd name="connsiteX0" fmla="*/ 34104 w 34104"/>
                <a:gd name="connsiteY0" fmla="*/ 17052 h 34104"/>
                <a:gd name="connsiteX1" fmla="*/ 17052 w 34104"/>
                <a:gd name="connsiteY1" fmla="*/ 34104 h 34104"/>
                <a:gd name="connsiteX2" fmla="*/ 0 w 34104"/>
                <a:gd name="connsiteY2" fmla="*/ 17052 h 34104"/>
                <a:gd name="connsiteX3" fmla="*/ 17052 w 34104"/>
                <a:gd name="connsiteY3" fmla="*/ 0 h 34104"/>
                <a:gd name="connsiteX4" fmla="*/ 34104 w 34104"/>
                <a:gd name="connsiteY4" fmla="*/ 17052 h 34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104" h="34104">
                  <a:moveTo>
                    <a:pt x="34104" y="17052"/>
                  </a:moveTo>
                  <a:cubicBezTo>
                    <a:pt x="34104" y="26470"/>
                    <a:pt x="26470" y="34104"/>
                    <a:pt x="17052" y="34104"/>
                  </a:cubicBezTo>
                  <a:cubicBezTo>
                    <a:pt x="7634" y="34104"/>
                    <a:pt x="0" y="26470"/>
                    <a:pt x="0" y="17052"/>
                  </a:cubicBezTo>
                  <a:cubicBezTo>
                    <a:pt x="0" y="7635"/>
                    <a:pt x="7634" y="0"/>
                    <a:pt x="17052" y="0"/>
                  </a:cubicBezTo>
                  <a:cubicBezTo>
                    <a:pt x="26470" y="0"/>
                    <a:pt x="34104" y="7634"/>
                    <a:pt x="34104" y="17052"/>
                  </a:cubicBezTo>
                  <a:close/>
                </a:path>
              </a:pathLst>
            </a:custGeom>
            <a:solidFill>
              <a:srgbClr val="FFA500"/>
            </a:solidFill>
            <a:ln w="378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27" name="Freeform 15026">
              <a:extLst>
                <a:ext uri="{FF2B5EF4-FFF2-40B4-BE49-F238E27FC236}">
                  <a16:creationId xmlns:a16="http://schemas.microsoft.com/office/drawing/2014/main" id="{2742E485-46E5-A325-3EDD-D1BE03D5A6F1}"/>
                </a:ext>
              </a:extLst>
            </p:cNvPr>
            <p:cNvSpPr/>
            <p:nvPr/>
          </p:nvSpPr>
          <p:spPr>
            <a:xfrm>
              <a:off x="1211780" y="2874195"/>
              <a:ext cx="34104" cy="34104"/>
            </a:xfrm>
            <a:custGeom>
              <a:avLst/>
              <a:gdLst>
                <a:gd name="connsiteX0" fmla="*/ 34104 w 34104"/>
                <a:gd name="connsiteY0" fmla="*/ 17052 h 34104"/>
                <a:gd name="connsiteX1" fmla="*/ 17052 w 34104"/>
                <a:gd name="connsiteY1" fmla="*/ 34104 h 34104"/>
                <a:gd name="connsiteX2" fmla="*/ 0 w 34104"/>
                <a:gd name="connsiteY2" fmla="*/ 17052 h 34104"/>
                <a:gd name="connsiteX3" fmla="*/ 17052 w 34104"/>
                <a:gd name="connsiteY3" fmla="*/ 0 h 34104"/>
                <a:gd name="connsiteX4" fmla="*/ 34104 w 34104"/>
                <a:gd name="connsiteY4" fmla="*/ 17052 h 34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104" h="34104">
                  <a:moveTo>
                    <a:pt x="34104" y="17052"/>
                  </a:moveTo>
                  <a:cubicBezTo>
                    <a:pt x="34104" y="26470"/>
                    <a:pt x="26470" y="34104"/>
                    <a:pt x="17052" y="34104"/>
                  </a:cubicBezTo>
                  <a:cubicBezTo>
                    <a:pt x="7635" y="34104"/>
                    <a:pt x="0" y="26470"/>
                    <a:pt x="0" y="17052"/>
                  </a:cubicBezTo>
                  <a:cubicBezTo>
                    <a:pt x="0" y="7635"/>
                    <a:pt x="7634" y="0"/>
                    <a:pt x="17052" y="0"/>
                  </a:cubicBezTo>
                  <a:cubicBezTo>
                    <a:pt x="26470" y="0"/>
                    <a:pt x="34104" y="7634"/>
                    <a:pt x="34104" y="17052"/>
                  </a:cubicBezTo>
                  <a:close/>
                </a:path>
              </a:pathLst>
            </a:custGeom>
            <a:solidFill>
              <a:srgbClr val="FFA500"/>
            </a:solidFill>
            <a:ln w="378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28" name="Freeform 15027">
              <a:extLst>
                <a:ext uri="{FF2B5EF4-FFF2-40B4-BE49-F238E27FC236}">
                  <a16:creationId xmlns:a16="http://schemas.microsoft.com/office/drawing/2014/main" id="{3B6A3FE1-2D4E-4146-18DE-65F2726C6DDC}"/>
                </a:ext>
              </a:extLst>
            </p:cNvPr>
            <p:cNvSpPr/>
            <p:nvPr/>
          </p:nvSpPr>
          <p:spPr>
            <a:xfrm>
              <a:off x="1442625" y="2330951"/>
              <a:ext cx="34104" cy="34104"/>
            </a:xfrm>
            <a:custGeom>
              <a:avLst/>
              <a:gdLst>
                <a:gd name="connsiteX0" fmla="*/ 34104 w 34104"/>
                <a:gd name="connsiteY0" fmla="*/ 17052 h 34104"/>
                <a:gd name="connsiteX1" fmla="*/ 17052 w 34104"/>
                <a:gd name="connsiteY1" fmla="*/ 34104 h 34104"/>
                <a:gd name="connsiteX2" fmla="*/ 0 w 34104"/>
                <a:gd name="connsiteY2" fmla="*/ 17052 h 34104"/>
                <a:gd name="connsiteX3" fmla="*/ 17052 w 34104"/>
                <a:gd name="connsiteY3" fmla="*/ 0 h 34104"/>
                <a:gd name="connsiteX4" fmla="*/ 34104 w 34104"/>
                <a:gd name="connsiteY4" fmla="*/ 17052 h 34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104" h="34104">
                  <a:moveTo>
                    <a:pt x="34104" y="17052"/>
                  </a:moveTo>
                  <a:cubicBezTo>
                    <a:pt x="34104" y="26470"/>
                    <a:pt x="26470" y="34104"/>
                    <a:pt x="17052" y="34104"/>
                  </a:cubicBezTo>
                  <a:cubicBezTo>
                    <a:pt x="7634" y="34104"/>
                    <a:pt x="0" y="26470"/>
                    <a:pt x="0" y="17052"/>
                  </a:cubicBezTo>
                  <a:cubicBezTo>
                    <a:pt x="0" y="7634"/>
                    <a:pt x="7634" y="0"/>
                    <a:pt x="17052" y="0"/>
                  </a:cubicBezTo>
                  <a:cubicBezTo>
                    <a:pt x="26470" y="0"/>
                    <a:pt x="34104" y="7634"/>
                    <a:pt x="34104" y="17052"/>
                  </a:cubicBezTo>
                  <a:close/>
                </a:path>
              </a:pathLst>
            </a:custGeom>
            <a:solidFill>
              <a:srgbClr val="FFA500"/>
            </a:solidFill>
            <a:ln w="378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29" name="Freeform 15028">
              <a:extLst>
                <a:ext uri="{FF2B5EF4-FFF2-40B4-BE49-F238E27FC236}">
                  <a16:creationId xmlns:a16="http://schemas.microsoft.com/office/drawing/2014/main" id="{8A0F29B1-638D-877A-8DA9-B0A8889BCA65}"/>
                </a:ext>
              </a:extLst>
            </p:cNvPr>
            <p:cNvSpPr/>
            <p:nvPr/>
          </p:nvSpPr>
          <p:spPr>
            <a:xfrm>
              <a:off x="1673469" y="2224708"/>
              <a:ext cx="34104" cy="34104"/>
            </a:xfrm>
            <a:custGeom>
              <a:avLst/>
              <a:gdLst>
                <a:gd name="connsiteX0" fmla="*/ 34104 w 34104"/>
                <a:gd name="connsiteY0" fmla="*/ 17052 h 34104"/>
                <a:gd name="connsiteX1" fmla="*/ 17052 w 34104"/>
                <a:gd name="connsiteY1" fmla="*/ 34104 h 34104"/>
                <a:gd name="connsiteX2" fmla="*/ 0 w 34104"/>
                <a:gd name="connsiteY2" fmla="*/ 17052 h 34104"/>
                <a:gd name="connsiteX3" fmla="*/ 17052 w 34104"/>
                <a:gd name="connsiteY3" fmla="*/ 0 h 34104"/>
                <a:gd name="connsiteX4" fmla="*/ 34104 w 34104"/>
                <a:gd name="connsiteY4" fmla="*/ 17052 h 34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104" h="34104">
                  <a:moveTo>
                    <a:pt x="34104" y="17052"/>
                  </a:moveTo>
                  <a:cubicBezTo>
                    <a:pt x="34104" y="26470"/>
                    <a:pt x="26470" y="34104"/>
                    <a:pt x="17052" y="34104"/>
                  </a:cubicBezTo>
                  <a:cubicBezTo>
                    <a:pt x="7635" y="34104"/>
                    <a:pt x="0" y="26470"/>
                    <a:pt x="0" y="17052"/>
                  </a:cubicBezTo>
                  <a:cubicBezTo>
                    <a:pt x="0" y="7634"/>
                    <a:pt x="7635" y="0"/>
                    <a:pt x="17052" y="0"/>
                  </a:cubicBezTo>
                  <a:cubicBezTo>
                    <a:pt x="26470" y="0"/>
                    <a:pt x="34104" y="7634"/>
                    <a:pt x="34104" y="17052"/>
                  </a:cubicBezTo>
                  <a:close/>
                </a:path>
              </a:pathLst>
            </a:custGeom>
            <a:solidFill>
              <a:srgbClr val="FFA500"/>
            </a:solidFill>
            <a:ln w="378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30" name="Freeform 15029">
              <a:extLst>
                <a:ext uri="{FF2B5EF4-FFF2-40B4-BE49-F238E27FC236}">
                  <a16:creationId xmlns:a16="http://schemas.microsoft.com/office/drawing/2014/main" id="{BD3E2015-43DB-1274-650B-21555CD5A663}"/>
                </a:ext>
              </a:extLst>
            </p:cNvPr>
            <p:cNvSpPr/>
            <p:nvPr/>
          </p:nvSpPr>
          <p:spPr>
            <a:xfrm>
              <a:off x="1904312" y="2467725"/>
              <a:ext cx="34104" cy="34104"/>
            </a:xfrm>
            <a:custGeom>
              <a:avLst/>
              <a:gdLst>
                <a:gd name="connsiteX0" fmla="*/ 34104 w 34104"/>
                <a:gd name="connsiteY0" fmla="*/ 17052 h 34104"/>
                <a:gd name="connsiteX1" fmla="*/ 17052 w 34104"/>
                <a:gd name="connsiteY1" fmla="*/ 34104 h 34104"/>
                <a:gd name="connsiteX2" fmla="*/ 0 w 34104"/>
                <a:gd name="connsiteY2" fmla="*/ 17052 h 34104"/>
                <a:gd name="connsiteX3" fmla="*/ 17052 w 34104"/>
                <a:gd name="connsiteY3" fmla="*/ 0 h 34104"/>
                <a:gd name="connsiteX4" fmla="*/ 34104 w 34104"/>
                <a:gd name="connsiteY4" fmla="*/ 17052 h 34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104" h="34104">
                  <a:moveTo>
                    <a:pt x="34104" y="17052"/>
                  </a:moveTo>
                  <a:cubicBezTo>
                    <a:pt x="34104" y="26470"/>
                    <a:pt x="26470" y="34104"/>
                    <a:pt x="17052" y="34104"/>
                  </a:cubicBezTo>
                  <a:cubicBezTo>
                    <a:pt x="7634" y="34104"/>
                    <a:pt x="0" y="26470"/>
                    <a:pt x="0" y="17052"/>
                  </a:cubicBezTo>
                  <a:cubicBezTo>
                    <a:pt x="0" y="7634"/>
                    <a:pt x="7634" y="0"/>
                    <a:pt x="17052" y="0"/>
                  </a:cubicBezTo>
                  <a:cubicBezTo>
                    <a:pt x="26470" y="0"/>
                    <a:pt x="34104" y="7635"/>
                    <a:pt x="34104" y="17052"/>
                  </a:cubicBezTo>
                  <a:close/>
                </a:path>
              </a:pathLst>
            </a:custGeom>
            <a:solidFill>
              <a:srgbClr val="FFA500"/>
            </a:solidFill>
            <a:ln w="378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31" name="Freeform 15030">
              <a:extLst>
                <a:ext uri="{FF2B5EF4-FFF2-40B4-BE49-F238E27FC236}">
                  <a16:creationId xmlns:a16="http://schemas.microsoft.com/office/drawing/2014/main" id="{4F8F92B3-9045-1FCA-C548-A5B714553070}"/>
                </a:ext>
              </a:extLst>
            </p:cNvPr>
            <p:cNvSpPr/>
            <p:nvPr/>
          </p:nvSpPr>
          <p:spPr>
            <a:xfrm>
              <a:off x="2135166" y="2393295"/>
              <a:ext cx="34104" cy="34104"/>
            </a:xfrm>
            <a:custGeom>
              <a:avLst/>
              <a:gdLst>
                <a:gd name="connsiteX0" fmla="*/ 34104 w 34104"/>
                <a:gd name="connsiteY0" fmla="*/ 17052 h 34104"/>
                <a:gd name="connsiteX1" fmla="*/ 17052 w 34104"/>
                <a:gd name="connsiteY1" fmla="*/ 34104 h 34104"/>
                <a:gd name="connsiteX2" fmla="*/ 0 w 34104"/>
                <a:gd name="connsiteY2" fmla="*/ 17052 h 34104"/>
                <a:gd name="connsiteX3" fmla="*/ 17052 w 34104"/>
                <a:gd name="connsiteY3" fmla="*/ 0 h 34104"/>
                <a:gd name="connsiteX4" fmla="*/ 34104 w 34104"/>
                <a:gd name="connsiteY4" fmla="*/ 17052 h 34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104" h="34104">
                  <a:moveTo>
                    <a:pt x="34104" y="17052"/>
                  </a:moveTo>
                  <a:cubicBezTo>
                    <a:pt x="34104" y="26470"/>
                    <a:pt x="26470" y="34104"/>
                    <a:pt x="17052" y="34104"/>
                  </a:cubicBezTo>
                  <a:cubicBezTo>
                    <a:pt x="7635" y="34104"/>
                    <a:pt x="0" y="26470"/>
                    <a:pt x="0" y="17052"/>
                  </a:cubicBezTo>
                  <a:cubicBezTo>
                    <a:pt x="0" y="7634"/>
                    <a:pt x="7635" y="0"/>
                    <a:pt x="17052" y="0"/>
                  </a:cubicBezTo>
                  <a:cubicBezTo>
                    <a:pt x="26470" y="0"/>
                    <a:pt x="34104" y="7634"/>
                    <a:pt x="34104" y="17052"/>
                  </a:cubicBezTo>
                  <a:close/>
                </a:path>
              </a:pathLst>
            </a:custGeom>
            <a:solidFill>
              <a:srgbClr val="FFA500"/>
            </a:solidFill>
            <a:ln w="378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32" name="Freeform 15031">
              <a:extLst>
                <a:ext uri="{FF2B5EF4-FFF2-40B4-BE49-F238E27FC236}">
                  <a16:creationId xmlns:a16="http://schemas.microsoft.com/office/drawing/2014/main" id="{266443F8-53F5-BCB6-B65A-7BD1B749D733}"/>
                </a:ext>
              </a:extLst>
            </p:cNvPr>
            <p:cNvSpPr/>
            <p:nvPr/>
          </p:nvSpPr>
          <p:spPr>
            <a:xfrm>
              <a:off x="2366009" y="2610054"/>
              <a:ext cx="34104" cy="34104"/>
            </a:xfrm>
            <a:custGeom>
              <a:avLst/>
              <a:gdLst>
                <a:gd name="connsiteX0" fmla="*/ 34104 w 34104"/>
                <a:gd name="connsiteY0" fmla="*/ 17052 h 34104"/>
                <a:gd name="connsiteX1" fmla="*/ 17052 w 34104"/>
                <a:gd name="connsiteY1" fmla="*/ 34104 h 34104"/>
                <a:gd name="connsiteX2" fmla="*/ 0 w 34104"/>
                <a:gd name="connsiteY2" fmla="*/ 17052 h 34104"/>
                <a:gd name="connsiteX3" fmla="*/ 17052 w 34104"/>
                <a:gd name="connsiteY3" fmla="*/ 0 h 34104"/>
                <a:gd name="connsiteX4" fmla="*/ 34104 w 34104"/>
                <a:gd name="connsiteY4" fmla="*/ 17052 h 34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104" h="34104">
                  <a:moveTo>
                    <a:pt x="34104" y="17052"/>
                  </a:moveTo>
                  <a:cubicBezTo>
                    <a:pt x="34104" y="26470"/>
                    <a:pt x="26470" y="34104"/>
                    <a:pt x="17052" y="34104"/>
                  </a:cubicBezTo>
                  <a:cubicBezTo>
                    <a:pt x="7634" y="34104"/>
                    <a:pt x="0" y="26470"/>
                    <a:pt x="0" y="17052"/>
                  </a:cubicBezTo>
                  <a:cubicBezTo>
                    <a:pt x="0" y="7634"/>
                    <a:pt x="7634" y="0"/>
                    <a:pt x="17052" y="0"/>
                  </a:cubicBezTo>
                  <a:cubicBezTo>
                    <a:pt x="26470" y="0"/>
                    <a:pt x="34104" y="7635"/>
                    <a:pt x="34104" y="17052"/>
                  </a:cubicBezTo>
                  <a:close/>
                </a:path>
              </a:pathLst>
            </a:custGeom>
            <a:solidFill>
              <a:srgbClr val="FFA500"/>
            </a:solidFill>
            <a:ln w="378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33" name="Freeform 15032">
              <a:extLst>
                <a:ext uri="{FF2B5EF4-FFF2-40B4-BE49-F238E27FC236}">
                  <a16:creationId xmlns:a16="http://schemas.microsoft.com/office/drawing/2014/main" id="{6EA81720-C247-ECD9-DBC4-26E8AC5147A0}"/>
                </a:ext>
              </a:extLst>
            </p:cNvPr>
            <p:cNvSpPr/>
            <p:nvPr/>
          </p:nvSpPr>
          <p:spPr>
            <a:xfrm>
              <a:off x="2596852" y="3012715"/>
              <a:ext cx="34104" cy="34104"/>
            </a:xfrm>
            <a:custGeom>
              <a:avLst/>
              <a:gdLst>
                <a:gd name="connsiteX0" fmla="*/ 34104 w 34104"/>
                <a:gd name="connsiteY0" fmla="*/ 17052 h 34104"/>
                <a:gd name="connsiteX1" fmla="*/ 17052 w 34104"/>
                <a:gd name="connsiteY1" fmla="*/ 34104 h 34104"/>
                <a:gd name="connsiteX2" fmla="*/ 0 w 34104"/>
                <a:gd name="connsiteY2" fmla="*/ 17052 h 34104"/>
                <a:gd name="connsiteX3" fmla="*/ 17052 w 34104"/>
                <a:gd name="connsiteY3" fmla="*/ 0 h 34104"/>
                <a:gd name="connsiteX4" fmla="*/ 34104 w 34104"/>
                <a:gd name="connsiteY4" fmla="*/ 17052 h 34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104" h="34104">
                  <a:moveTo>
                    <a:pt x="34104" y="17052"/>
                  </a:moveTo>
                  <a:cubicBezTo>
                    <a:pt x="34104" y="26470"/>
                    <a:pt x="26470" y="34104"/>
                    <a:pt x="17052" y="34104"/>
                  </a:cubicBezTo>
                  <a:cubicBezTo>
                    <a:pt x="7635" y="34104"/>
                    <a:pt x="0" y="26470"/>
                    <a:pt x="0" y="17052"/>
                  </a:cubicBezTo>
                  <a:cubicBezTo>
                    <a:pt x="0" y="7634"/>
                    <a:pt x="7635" y="0"/>
                    <a:pt x="17052" y="0"/>
                  </a:cubicBezTo>
                  <a:cubicBezTo>
                    <a:pt x="26470" y="0"/>
                    <a:pt x="34104" y="7634"/>
                    <a:pt x="34104" y="17052"/>
                  </a:cubicBezTo>
                  <a:close/>
                </a:path>
              </a:pathLst>
            </a:custGeom>
            <a:solidFill>
              <a:srgbClr val="FFA500"/>
            </a:solidFill>
            <a:ln w="378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34" name="Freeform 15033">
              <a:extLst>
                <a:ext uri="{FF2B5EF4-FFF2-40B4-BE49-F238E27FC236}">
                  <a16:creationId xmlns:a16="http://schemas.microsoft.com/office/drawing/2014/main" id="{AB2984A4-5E6A-84F0-3CFB-671CD09384D1}"/>
                </a:ext>
              </a:extLst>
            </p:cNvPr>
            <p:cNvSpPr/>
            <p:nvPr/>
          </p:nvSpPr>
          <p:spPr>
            <a:xfrm>
              <a:off x="2827695" y="3009694"/>
              <a:ext cx="34104" cy="34104"/>
            </a:xfrm>
            <a:custGeom>
              <a:avLst/>
              <a:gdLst>
                <a:gd name="connsiteX0" fmla="*/ 34104 w 34104"/>
                <a:gd name="connsiteY0" fmla="*/ 17052 h 34104"/>
                <a:gd name="connsiteX1" fmla="*/ 17052 w 34104"/>
                <a:gd name="connsiteY1" fmla="*/ 34104 h 34104"/>
                <a:gd name="connsiteX2" fmla="*/ 0 w 34104"/>
                <a:gd name="connsiteY2" fmla="*/ 17052 h 34104"/>
                <a:gd name="connsiteX3" fmla="*/ 17052 w 34104"/>
                <a:gd name="connsiteY3" fmla="*/ 0 h 34104"/>
                <a:gd name="connsiteX4" fmla="*/ 34104 w 34104"/>
                <a:gd name="connsiteY4" fmla="*/ 17052 h 34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104" h="34104">
                  <a:moveTo>
                    <a:pt x="34104" y="17052"/>
                  </a:moveTo>
                  <a:cubicBezTo>
                    <a:pt x="34104" y="26470"/>
                    <a:pt x="26470" y="34104"/>
                    <a:pt x="17052" y="34104"/>
                  </a:cubicBezTo>
                  <a:cubicBezTo>
                    <a:pt x="7635" y="34104"/>
                    <a:pt x="0" y="26470"/>
                    <a:pt x="0" y="17052"/>
                  </a:cubicBezTo>
                  <a:cubicBezTo>
                    <a:pt x="0" y="7635"/>
                    <a:pt x="7635" y="0"/>
                    <a:pt x="17052" y="0"/>
                  </a:cubicBezTo>
                  <a:cubicBezTo>
                    <a:pt x="26470" y="0"/>
                    <a:pt x="34104" y="7634"/>
                    <a:pt x="34104" y="17052"/>
                  </a:cubicBezTo>
                  <a:close/>
                </a:path>
              </a:pathLst>
            </a:custGeom>
            <a:solidFill>
              <a:srgbClr val="FFA500"/>
            </a:solidFill>
            <a:ln w="378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35" name="Freeform 15034">
              <a:extLst>
                <a:ext uri="{FF2B5EF4-FFF2-40B4-BE49-F238E27FC236}">
                  <a16:creationId xmlns:a16="http://schemas.microsoft.com/office/drawing/2014/main" id="{1908E314-0455-6A1F-3FF7-ABEDD15B363D}"/>
                </a:ext>
              </a:extLst>
            </p:cNvPr>
            <p:cNvSpPr/>
            <p:nvPr/>
          </p:nvSpPr>
          <p:spPr>
            <a:xfrm>
              <a:off x="3058538" y="3382326"/>
              <a:ext cx="34104" cy="34104"/>
            </a:xfrm>
            <a:custGeom>
              <a:avLst/>
              <a:gdLst>
                <a:gd name="connsiteX0" fmla="*/ 34104 w 34104"/>
                <a:gd name="connsiteY0" fmla="*/ 17052 h 34104"/>
                <a:gd name="connsiteX1" fmla="*/ 17052 w 34104"/>
                <a:gd name="connsiteY1" fmla="*/ 34104 h 34104"/>
                <a:gd name="connsiteX2" fmla="*/ 0 w 34104"/>
                <a:gd name="connsiteY2" fmla="*/ 17052 h 34104"/>
                <a:gd name="connsiteX3" fmla="*/ 17052 w 34104"/>
                <a:gd name="connsiteY3" fmla="*/ 0 h 34104"/>
                <a:gd name="connsiteX4" fmla="*/ 34104 w 34104"/>
                <a:gd name="connsiteY4" fmla="*/ 17052 h 34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104" h="34104">
                  <a:moveTo>
                    <a:pt x="34104" y="17052"/>
                  </a:moveTo>
                  <a:cubicBezTo>
                    <a:pt x="34104" y="26470"/>
                    <a:pt x="26470" y="34104"/>
                    <a:pt x="17052" y="34104"/>
                  </a:cubicBezTo>
                  <a:cubicBezTo>
                    <a:pt x="7635" y="34104"/>
                    <a:pt x="0" y="26470"/>
                    <a:pt x="0" y="17052"/>
                  </a:cubicBezTo>
                  <a:cubicBezTo>
                    <a:pt x="0" y="7635"/>
                    <a:pt x="7635" y="0"/>
                    <a:pt x="17052" y="0"/>
                  </a:cubicBezTo>
                  <a:cubicBezTo>
                    <a:pt x="26470" y="0"/>
                    <a:pt x="34104" y="7635"/>
                    <a:pt x="34104" y="17052"/>
                  </a:cubicBezTo>
                  <a:close/>
                </a:path>
              </a:pathLst>
            </a:custGeom>
            <a:solidFill>
              <a:srgbClr val="FFA500"/>
            </a:solidFill>
            <a:ln w="378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14947" name="Graphic 14946">
            <a:extLst>
              <a:ext uri="{FF2B5EF4-FFF2-40B4-BE49-F238E27FC236}">
                <a16:creationId xmlns:a16="http://schemas.microsoft.com/office/drawing/2014/main" id="{1EE6BEC9-DA04-DB09-A1F2-979AC105599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2280" t="6531" r="18500" b="8420"/>
          <a:stretch/>
        </p:blipFill>
        <p:spPr>
          <a:xfrm>
            <a:off x="3347864" y="1779661"/>
            <a:ext cx="2433436" cy="2329885"/>
          </a:xfrm>
          <a:prstGeom prst="rect">
            <a:avLst/>
          </a:prstGeom>
        </p:spPr>
      </p:pic>
      <p:pic>
        <p:nvPicPr>
          <p:cNvPr id="14949" name="Graphic 14948">
            <a:extLst>
              <a:ext uri="{FF2B5EF4-FFF2-40B4-BE49-F238E27FC236}">
                <a16:creationId xmlns:a16="http://schemas.microsoft.com/office/drawing/2014/main" id="{BA363D7C-744F-B13B-0AB2-735DD06A8C8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3540" t="4641" r="17240" b="8420"/>
          <a:stretch/>
        </p:blipFill>
        <p:spPr>
          <a:xfrm>
            <a:off x="5939684" y="1590705"/>
            <a:ext cx="2400266" cy="234919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950" name="TextBox 14949">
                <a:extLst>
                  <a:ext uri="{FF2B5EF4-FFF2-40B4-BE49-F238E27FC236}">
                    <a16:creationId xmlns:a16="http://schemas.microsoft.com/office/drawing/2014/main" id="{40E4D035-AAA3-E7FA-5D8F-374C3D9669AE}"/>
                  </a:ext>
                </a:extLst>
              </p:cNvPr>
              <p:cNvSpPr txBox="1"/>
              <p:nvPr/>
            </p:nvSpPr>
            <p:spPr bwMode="gray">
              <a:xfrm>
                <a:off x="1331640" y="1347614"/>
                <a:ext cx="1512168" cy="5181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:r>
                  <a:rPr lang="en-US" sz="1200" b="1" dirty="0"/>
                  <a:t>Training Data</a:t>
                </a:r>
              </a:p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4950" name="TextBox 14949">
                <a:extLst>
                  <a:ext uri="{FF2B5EF4-FFF2-40B4-BE49-F238E27FC236}">
                    <a16:creationId xmlns:a16="http://schemas.microsoft.com/office/drawing/2014/main" id="{40E4D035-AAA3-E7FA-5D8F-374C3D9669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331640" y="1347614"/>
                <a:ext cx="1512168" cy="518183"/>
              </a:xfrm>
              <a:prstGeom prst="rect">
                <a:avLst/>
              </a:prstGeom>
              <a:blipFill>
                <a:blip r:embed="rId6"/>
                <a:stretch>
                  <a:fillRect t="-97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037" name="TextBox 15036">
                <a:extLst>
                  <a:ext uri="{FF2B5EF4-FFF2-40B4-BE49-F238E27FC236}">
                    <a16:creationId xmlns:a16="http://schemas.microsoft.com/office/drawing/2014/main" id="{83BE559F-3E62-30B3-2ADA-BB467365DFE6}"/>
                  </a:ext>
                </a:extLst>
              </p:cNvPr>
              <p:cNvSpPr txBox="1"/>
              <p:nvPr/>
            </p:nvSpPr>
            <p:spPr bwMode="gray">
              <a:xfrm>
                <a:off x="3719905" y="1328554"/>
                <a:ext cx="1512168" cy="5181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:r>
                  <a:rPr lang="en-US" sz="1200" b="1" dirty="0"/>
                  <a:t>Prior</a:t>
                </a:r>
              </a:p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sz="12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;</m:t>
                      </m:r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𝑰</m:t>
                      </m:r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15037" name="TextBox 15036">
                <a:extLst>
                  <a:ext uri="{FF2B5EF4-FFF2-40B4-BE49-F238E27FC236}">
                    <a16:creationId xmlns:a16="http://schemas.microsoft.com/office/drawing/2014/main" id="{83BE559F-3E62-30B3-2ADA-BB467365DF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719905" y="1328554"/>
                <a:ext cx="1512168" cy="518183"/>
              </a:xfrm>
              <a:prstGeom prst="rect">
                <a:avLst/>
              </a:prstGeom>
              <a:blipFill>
                <a:blip r:embed="rId7"/>
                <a:stretch>
                  <a:fillRect t="-952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038" name="TextBox 15037">
                <a:extLst>
                  <a:ext uri="{FF2B5EF4-FFF2-40B4-BE49-F238E27FC236}">
                    <a16:creationId xmlns:a16="http://schemas.microsoft.com/office/drawing/2014/main" id="{34FE6AF1-C9CE-BAF6-F9B9-28B5468F042C}"/>
                  </a:ext>
                </a:extLst>
              </p:cNvPr>
              <p:cNvSpPr txBox="1"/>
              <p:nvPr/>
            </p:nvSpPr>
            <p:spPr bwMode="gray">
              <a:xfrm>
                <a:off x="5675654" y="1217833"/>
                <a:ext cx="2664296" cy="6671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:r>
                  <a:rPr lang="en-US" sz="1200" b="1" dirty="0"/>
                  <a:t>Likelihood</a:t>
                </a:r>
              </a:p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ℓ </m:t>
                      </m:r>
                      <m:d>
                        <m:dPr>
                          <m:ctrlPr>
                            <a:rPr lang="en-US" sz="1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  <m:r>
                        <a:rPr lang="en-US" sz="1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limLoc m:val="subSup"/>
                          <m:supHide m:val="on"/>
                          <m:ctrlPr>
                            <a:rPr lang="en-US" sz="1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sz="12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𝒩</m:t>
                          </m:r>
                          <m:d>
                            <m:d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;</m:t>
                              </m:r>
                              <m:sSub>
                                <m:sSub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nary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5038" name="TextBox 15037">
                <a:extLst>
                  <a:ext uri="{FF2B5EF4-FFF2-40B4-BE49-F238E27FC236}">
                    <a16:creationId xmlns:a16="http://schemas.microsoft.com/office/drawing/2014/main" id="{34FE6AF1-C9CE-BAF6-F9B9-28B5468F04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675654" y="1217833"/>
                <a:ext cx="2664296" cy="667132"/>
              </a:xfrm>
              <a:prstGeom prst="rect">
                <a:avLst/>
              </a:prstGeom>
              <a:blipFill>
                <a:blip r:embed="rId8"/>
                <a:stretch>
                  <a:fillRect t="-73585" b="-133962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039" name="TextBox 15038">
                <a:extLst>
                  <a:ext uri="{FF2B5EF4-FFF2-40B4-BE49-F238E27FC236}">
                    <a16:creationId xmlns:a16="http://schemas.microsoft.com/office/drawing/2014/main" id="{D7D91014-6375-4114-BAC4-198768E9B5A8}"/>
                  </a:ext>
                </a:extLst>
              </p:cNvPr>
              <p:cNvSpPr txBox="1"/>
              <p:nvPr/>
            </p:nvSpPr>
            <p:spPr bwMode="gray">
              <a:xfrm>
                <a:off x="3508464" y="4181849"/>
                <a:ext cx="2112235" cy="378804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5039" name="TextBox 15038">
                <a:extLst>
                  <a:ext uri="{FF2B5EF4-FFF2-40B4-BE49-F238E27FC236}">
                    <a16:creationId xmlns:a16="http://schemas.microsoft.com/office/drawing/2014/main" id="{D7D91014-6375-4114-BAC4-198768E9B5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508464" y="4181849"/>
                <a:ext cx="2112235" cy="37880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5430483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9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5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50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5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49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5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49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950" grpId="0"/>
      <p:bldP spid="15037" grpId="0"/>
      <p:bldP spid="15038" grpId="0"/>
      <p:bldP spid="1503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E46BA9C9-78F1-2641-FE1E-25B89C4659CB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en-US" dirty="0"/>
                  <a:t>Predictive distribution using the sum rule of probability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=∫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𝑑𝑓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But how do we get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err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e>
                        <m:r>
                          <a:rPr lang="en-US" i="1" dirty="0" err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</m:oMath>
                </a14:m>
                <a:r>
                  <a:rPr lang="en-US" dirty="0"/>
                  <a:t>? Bayes’ rule!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E46BA9C9-78F1-2641-FE1E-25B89C4659C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t="-3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FFED61BC-4F5A-25D0-DB23-D16A73A71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Predictions and Predictive Distributions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A250BB42-591D-210F-C498-55CEFDE7C66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2280" t="6531" r="18500" b="8420"/>
          <a:stretch/>
        </p:blipFill>
        <p:spPr>
          <a:xfrm>
            <a:off x="5198851" y="3281385"/>
            <a:ext cx="1740193" cy="1666141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6287F986-06A6-80E8-2374-61BA4170EE7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23540" t="4641" r="17240" b="8420"/>
          <a:stretch/>
        </p:blipFill>
        <p:spPr>
          <a:xfrm>
            <a:off x="3079720" y="3122901"/>
            <a:ext cx="1864789" cy="182511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2FECBC4-FE83-7D9C-5890-D39D02B1ACA7}"/>
                  </a:ext>
                </a:extLst>
              </p:cNvPr>
              <p:cNvSpPr txBox="1"/>
              <p:nvPr/>
            </p:nvSpPr>
            <p:spPr bwMode="gray">
              <a:xfrm>
                <a:off x="3508059" y="3122901"/>
                <a:ext cx="1008112" cy="2651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2FECBC4-FE83-7D9C-5890-D39D02B1AC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508059" y="3122901"/>
                <a:ext cx="1008112" cy="265170"/>
              </a:xfrm>
              <a:prstGeom prst="rect">
                <a:avLst/>
              </a:prstGeom>
              <a:blipFill>
                <a:blip r:embed="rId7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FEFD82D-753C-2A5B-F7C8-0AE7830FFBCF}"/>
                  </a:ext>
                </a:extLst>
              </p:cNvPr>
              <p:cNvSpPr txBox="1"/>
              <p:nvPr/>
            </p:nvSpPr>
            <p:spPr bwMode="gray">
              <a:xfrm>
                <a:off x="5586112" y="3122901"/>
                <a:ext cx="1008112" cy="2651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FEFD82D-753C-2A5B-F7C8-0AE7830FFB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586112" y="3122901"/>
                <a:ext cx="1008112" cy="265170"/>
              </a:xfrm>
              <a:prstGeom prst="rect">
                <a:avLst/>
              </a:prstGeom>
              <a:blipFill>
                <a:blip r:embed="rId8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Graphic 9">
            <a:extLst>
              <a:ext uri="{FF2B5EF4-FFF2-40B4-BE49-F238E27FC236}">
                <a16:creationId xmlns:a16="http://schemas.microsoft.com/office/drawing/2014/main" id="{2E874802-C843-4362-5CB3-D9A0598B46E8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22474" t="9765" r="16522" b="9531"/>
          <a:stretch/>
        </p:blipFill>
        <p:spPr>
          <a:xfrm>
            <a:off x="911459" y="3310370"/>
            <a:ext cx="1823441" cy="160816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B5D2C31-7C72-C517-FC3E-2A53D29C255E}"/>
                  </a:ext>
                </a:extLst>
              </p:cNvPr>
              <p:cNvSpPr txBox="1"/>
              <p:nvPr/>
            </p:nvSpPr>
            <p:spPr bwMode="gray">
              <a:xfrm>
                <a:off x="1349903" y="3148798"/>
                <a:ext cx="1008112" cy="2651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B5D2C31-7C72-C517-FC3E-2A53D29C25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349903" y="3148798"/>
                <a:ext cx="1008112" cy="265170"/>
              </a:xfrm>
              <a:prstGeom prst="rect">
                <a:avLst/>
              </a:prstGeom>
              <a:blipFill>
                <a:blip r:embed="rId11"/>
                <a:stretch>
                  <a:fillRect t="-4762" b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Graphic 12">
            <a:extLst>
              <a:ext uri="{FF2B5EF4-FFF2-40B4-BE49-F238E27FC236}">
                <a16:creationId xmlns:a16="http://schemas.microsoft.com/office/drawing/2014/main" id="{138ABD35-503C-1330-8EF7-13DBC6477295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14721" t="13841" r="28580" b="6458"/>
          <a:stretch/>
        </p:blipFill>
        <p:spPr>
          <a:xfrm>
            <a:off x="6090168" y="1296426"/>
            <a:ext cx="1960395" cy="183713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67275E6-F0AE-D76A-3C1C-708A0EC8F4C8}"/>
                  </a:ext>
                </a:extLst>
              </p:cNvPr>
              <p:cNvSpPr txBox="1"/>
              <p:nvPr/>
            </p:nvSpPr>
            <p:spPr bwMode="gray">
              <a:xfrm>
                <a:off x="6566309" y="1158880"/>
                <a:ext cx="1008112" cy="2651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67275E6-F0AE-D76A-3C1C-708A0EC8F4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566309" y="1158880"/>
                <a:ext cx="1008112" cy="265170"/>
              </a:xfrm>
              <a:prstGeom prst="rect">
                <a:avLst/>
              </a:prstGeom>
              <a:blipFill>
                <a:blip r:embed="rId14"/>
                <a:stretch>
                  <a:fillRect t="-4545"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9436424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1"/>
      <p:bldP spid="8" grpId="1"/>
      <p:bldP spid="11" grpId="1"/>
      <p:bldP spid="14" grpId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0C543354-8FAE-A6F9-94CA-9E238654AA1A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en-US" b="1" dirty="0"/>
                  <a:t>Two computational difficulties</a:t>
                </a:r>
                <a:r>
                  <a:rPr lang="en-US" dirty="0"/>
                  <a:t>: </a:t>
                </a:r>
              </a:p>
              <a:p>
                <a:pPr marL="611187" lvl="1" indent="-342900">
                  <a:buFont typeface="+mj-lt"/>
                  <a:buAutoNum type="arabicPeriod"/>
                </a:pPr>
                <a:r>
                  <a:rPr lang="en-US" b="1" dirty="0"/>
                  <a:t>Posterior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requires the </a:t>
                </a:r>
                <a:r>
                  <a:rPr lang="en-US" i="1" dirty="0"/>
                  <a:t>multiplication</a:t>
                </a:r>
                <a:r>
                  <a:rPr lang="en-US" dirty="0"/>
                  <a:t> of likelihood with prior which often results in a distribution which is no longer in a family with very few parameters</a:t>
                </a:r>
              </a:p>
              <a:p>
                <a:pPr marL="881062" lvl="2" indent="-342900"/>
                <a:r>
                  <a:rPr lang="en-US" b="1" dirty="0"/>
                  <a:t>Exception</a:t>
                </a:r>
                <a:r>
                  <a:rPr lang="en-US" dirty="0"/>
                  <a:t>: If the likelihood and prior are conjugate and in the exponential family, then posterior computation is just a small number of parameter updates (additions!)</a:t>
                </a:r>
              </a:p>
              <a:p>
                <a:pPr marL="881062" lvl="2" indent="-342900"/>
                <a:endParaRPr lang="en-US" dirty="0"/>
              </a:p>
              <a:p>
                <a:pPr marL="881062" lvl="2" indent="-342900"/>
                <a:endParaRPr lang="en-US" dirty="0"/>
              </a:p>
              <a:p>
                <a:pPr marL="538162" lvl="2" indent="0">
                  <a:buNone/>
                </a:pPr>
                <a:endParaRPr lang="en-US" dirty="0"/>
              </a:p>
              <a:p>
                <a:pPr marL="881062" lvl="2" indent="-342900"/>
                <a:endParaRPr lang="en-US" b="1" dirty="0"/>
              </a:p>
              <a:p>
                <a:pPr marL="611187" lvl="1" indent="-342900">
                  <a:buFont typeface="+mj-lt"/>
                  <a:buAutoNum type="arabicPeriod"/>
                </a:pPr>
                <a:r>
                  <a:rPr lang="en-US" b="1" dirty="0"/>
                  <a:t>Predictive distribution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requires the </a:t>
                </a:r>
                <a:r>
                  <a:rPr lang="en-US" i="1" dirty="0"/>
                  <a:t>summation</a:t>
                </a:r>
                <a:r>
                  <a:rPr lang="en-US" dirty="0"/>
                  <a:t> of the data distribution over all prediction functions. This is only feasible for a small number of parametric distributions</a:t>
                </a:r>
              </a:p>
            </p:txBody>
          </p:sp>
        </mc:Choice>
        <mc:Fallback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0C543354-8FAE-A6F9-94CA-9E238654AA1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t="-355" r="-369" b="-31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8648C72D-25C3-F58B-EDF8-A48146B4CE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Probabilistic Machine Learning: Bayesian Inference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6">
                <a:extLst>
                  <a:ext uri="{FF2B5EF4-FFF2-40B4-BE49-F238E27FC236}">
                    <a16:creationId xmlns:a16="http://schemas.microsoft.com/office/drawing/2014/main" id="{62565330-FF6B-D916-1A45-7414114BAB1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10909525"/>
                  </p:ext>
                </p:extLst>
              </p:nvPr>
            </p:nvGraphicFramePr>
            <p:xfrm>
              <a:off x="899122" y="3014778"/>
              <a:ext cx="6336705" cy="1123320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2112235">
                      <a:extLst>
                        <a:ext uri="{9D8B030D-6E8A-4147-A177-3AD203B41FA5}">
                          <a16:colId xmlns:a16="http://schemas.microsoft.com/office/drawing/2014/main" val="3010203242"/>
                        </a:ext>
                      </a:extLst>
                    </a:gridCol>
                    <a:gridCol w="2112235">
                      <a:extLst>
                        <a:ext uri="{9D8B030D-6E8A-4147-A177-3AD203B41FA5}">
                          <a16:colId xmlns:a16="http://schemas.microsoft.com/office/drawing/2014/main" val="4005881683"/>
                        </a:ext>
                      </a:extLst>
                    </a:gridCol>
                    <a:gridCol w="2112235">
                      <a:extLst>
                        <a:ext uri="{9D8B030D-6E8A-4147-A177-3AD203B41FA5}">
                          <a16:colId xmlns:a16="http://schemas.microsoft.com/office/drawing/2014/main" val="794964510"/>
                        </a:ext>
                      </a:extLst>
                    </a:gridCol>
                  </a:tblGrid>
                  <a:tr h="280830">
                    <a:tc>
                      <a:txBody>
                        <a:bodyPr/>
                        <a:lstStyle/>
                        <a:p>
                          <a:r>
                            <a:rPr lang="en-US" sz="1200" b="1" dirty="0"/>
                            <a:t>Likelihood </a:t>
                          </a:r>
                          <a14:m>
                            <m:oMath xmlns:m="http://schemas.openxmlformats.org/officeDocument/2006/math">
                              <m:r>
                                <a:rPr lang="en-US" sz="1200" b="1" i="1" smtClean="0"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  <m:r>
                                <a:rPr lang="en-US" sz="1200" b="1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2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sz="1200" b="1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1200" b="1" i="1" smtClean="0"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  <m:r>
                                <a:rPr lang="en-US" sz="1200" b="1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endParaRPr lang="en-US" sz="12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="1" dirty="0"/>
                            <a:t>Model</a:t>
                          </a:r>
                          <a:r>
                            <a:rPr lang="en-US" sz="1200" b="1" baseline="0" dirty="0"/>
                            <a:t> Parameter</a:t>
                          </a:r>
                          <a:endParaRPr lang="en-US" sz="12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="1" dirty="0"/>
                            <a:t>Conjugate Prior </a:t>
                          </a:r>
                          <a14:m>
                            <m:oMath xmlns:m="http://schemas.openxmlformats.org/officeDocument/2006/math">
                              <m:r>
                                <a:rPr lang="en-US" sz="1200" b="1" i="1" smtClean="0"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  <m:r>
                                <a:rPr lang="en-US" sz="1200" b="1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200" b="1" i="1" smtClean="0"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  <m:r>
                                <a:rPr lang="en-US" sz="1200" b="1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endParaRPr lang="en-US" sz="1200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745765"/>
                      </a:ext>
                    </a:extLst>
                  </a:tr>
                  <a:tr h="28083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1200" i="0" dirty="0" smtClean="0">
                                    <a:latin typeface="Cambria Math" panose="02040503050406030204" pitchFamily="18" charset="0"/>
                                  </a:rPr>
                                  <m:t>B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200" b="0" i="0" dirty="0" smtClean="0">
                                    <a:latin typeface="Cambria Math" panose="02040503050406030204" pitchFamily="18" charset="0"/>
                                  </a:rPr>
                                  <m:t>er</m:t>
                                </m:r>
                                <m:d>
                                  <m:dPr>
                                    <m:ctrlPr>
                                      <a:rPr lang="en-US" sz="12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200" i="1" dirty="0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sz="1200" i="1" dirty="0" smtClean="0">
                                        <a:latin typeface="Cambria Math" panose="02040503050406030204" pitchFamily="18" charset="0"/>
                                      </a:rPr>
                                      <m:t>;</m:t>
                                    </m:r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i="1" dirty="0" smtClean="0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oMath>
                            </m:oMathPara>
                          </a14:m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1200" i="0" dirty="0" smtClean="0">
                                    <a:latin typeface="Cambria Math" panose="02040503050406030204" pitchFamily="18" charset="0"/>
                                  </a:rPr>
                                  <m:t>Beta</m:t>
                                </m:r>
                                <m:d>
                                  <m:dPr>
                                    <m:ctrlPr>
                                      <a:rPr lang="en-US" sz="12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200" i="1" dirty="0" smtClean="0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  <m:r>
                                      <a:rPr lang="en-US" sz="1200" i="1" dirty="0" smtClean="0">
                                        <a:latin typeface="Cambria Math" panose="02040503050406030204" pitchFamily="18" charset="0"/>
                                      </a:rPr>
                                      <m:t>;</m:t>
                                    </m:r>
                                    <m:r>
                                      <a:rPr lang="en-US" sz="1200" i="1" dirty="0" smtClean="0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  <m:r>
                                      <a:rPr lang="en-US" sz="1200" i="1" dirty="0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200" i="1" dirty="0" smtClean="0"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12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51851618"/>
                      </a:ext>
                    </a:extLst>
                  </a:tr>
                  <a:tr h="28083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1200" i="0" u="none" dirty="0" smtClean="0">
                                    <a:latin typeface="Cambria Math" panose="02040503050406030204" pitchFamily="18" charset="0"/>
                                  </a:rPr>
                                  <m:t>B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200" b="0" i="0" u="none" dirty="0" smtClean="0">
                                    <a:latin typeface="Cambria Math" panose="02040503050406030204" pitchFamily="18" charset="0"/>
                                  </a:rPr>
                                  <m:t>in</m:t>
                                </m:r>
                                <m:d>
                                  <m:dPr>
                                    <m:ctrlPr>
                                      <a:rPr lang="en-US" sz="1200" i="1" u="none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200" i="1" u="none" dirty="0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sz="1200" i="1" u="none" dirty="0" smtClean="0">
                                        <a:latin typeface="Cambria Math" panose="02040503050406030204" pitchFamily="18" charset="0"/>
                                      </a:rPr>
                                      <m:t>;</m:t>
                                    </m:r>
                                    <m:r>
                                      <a:rPr lang="en-US" sz="1200" b="0" i="1" u="none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sz="1200" b="0" i="1" u="none" dirty="0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200" i="1" u="none" dirty="0" smtClean="0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1200" u="non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i="1" dirty="0" smtClean="0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oMath>
                            </m:oMathPara>
                          </a14:m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1200" i="0" dirty="0" smtClean="0">
                                    <a:latin typeface="Cambria Math" panose="02040503050406030204" pitchFamily="18" charset="0"/>
                                  </a:rPr>
                                  <m:t>Beta</m:t>
                                </m:r>
                                <m:d>
                                  <m:dPr>
                                    <m:ctrlPr>
                                      <a:rPr lang="en-US" sz="12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200" i="1" dirty="0" smtClean="0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  <m:r>
                                      <a:rPr lang="en-US" sz="1200" i="1" dirty="0" smtClean="0">
                                        <a:latin typeface="Cambria Math" panose="02040503050406030204" pitchFamily="18" charset="0"/>
                                      </a:rPr>
                                      <m:t>;</m:t>
                                    </m:r>
                                    <m:r>
                                      <a:rPr lang="en-US" sz="1200" i="1" dirty="0" smtClean="0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  <m:r>
                                      <a:rPr lang="en-US" sz="1200" i="1" dirty="0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200" i="1" dirty="0" smtClean="0"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12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47374603"/>
                      </a:ext>
                    </a:extLst>
                  </a:tr>
                  <a:tr h="28083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𝒩</m:t>
                                </m:r>
                                <m:d>
                                  <m:dPr>
                                    <m:ctrlPr>
                                      <a:rPr lang="en-US" sz="12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200" i="1" dirty="0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sz="1200" i="1" dirty="0" smtClean="0">
                                        <a:latin typeface="Cambria Math" panose="02040503050406030204" pitchFamily="18" charset="0"/>
                                      </a:rPr>
                                      <m:t>;</m:t>
                                    </m:r>
                                    <m:r>
                                      <a:rPr lang="en-US" sz="1200" i="1" dirty="0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  <m:r>
                                      <a:rPr lang="en-US" sz="1200" i="1" dirty="0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p>
                                      <m:sSupPr>
                                        <m:ctrlPr>
                                          <a:rPr lang="en-US" sz="1200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200" i="1" dirty="0" smtClean="0">
                                            <a:latin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p>
                                        <m:r>
                                          <a:rPr lang="en-US" sz="1200" b="0" i="1" dirty="0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d>
                              </m:oMath>
                            </m:oMathPara>
                          </a14:m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i="1" dirty="0" smtClean="0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  <m:r>
                                  <a:rPr lang="en-US" sz="1200" i="1" dirty="0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p>
                                  <m:sSupPr>
                                    <m:ctrlPr>
                                      <a:rPr lang="en-US" sz="12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i="1" dirty="0" smtClean="0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p>
                                    <m:r>
                                      <a:rPr lang="en-US" sz="1200" i="1" dirty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𝒩</m:t>
                                </m:r>
                                <m:d>
                                  <m:dPr>
                                    <m:ctrlPr>
                                      <a:rPr lang="en-US" sz="12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200" i="1" dirty="0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  <m:r>
                                      <a:rPr lang="en-US" sz="1200" i="1" dirty="0" smtClean="0">
                                        <a:latin typeface="Cambria Math" panose="02040503050406030204" pitchFamily="18" charset="0"/>
                                      </a:rPr>
                                      <m:t>;</m:t>
                                    </m:r>
                                    <m:r>
                                      <a:rPr lang="en-US" sz="1200" i="1" dirty="0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sz="1200" i="1" dirty="0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p>
                                      <m:sSupPr>
                                        <m:ctrlPr>
                                          <a:rPr lang="en-US" sz="120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200" i="1" dirty="0" smtClean="0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p>
                                        <m:r>
                                          <a:rPr lang="en-US" sz="1200" i="1" dirty="0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d>
                              </m:oMath>
                            </m:oMathPara>
                          </a14:m>
                          <a:endParaRPr lang="en-US" sz="12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5402351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6">
                <a:extLst>
                  <a:ext uri="{FF2B5EF4-FFF2-40B4-BE49-F238E27FC236}">
                    <a16:creationId xmlns:a16="http://schemas.microsoft.com/office/drawing/2014/main" id="{62565330-FF6B-D916-1A45-7414114BAB1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10909525"/>
                  </p:ext>
                </p:extLst>
              </p:nvPr>
            </p:nvGraphicFramePr>
            <p:xfrm>
              <a:off x="899122" y="3014778"/>
              <a:ext cx="6336705" cy="1123320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2112235">
                      <a:extLst>
                        <a:ext uri="{9D8B030D-6E8A-4147-A177-3AD203B41FA5}">
                          <a16:colId xmlns:a16="http://schemas.microsoft.com/office/drawing/2014/main" val="3010203242"/>
                        </a:ext>
                      </a:extLst>
                    </a:gridCol>
                    <a:gridCol w="2112235">
                      <a:extLst>
                        <a:ext uri="{9D8B030D-6E8A-4147-A177-3AD203B41FA5}">
                          <a16:colId xmlns:a16="http://schemas.microsoft.com/office/drawing/2014/main" val="4005881683"/>
                        </a:ext>
                      </a:extLst>
                    </a:gridCol>
                    <a:gridCol w="2112235">
                      <a:extLst>
                        <a:ext uri="{9D8B030D-6E8A-4147-A177-3AD203B41FA5}">
                          <a16:colId xmlns:a16="http://schemas.microsoft.com/office/drawing/2014/main" val="794964510"/>
                        </a:ext>
                      </a:extLst>
                    </a:gridCol>
                  </a:tblGrid>
                  <a:tr h="280830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t="-4545" r="-201198" b="-30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="1" dirty="0"/>
                            <a:t>Model</a:t>
                          </a:r>
                          <a:r>
                            <a:rPr lang="en-US" sz="1200" b="1" baseline="0" dirty="0"/>
                            <a:t> Parameter</a:t>
                          </a:r>
                          <a:endParaRPr lang="en-US" sz="12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199401" t="-4545" r="-1796" b="-30909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745765"/>
                      </a:ext>
                    </a:extLst>
                  </a:tr>
                  <a:tr h="280830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t="-100000" r="-201198" b="-1956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100602" t="-100000" r="-102410" b="-1956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199401" t="-100000" r="-1796" b="-19565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51851618"/>
                      </a:ext>
                    </a:extLst>
                  </a:tr>
                  <a:tr h="280830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t="-209091" r="-201198" b="-1045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100602" t="-209091" r="-102410" b="-1045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199401" t="-209091" r="-1796" b="-10454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47374603"/>
                      </a:ext>
                    </a:extLst>
                  </a:tr>
                  <a:tr h="280830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t="-309091" r="-201198" b="-45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100602" t="-309091" r="-102410" b="-45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199401" t="-309091" r="-1796" b="-454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5402351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38682504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pPr marL="342900" indent="-342900"/>
            <a:r>
              <a:rPr lang="en-US" altLang="en-DE" dirty="0"/>
              <a:t>Information Theory</a:t>
            </a:r>
          </a:p>
          <a:p>
            <a:pPr marL="614125" lvl="1" indent="-342900"/>
            <a:r>
              <a:rPr lang="en-US" altLang="en-DE" dirty="0"/>
              <a:t>Arithmetic Coding</a:t>
            </a:r>
          </a:p>
          <a:p>
            <a:pPr marL="614125" lvl="1" indent="-342900"/>
            <a:r>
              <a:rPr lang="en-US" altLang="en-DE" dirty="0"/>
              <a:t>Distance Measures for Probabilities</a:t>
            </a:r>
          </a:p>
          <a:p>
            <a:pPr marL="342900" indent="-342900"/>
            <a:r>
              <a:rPr lang="en-US" altLang="en-DE" dirty="0"/>
              <a:t>Inference Methods</a:t>
            </a:r>
          </a:p>
          <a:p>
            <a:pPr marL="614125" lvl="1" indent="-342900"/>
            <a:r>
              <a:rPr lang="en-US" altLang="en-DE" dirty="0"/>
              <a:t>Bayesian Inference</a:t>
            </a:r>
          </a:p>
          <a:p>
            <a:pPr marL="614125" lvl="1" indent="-342900"/>
            <a:r>
              <a:rPr lang="en-US" altLang="en-DE" b="1" dirty="0"/>
              <a:t>Maximum Likelihood Estimation</a:t>
            </a:r>
          </a:p>
          <a:p>
            <a:pPr marL="342900" indent="-342900"/>
            <a:r>
              <a:rPr lang="en-US" altLang="en-DE" dirty="0"/>
              <a:t>Decision Making </a:t>
            </a:r>
          </a:p>
          <a:p>
            <a:pPr marL="0" indent="0">
              <a:buNone/>
            </a:pPr>
            <a:endParaRPr lang="en-US" altLang="en-DE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1482677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CCDDBCAE-3A52-E310-8FBF-36D49C06C1E8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pPr marL="342900" indent="-342900">
                  <a:buFont typeface="+mj-lt"/>
                  <a:buAutoNum type="arabicPeriod"/>
                </a:pPr>
                <a:r>
                  <a:rPr lang="en-US" b="1" dirty="0"/>
                  <a:t>Maximum Likelihood</a:t>
                </a:r>
                <a:r>
                  <a:rPr lang="en-US" dirty="0"/>
                  <a:t>. Find the most </a:t>
                </a:r>
                <a:r>
                  <a:rPr lang="en-US" i="1" dirty="0"/>
                  <a:t>likely</a:t>
                </a:r>
                <a:r>
                  <a:rPr lang="en-US" dirty="0"/>
                  <a:t> function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ML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</m:oMath>
                </a14:m>
                <a:r>
                  <a:rPr lang="en-US" dirty="0"/>
                  <a:t> given the data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 and approximate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err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e>
                        <m:r>
                          <a:rPr lang="en-US" i="1" dirty="0" err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</m:oMath>
                </a14:m>
                <a:r>
                  <a:rPr lang="en-US" dirty="0"/>
                  <a:t> by a single point distribution around 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ML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lim>
                          </m:limLow>
                        </m:fName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  <a:p>
                <a:pPr marL="342900" indent="-342900">
                  <a:buFont typeface="+mj-lt"/>
                  <a:buAutoNum type="arabicPeriod" startAt="2"/>
                </a:pPr>
                <a:r>
                  <a:rPr lang="en-US" b="1" dirty="0"/>
                  <a:t>Maximum A Posterior</a:t>
                </a:r>
                <a:r>
                  <a:rPr lang="en-US" dirty="0"/>
                  <a:t>. Find the most </a:t>
                </a:r>
                <a:r>
                  <a:rPr lang="en-US" i="1" dirty="0"/>
                  <a:t>probable</a:t>
                </a:r>
                <a:r>
                  <a:rPr lang="en-US" dirty="0"/>
                  <a:t> function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MAP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</m:oMath>
                </a14:m>
                <a:r>
                  <a:rPr lang="en-US" dirty="0"/>
                  <a:t> given the data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 and prior approximate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err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e>
                        <m:r>
                          <a:rPr lang="en-US" i="1" dirty="0" err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</m:oMath>
                </a14:m>
                <a:r>
                  <a:rPr lang="en-US" dirty="0"/>
                  <a:t> by a single point distribution around 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MAP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lim>
                          </m:limLow>
                        </m:fName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  <a:p>
                <a:r>
                  <a:rPr lang="en-US" b="1" dirty="0"/>
                  <a:t>Pros</a:t>
                </a:r>
                <a:r>
                  <a:rPr lang="en-US" dirty="0"/>
                  <a:t>:</a:t>
                </a:r>
              </a:p>
              <a:p>
                <a:pPr marL="611187" lvl="1" indent="-342900">
                  <a:buFont typeface="+mj-lt"/>
                  <a:buAutoNum type="arabicPeriod"/>
                </a:pPr>
                <a:r>
                  <a:rPr lang="en-US" sz="1200" dirty="0"/>
                  <a:t>Learning = optimization in the hypothesis space (“gradient descent”)</a:t>
                </a:r>
              </a:p>
              <a:p>
                <a:pPr marL="611187" lvl="1" indent="-342900">
                  <a:buFont typeface="+mj-lt"/>
                  <a:buAutoNum type="arabicPeriod"/>
                </a:pPr>
                <a:r>
                  <a:rPr lang="en-US" sz="1200" dirty="0"/>
                  <a:t>Storing the model = storing the function parameters</a:t>
                </a:r>
              </a:p>
              <a:p>
                <a:r>
                  <a:rPr lang="en-US" b="1" dirty="0"/>
                  <a:t>Cons</a:t>
                </a:r>
                <a:r>
                  <a:rPr lang="en-US" dirty="0"/>
                  <a:t>:</a:t>
                </a:r>
                <a:endParaRPr lang="en-US" b="1" dirty="0"/>
              </a:p>
              <a:p>
                <a:pPr marL="611187" lvl="1" indent="-342900">
                  <a:buFont typeface="+mj-lt"/>
                  <a:buAutoNum type="arabicPeriod"/>
                </a:pPr>
                <a:r>
                  <a:rPr lang="en-US" sz="1200" dirty="0"/>
                  <a:t>The posterior/likelihood is “peaked” around a single best predictor (convergence)</a:t>
                </a:r>
              </a:p>
              <a:p>
                <a:pPr marL="611187" lvl="1" indent="-342900">
                  <a:buFont typeface="+mj-lt"/>
                  <a:buAutoNum type="arabicPeriod"/>
                </a:pPr>
                <a:r>
                  <a:rPr lang="en-US" sz="1200" dirty="0"/>
                  <a:t>No model uncertainty after learning from data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CCDDBCAE-3A52-E310-8FBF-36D49C06C1E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l="-185" t="-3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C1C718D9-362E-8522-8BE9-B5CCE3D9B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Maximum Likelihood/Maximum A-Posteriori Inference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A1C74D8-1DEC-223E-ADCA-DC51CE636C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40352" y="1239837"/>
            <a:ext cx="899046" cy="1260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ACB2E3-4290-A65C-C5EC-8E57995183C9}"/>
              </a:ext>
            </a:extLst>
          </p:cNvPr>
          <p:cNvSpPr txBox="1"/>
          <p:nvPr/>
        </p:nvSpPr>
        <p:spPr bwMode="gray">
          <a:xfrm>
            <a:off x="7667439" y="2575229"/>
            <a:ext cx="1044872" cy="342032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800" b="1" dirty="0"/>
              <a:t>Sir Ronald Fisher</a:t>
            </a:r>
            <a:br>
              <a:rPr lang="en-US" sz="800" b="1" dirty="0"/>
            </a:br>
            <a:r>
              <a:rPr lang="en-US" sz="800" b="1" dirty="0"/>
              <a:t>(1890 – 1962)</a:t>
            </a:r>
          </a:p>
        </p:txBody>
      </p:sp>
    </p:spTree>
    <p:extLst>
      <p:ext uri="{BB962C8B-B14F-4D97-AF65-F5344CB8AC3E}">
        <p14:creationId xmlns:p14="http://schemas.microsoft.com/office/powerpoint/2010/main" val="369927159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07DFA41-11E9-240D-458D-186A5F583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Maximum A-Posteriori Inference: Polynomial Regression</a:t>
            </a:r>
          </a:p>
        </p:txBody>
      </p:sp>
      <p:grpSp>
        <p:nvGrpSpPr>
          <p:cNvPr id="275" name="Group 274">
            <a:extLst>
              <a:ext uri="{FF2B5EF4-FFF2-40B4-BE49-F238E27FC236}">
                <a16:creationId xmlns:a16="http://schemas.microsoft.com/office/drawing/2014/main" id="{F960E9FA-0054-9E58-09D7-4A79D4AAD9B4}"/>
              </a:ext>
            </a:extLst>
          </p:cNvPr>
          <p:cNvGrpSpPr/>
          <p:nvPr/>
        </p:nvGrpSpPr>
        <p:grpSpPr>
          <a:xfrm>
            <a:off x="892053" y="1571767"/>
            <a:ext cx="2301161" cy="1505588"/>
            <a:chOff x="892053" y="1571767"/>
            <a:chExt cx="2301161" cy="1505588"/>
          </a:xfrm>
        </p:grpSpPr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9A5EAED6-7408-CB53-2972-856BE506E521}"/>
                </a:ext>
              </a:extLst>
            </p:cNvPr>
            <p:cNvSpPr/>
            <p:nvPr/>
          </p:nvSpPr>
          <p:spPr>
            <a:xfrm>
              <a:off x="1147488" y="1571767"/>
              <a:ext cx="2045726" cy="1362176"/>
            </a:xfrm>
            <a:custGeom>
              <a:avLst/>
              <a:gdLst>
                <a:gd name="connsiteX0" fmla="*/ 0 w 2045726"/>
                <a:gd name="connsiteY0" fmla="*/ 1362177 h 1362176"/>
                <a:gd name="connsiteX1" fmla="*/ 2045727 w 2045726"/>
                <a:gd name="connsiteY1" fmla="*/ 1362177 h 1362176"/>
                <a:gd name="connsiteX2" fmla="*/ 2045727 w 2045726"/>
                <a:gd name="connsiteY2" fmla="*/ 0 h 1362176"/>
                <a:gd name="connsiteX3" fmla="*/ 0 w 2045726"/>
                <a:gd name="connsiteY3" fmla="*/ 0 h 1362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45726" h="1362176">
                  <a:moveTo>
                    <a:pt x="0" y="1362177"/>
                  </a:moveTo>
                  <a:lnTo>
                    <a:pt x="2045727" y="1362177"/>
                  </a:lnTo>
                  <a:lnTo>
                    <a:pt x="204572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3A4518ED-6805-FDBC-C8B7-D493FEAB6C5E}"/>
                </a:ext>
              </a:extLst>
            </p:cNvPr>
            <p:cNvSpPr/>
            <p:nvPr/>
          </p:nvSpPr>
          <p:spPr>
            <a:xfrm>
              <a:off x="1205385" y="1571767"/>
              <a:ext cx="990" cy="1362176"/>
            </a:xfrm>
            <a:custGeom>
              <a:avLst/>
              <a:gdLst>
                <a:gd name="connsiteX0" fmla="*/ 0 w 990"/>
                <a:gd name="connsiteY0" fmla="*/ 1362177 h 1362176"/>
                <a:gd name="connsiteX1" fmla="*/ 0 w 990"/>
                <a:gd name="connsiteY1" fmla="*/ 0 h 1362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" h="1362176">
                  <a:moveTo>
                    <a:pt x="0" y="1362177"/>
                  </a:moveTo>
                  <a:lnTo>
                    <a:pt x="0" y="0"/>
                  </a:lnTo>
                </a:path>
              </a:pathLst>
            </a:custGeom>
            <a:noFill/>
            <a:ln w="197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FE38968D-D89D-41A3-D9FE-1937719B064B}"/>
                </a:ext>
              </a:extLst>
            </p:cNvPr>
            <p:cNvSpPr/>
            <p:nvPr/>
          </p:nvSpPr>
          <p:spPr>
            <a:xfrm>
              <a:off x="1687867" y="1571767"/>
              <a:ext cx="990" cy="1362176"/>
            </a:xfrm>
            <a:custGeom>
              <a:avLst/>
              <a:gdLst>
                <a:gd name="connsiteX0" fmla="*/ 0 w 990"/>
                <a:gd name="connsiteY0" fmla="*/ 1362177 h 1362176"/>
                <a:gd name="connsiteX1" fmla="*/ 0 w 990"/>
                <a:gd name="connsiteY1" fmla="*/ 0 h 1362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" h="1362176">
                  <a:moveTo>
                    <a:pt x="0" y="1362177"/>
                  </a:moveTo>
                  <a:lnTo>
                    <a:pt x="0" y="0"/>
                  </a:lnTo>
                </a:path>
              </a:pathLst>
            </a:custGeom>
            <a:noFill/>
            <a:ln w="197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185AE8E2-F644-5EB9-763B-1F3D13913D9C}"/>
                </a:ext>
              </a:extLst>
            </p:cNvPr>
            <p:cNvSpPr/>
            <p:nvPr/>
          </p:nvSpPr>
          <p:spPr>
            <a:xfrm>
              <a:off x="2170346" y="1571767"/>
              <a:ext cx="990" cy="1362176"/>
            </a:xfrm>
            <a:custGeom>
              <a:avLst/>
              <a:gdLst>
                <a:gd name="connsiteX0" fmla="*/ 0 w 990"/>
                <a:gd name="connsiteY0" fmla="*/ 1362177 h 1362176"/>
                <a:gd name="connsiteX1" fmla="*/ 0 w 990"/>
                <a:gd name="connsiteY1" fmla="*/ 0 h 1362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" h="1362176">
                  <a:moveTo>
                    <a:pt x="0" y="1362177"/>
                  </a:moveTo>
                  <a:lnTo>
                    <a:pt x="0" y="0"/>
                  </a:lnTo>
                </a:path>
              </a:pathLst>
            </a:custGeom>
            <a:noFill/>
            <a:ln w="197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6E0AF8F6-D960-2832-52FC-591702005351}"/>
                </a:ext>
              </a:extLst>
            </p:cNvPr>
            <p:cNvSpPr/>
            <p:nvPr/>
          </p:nvSpPr>
          <p:spPr>
            <a:xfrm>
              <a:off x="2652833" y="1571767"/>
              <a:ext cx="990" cy="1362176"/>
            </a:xfrm>
            <a:custGeom>
              <a:avLst/>
              <a:gdLst>
                <a:gd name="connsiteX0" fmla="*/ 0 w 990"/>
                <a:gd name="connsiteY0" fmla="*/ 1362177 h 1362176"/>
                <a:gd name="connsiteX1" fmla="*/ 0 w 990"/>
                <a:gd name="connsiteY1" fmla="*/ 0 h 1362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" h="1362176">
                  <a:moveTo>
                    <a:pt x="0" y="1362177"/>
                  </a:moveTo>
                  <a:lnTo>
                    <a:pt x="0" y="0"/>
                  </a:lnTo>
                </a:path>
              </a:pathLst>
            </a:custGeom>
            <a:noFill/>
            <a:ln w="197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F009DA3C-74EB-7516-2A47-AB67E39A9D59}"/>
                </a:ext>
              </a:extLst>
            </p:cNvPr>
            <p:cNvSpPr/>
            <p:nvPr/>
          </p:nvSpPr>
          <p:spPr>
            <a:xfrm>
              <a:off x="3135310" y="1571767"/>
              <a:ext cx="990" cy="1362176"/>
            </a:xfrm>
            <a:custGeom>
              <a:avLst/>
              <a:gdLst>
                <a:gd name="connsiteX0" fmla="*/ 0 w 990"/>
                <a:gd name="connsiteY0" fmla="*/ 1362177 h 1362176"/>
                <a:gd name="connsiteX1" fmla="*/ 0 w 990"/>
                <a:gd name="connsiteY1" fmla="*/ 0 h 1362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" h="1362176">
                  <a:moveTo>
                    <a:pt x="0" y="1362177"/>
                  </a:moveTo>
                  <a:lnTo>
                    <a:pt x="0" y="0"/>
                  </a:lnTo>
                </a:path>
              </a:pathLst>
            </a:custGeom>
            <a:noFill/>
            <a:ln w="197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7D169B0-C6F8-3C42-E0AA-EEEC3F7230E3}"/>
                </a:ext>
              </a:extLst>
            </p:cNvPr>
            <p:cNvSpPr/>
            <p:nvPr/>
          </p:nvSpPr>
          <p:spPr>
            <a:xfrm>
              <a:off x="1147488" y="2933944"/>
              <a:ext cx="2045726" cy="990"/>
            </a:xfrm>
            <a:custGeom>
              <a:avLst/>
              <a:gdLst>
                <a:gd name="connsiteX0" fmla="*/ 0 w 2045726"/>
                <a:gd name="connsiteY0" fmla="*/ 0 h 990"/>
                <a:gd name="connsiteX1" fmla="*/ 2045727 w 2045726"/>
                <a:gd name="connsiteY1" fmla="*/ 0 h 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45726" h="990">
                  <a:moveTo>
                    <a:pt x="0" y="0"/>
                  </a:moveTo>
                  <a:lnTo>
                    <a:pt x="2045727" y="0"/>
                  </a:lnTo>
                </a:path>
              </a:pathLst>
            </a:custGeom>
            <a:noFill/>
            <a:ln w="39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43D85A4F-979C-A473-A289-CB21B5584C82}"/>
                </a:ext>
              </a:extLst>
            </p:cNvPr>
            <p:cNvSpPr/>
            <p:nvPr/>
          </p:nvSpPr>
          <p:spPr>
            <a:xfrm>
              <a:off x="1205385" y="2915233"/>
              <a:ext cx="990" cy="18711"/>
            </a:xfrm>
            <a:custGeom>
              <a:avLst/>
              <a:gdLst>
                <a:gd name="connsiteX0" fmla="*/ 0 w 990"/>
                <a:gd name="connsiteY0" fmla="*/ 18711 h 18711"/>
                <a:gd name="connsiteX1" fmla="*/ 0 w 990"/>
                <a:gd name="connsiteY1" fmla="*/ 0 h 18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" h="18711">
                  <a:moveTo>
                    <a:pt x="0" y="18711"/>
                  </a:moveTo>
                  <a:lnTo>
                    <a:pt x="0" y="0"/>
                  </a:lnTo>
                </a:path>
              </a:pathLst>
            </a:custGeom>
            <a:noFill/>
            <a:ln w="39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B8FB8293-E298-7292-3134-E83CD97992EC}"/>
                </a:ext>
              </a:extLst>
            </p:cNvPr>
            <p:cNvSpPr/>
            <p:nvPr/>
          </p:nvSpPr>
          <p:spPr>
            <a:xfrm>
              <a:off x="1687867" y="2915233"/>
              <a:ext cx="990" cy="18711"/>
            </a:xfrm>
            <a:custGeom>
              <a:avLst/>
              <a:gdLst>
                <a:gd name="connsiteX0" fmla="*/ 0 w 990"/>
                <a:gd name="connsiteY0" fmla="*/ 18711 h 18711"/>
                <a:gd name="connsiteX1" fmla="*/ 0 w 990"/>
                <a:gd name="connsiteY1" fmla="*/ 0 h 18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" h="18711">
                  <a:moveTo>
                    <a:pt x="0" y="18711"/>
                  </a:moveTo>
                  <a:lnTo>
                    <a:pt x="0" y="0"/>
                  </a:lnTo>
                </a:path>
              </a:pathLst>
            </a:custGeom>
            <a:noFill/>
            <a:ln w="39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759F3D07-CD5C-B0F5-0171-6EB8B882AD8D}"/>
                </a:ext>
              </a:extLst>
            </p:cNvPr>
            <p:cNvSpPr/>
            <p:nvPr/>
          </p:nvSpPr>
          <p:spPr>
            <a:xfrm>
              <a:off x="2170346" y="2915233"/>
              <a:ext cx="990" cy="18711"/>
            </a:xfrm>
            <a:custGeom>
              <a:avLst/>
              <a:gdLst>
                <a:gd name="connsiteX0" fmla="*/ 0 w 990"/>
                <a:gd name="connsiteY0" fmla="*/ 18711 h 18711"/>
                <a:gd name="connsiteX1" fmla="*/ 0 w 990"/>
                <a:gd name="connsiteY1" fmla="*/ 0 h 18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" h="18711">
                  <a:moveTo>
                    <a:pt x="0" y="18711"/>
                  </a:moveTo>
                  <a:lnTo>
                    <a:pt x="0" y="0"/>
                  </a:lnTo>
                </a:path>
              </a:pathLst>
            </a:custGeom>
            <a:noFill/>
            <a:ln w="39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5E55C310-FA1F-7FE2-922D-BB7BCBB08F5B}"/>
                </a:ext>
              </a:extLst>
            </p:cNvPr>
            <p:cNvSpPr/>
            <p:nvPr/>
          </p:nvSpPr>
          <p:spPr>
            <a:xfrm>
              <a:off x="2652833" y="2915233"/>
              <a:ext cx="990" cy="18711"/>
            </a:xfrm>
            <a:custGeom>
              <a:avLst/>
              <a:gdLst>
                <a:gd name="connsiteX0" fmla="*/ 0 w 990"/>
                <a:gd name="connsiteY0" fmla="*/ 18711 h 18711"/>
                <a:gd name="connsiteX1" fmla="*/ 0 w 990"/>
                <a:gd name="connsiteY1" fmla="*/ 0 h 18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" h="18711">
                  <a:moveTo>
                    <a:pt x="0" y="18711"/>
                  </a:moveTo>
                  <a:lnTo>
                    <a:pt x="0" y="0"/>
                  </a:lnTo>
                </a:path>
              </a:pathLst>
            </a:custGeom>
            <a:noFill/>
            <a:ln w="39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11BB352A-4B90-AA80-AB62-1DC2A18B9002}"/>
                </a:ext>
              </a:extLst>
            </p:cNvPr>
            <p:cNvSpPr/>
            <p:nvPr/>
          </p:nvSpPr>
          <p:spPr>
            <a:xfrm>
              <a:off x="3135310" y="2915233"/>
              <a:ext cx="990" cy="18711"/>
            </a:xfrm>
            <a:custGeom>
              <a:avLst/>
              <a:gdLst>
                <a:gd name="connsiteX0" fmla="*/ 0 w 990"/>
                <a:gd name="connsiteY0" fmla="*/ 18711 h 18711"/>
                <a:gd name="connsiteX1" fmla="*/ 0 w 990"/>
                <a:gd name="connsiteY1" fmla="*/ 0 h 18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" h="18711">
                  <a:moveTo>
                    <a:pt x="0" y="18711"/>
                  </a:moveTo>
                  <a:lnTo>
                    <a:pt x="0" y="0"/>
                  </a:lnTo>
                </a:path>
              </a:pathLst>
            </a:custGeom>
            <a:noFill/>
            <a:ln w="39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F4DC3911-9160-5625-57E7-090F90615873}"/>
                </a:ext>
              </a:extLst>
            </p:cNvPr>
            <p:cNvSpPr/>
            <p:nvPr/>
          </p:nvSpPr>
          <p:spPr>
            <a:xfrm>
              <a:off x="1156241" y="2960882"/>
              <a:ext cx="23650" cy="35501"/>
            </a:xfrm>
            <a:custGeom>
              <a:avLst/>
              <a:gdLst>
                <a:gd name="connsiteX0" fmla="*/ 11826 w 23650"/>
                <a:gd name="connsiteY0" fmla="*/ 3673 h 35501"/>
                <a:gd name="connsiteX1" fmla="*/ 6440 w 23650"/>
                <a:gd name="connsiteY1" fmla="*/ 7197 h 35501"/>
                <a:gd name="connsiteX2" fmla="*/ 4652 w 23650"/>
                <a:gd name="connsiteY2" fmla="*/ 17761 h 35501"/>
                <a:gd name="connsiteX3" fmla="*/ 6440 w 23650"/>
                <a:gd name="connsiteY3" fmla="*/ 28334 h 35501"/>
                <a:gd name="connsiteX4" fmla="*/ 11826 w 23650"/>
                <a:gd name="connsiteY4" fmla="*/ 31838 h 35501"/>
                <a:gd name="connsiteX5" fmla="*/ 17210 w 23650"/>
                <a:gd name="connsiteY5" fmla="*/ 28334 h 35501"/>
                <a:gd name="connsiteX6" fmla="*/ 19021 w 23650"/>
                <a:gd name="connsiteY6" fmla="*/ 17761 h 35501"/>
                <a:gd name="connsiteX7" fmla="*/ 17210 w 23650"/>
                <a:gd name="connsiteY7" fmla="*/ 7197 h 35501"/>
                <a:gd name="connsiteX8" fmla="*/ 11826 w 23650"/>
                <a:gd name="connsiteY8" fmla="*/ 3673 h 35501"/>
                <a:gd name="connsiteX9" fmla="*/ 11826 w 23650"/>
                <a:gd name="connsiteY9" fmla="*/ 0 h 35501"/>
                <a:gd name="connsiteX10" fmla="*/ 20602 w 23650"/>
                <a:gd name="connsiteY10" fmla="*/ 4564 h 35501"/>
                <a:gd name="connsiteX11" fmla="*/ 23650 w 23650"/>
                <a:gd name="connsiteY11" fmla="*/ 17761 h 35501"/>
                <a:gd name="connsiteX12" fmla="*/ 20602 w 23650"/>
                <a:gd name="connsiteY12" fmla="*/ 30967 h 35501"/>
                <a:gd name="connsiteX13" fmla="*/ 11826 w 23650"/>
                <a:gd name="connsiteY13" fmla="*/ 35501 h 35501"/>
                <a:gd name="connsiteX14" fmla="*/ 3025 w 23650"/>
                <a:gd name="connsiteY14" fmla="*/ 30967 h 35501"/>
                <a:gd name="connsiteX15" fmla="*/ 0 w 23650"/>
                <a:gd name="connsiteY15" fmla="*/ 17761 h 35501"/>
                <a:gd name="connsiteX16" fmla="*/ 3025 w 23650"/>
                <a:gd name="connsiteY16" fmla="*/ 4564 h 35501"/>
                <a:gd name="connsiteX17" fmla="*/ 11826 w 23650"/>
                <a:gd name="connsiteY17" fmla="*/ 0 h 35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650" h="35501">
                  <a:moveTo>
                    <a:pt x="11826" y="3673"/>
                  </a:moveTo>
                  <a:cubicBezTo>
                    <a:pt x="9442" y="3673"/>
                    <a:pt x="7647" y="4851"/>
                    <a:pt x="6440" y="7197"/>
                  </a:cubicBezTo>
                  <a:cubicBezTo>
                    <a:pt x="5248" y="9534"/>
                    <a:pt x="4652" y="13058"/>
                    <a:pt x="4652" y="17761"/>
                  </a:cubicBezTo>
                  <a:cubicBezTo>
                    <a:pt x="4652" y="22453"/>
                    <a:pt x="5248" y="25978"/>
                    <a:pt x="6440" y="28334"/>
                  </a:cubicBezTo>
                  <a:cubicBezTo>
                    <a:pt x="7647" y="30670"/>
                    <a:pt x="9442" y="31838"/>
                    <a:pt x="11826" y="31838"/>
                  </a:cubicBezTo>
                  <a:cubicBezTo>
                    <a:pt x="14224" y="31838"/>
                    <a:pt x="16019" y="30670"/>
                    <a:pt x="17210" y="28334"/>
                  </a:cubicBezTo>
                  <a:cubicBezTo>
                    <a:pt x="18417" y="25978"/>
                    <a:pt x="19021" y="22453"/>
                    <a:pt x="19021" y="17761"/>
                  </a:cubicBezTo>
                  <a:cubicBezTo>
                    <a:pt x="19021" y="13058"/>
                    <a:pt x="18417" y="9534"/>
                    <a:pt x="17210" y="7197"/>
                  </a:cubicBezTo>
                  <a:cubicBezTo>
                    <a:pt x="16019" y="4851"/>
                    <a:pt x="14224" y="3673"/>
                    <a:pt x="11826" y="3673"/>
                  </a:cubicBezTo>
                  <a:moveTo>
                    <a:pt x="11826" y="0"/>
                  </a:moveTo>
                  <a:cubicBezTo>
                    <a:pt x="15660" y="0"/>
                    <a:pt x="18585" y="1525"/>
                    <a:pt x="20602" y="4564"/>
                  </a:cubicBezTo>
                  <a:cubicBezTo>
                    <a:pt x="22634" y="7583"/>
                    <a:pt x="23650" y="11989"/>
                    <a:pt x="23650" y="17761"/>
                  </a:cubicBezTo>
                  <a:cubicBezTo>
                    <a:pt x="23650" y="23522"/>
                    <a:pt x="22634" y="27928"/>
                    <a:pt x="20602" y="30967"/>
                  </a:cubicBezTo>
                  <a:cubicBezTo>
                    <a:pt x="18585" y="33987"/>
                    <a:pt x="15660" y="35501"/>
                    <a:pt x="11826" y="35501"/>
                  </a:cubicBezTo>
                  <a:cubicBezTo>
                    <a:pt x="7990" y="35501"/>
                    <a:pt x="5057" y="33987"/>
                    <a:pt x="3025" y="30967"/>
                  </a:cubicBezTo>
                  <a:cubicBezTo>
                    <a:pt x="1009" y="27928"/>
                    <a:pt x="0" y="23522"/>
                    <a:pt x="0" y="17761"/>
                  </a:cubicBezTo>
                  <a:cubicBezTo>
                    <a:pt x="0" y="11989"/>
                    <a:pt x="1009" y="7583"/>
                    <a:pt x="3025" y="4564"/>
                  </a:cubicBezTo>
                  <a:cubicBezTo>
                    <a:pt x="5057" y="1525"/>
                    <a:pt x="7990" y="0"/>
                    <a:pt x="11826" y="0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B8F4A9C0-E0FF-23F6-D7CF-AC843F131939}"/>
                </a:ext>
              </a:extLst>
            </p:cNvPr>
            <p:cNvSpPr/>
            <p:nvPr/>
          </p:nvSpPr>
          <p:spPr>
            <a:xfrm>
              <a:off x="1188027" y="2989898"/>
              <a:ext cx="4835" cy="5821"/>
            </a:xfrm>
            <a:custGeom>
              <a:avLst/>
              <a:gdLst>
                <a:gd name="connsiteX0" fmla="*/ 0 w 4835"/>
                <a:gd name="connsiteY0" fmla="*/ 0 h 5821"/>
                <a:gd name="connsiteX1" fmla="*/ 4835 w 4835"/>
                <a:gd name="connsiteY1" fmla="*/ 0 h 5821"/>
                <a:gd name="connsiteX2" fmla="*/ 4835 w 4835"/>
                <a:gd name="connsiteY2" fmla="*/ 5821 h 5821"/>
                <a:gd name="connsiteX3" fmla="*/ 0 w 4835"/>
                <a:gd name="connsiteY3" fmla="*/ 5821 h 5821"/>
                <a:gd name="connsiteX4" fmla="*/ 0 w 4835"/>
                <a:gd name="connsiteY4" fmla="*/ 0 h 5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5" h="5821">
                  <a:moveTo>
                    <a:pt x="0" y="0"/>
                  </a:moveTo>
                  <a:lnTo>
                    <a:pt x="4835" y="0"/>
                  </a:lnTo>
                  <a:lnTo>
                    <a:pt x="4835" y="5821"/>
                  </a:lnTo>
                  <a:lnTo>
                    <a:pt x="0" y="58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6F16EC06-0328-6CEE-85E8-F9DA233D9E17}"/>
                </a:ext>
              </a:extLst>
            </p:cNvPr>
            <p:cNvSpPr/>
            <p:nvPr/>
          </p:nvSpPr>
          <p:spPr>
            <a:xfrm>
              <a:off x="1201019" y="2960882"/>
              <a:ext cx="23650" cy="35501"/>
            </a:xfrm>
            <a:custGeom>
              <a:avLst/>
              <a:gdLst>
                <a:gd name="connsiteX0" fmla="*/ 11826 w 23650"/>
                <a:gd name="connsiteY0" fmla="*/ 3673 h 35501"/>
                <a:gd name="connsiteX1" fmla="*/ 6440 w 23650"/>
                <a:gd name="connsiteY1" fmla="*/ 7197 h 35501"/>
                <a:gd name="connsiteX2" fmla="*/ 4652 w 23650"/>
                <a:gd name="connsiteY2" fmla="*/ 17761 h 35501"/>
                <a:gd name="connsiteX3" fmla="*/ 6440 w 23650"/>
                <a:gd name="connsiteY3" fmla="*/ 28334 h 35501"/>
                <a:gd name="connsiteX4" fmla="*/ 11826 w 23650"/>
                <a:gd name="connsiteY4" fmla="*/ 31838 h 35501"/>
                <a:gd name="connsiteX5" fmla="*/ 17211 w 23650"/>
                <a:gd name="connsiteY5" fmla="*/ 28334 h 35501"/>
                <a:gd name="connsiteX6" fmla="*/ 19021 w 23650"/>
                <a:gd name="connsiteY6" fmla="*/ 17761 h 35501"/>
                <a:gd name="connsiteX7" fmla="*/ 17211 w 23650"/>
                <a:gd name="connsiteY7" fmla="*/ 7197 h 35501"/>
                <a:gd name="connsiteX8" fmla="*/ 11826 w 23650"/>
                <a:gd name="connsiteY8" fmla="*/ 3673 h 35501"/>
                <a:gd name="connsiteX9" fmla="*/ 11826 w 23650"/>
                <a:gd name="connsiteY9" fmla="*/ 0 h 35501"/>
                <a:gd name="connsiteX10" fmla="*/ 20603 w 23650"/>
                <a:gd name="connsiteY10" fmla="*/ 4564 h 35501"/>
                <a:gd name="connsiteX11" fmla="*/ 23650 w 23650"/>
                <a:gd name="connsiteY11" fmla="*/ 17761 h 35501"/>
                <a:gd name="connsiteX12" fmla="*/ 20603 w 23650"/>
                <a:gd name="connsiteY12" fmla="*/ 30967 h 35501"/>
                <a:gd name="connsiteX13" fmla="*/ 11826 w 23650"/>
                <a:gd name="connsiteY13" fmla="*/ 35501 h 35501"/>
                <a:gd name="connsiteX14" fmla="*/ 3025 w 23650"/>
                <a:gd name="connsiteY14" fmla="*/ 30967 h 35501"/>
                <a:gd name="connsiteX15" fmla="*/ 0 w 23650"/>
                <a:gd name="connsiteY15" fmla="*/ 17761 h 35501"/>
                <a:gd name="connsiteX16" fmla="*/ 3025 w 23650"/>
                <a:gd name="connsiteY16" fmla="*/ 4564 h 35501"/>
                <a:gd name="connsiteX17" fmla="*/ 11826 w 23650"/>
                <a:gd name="connsiteY17" fmla="*/ 0 h 35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650" h="35501">
                  <a:moveTo>
                    <a:pt x="11826" y="3673"/>
                  </a:moveTo>
                  <a:cubicBezTo>
                    <a:pt x="9443" y="3673"/>
                    <a:pt x="7647" y="4851"/>
                    <a:pt x="6440" y="7197"/>
                  </a:cubicBezTo>
                  <a:cubicBezTo>
                    <a:pt x="5248" y="9534"/>
                    <a:pt x="4652" y="13058"/>
                    <a:pt x="4652" y="17761"/>
                  </a:cubicBezTo>
                  <a:cubicBezTo>
                    <a:pt x="4652" y="22453"/>
                    <a:pt x="5248" y="25978"/>
                    <a:pt x="6440" y="28334"/>
                  </a:cubicBezTo>
                  <a:cubicBezTo>
                    <a:pt x="7647" y="30670"/>
                    <a:pt x="9443" y="31838"/>
                    <a:pt x="11826" y="31838"/>
                  </a:cubicBezTo>
                  <a:cubicBezTo>
                    <a:pt x="14224" y="31838"/>
                    <a:pt x="16019" y="30670"/>
                    <a:pt x="17211" y="28334"/>
                  </a:cubicBezTo>
                  <a:cubicBezTo>
                    <a:pt x="18418" y="25978"/>
                    <a:pt x="19021" y="22453"/>
                    <a:pt x="19021" y="17761"/>
                  </a:cubicBezTo>
                  <a:cubicBezTo>
                    <a:pt x="19021" y="13058"/>
                    <a:pt x="18418" y="9534"/>
                    <a:pt x="17211" y="7197"/>
                  </a:cubicBezTo>
                  <a:cubicBezTo>
                    <a:pt x="16019" y="4851"/>
                    <a:pt x="14224" y="3673"/>
                    <a:pt x="11826" y="3673"/>
                  </a:cubicBezTo>
                  <a:moveTo>
                    <a:pt x="11826" y="0"/>
                  </a:moveTo>
                  <a:cubicBezTo>
                    <a:pt x="15660" y="0"/>
                    <a:pt x="18586" y="1525"/>
                    <a:pt x="20603" y="4564"/>
                  </a:cubicBezTo>
                  <a:cubicBezTo>
                    <a:pt x="22634" y="7583"/>
                    <a:pt x="23650" y="11989"/>
                    <a:pt x="23650" y="17761"/>
                  </a:cubicBezTo>
                  <a:cubicBezTo>
                    <a:pt x="23650" y="23522"/>
                    <a:pt x="22634" y="27928"/>
                    <a:pt x="20603" y="30967"/>
                  </a:cubicBezTo>
                  <a:cubicBezTo>
                    <a:pt x="18586" y="33987"/>
                    <a:pt x="15660" y="35501"/>
                    <a:pt x="11826" y="35501"/>
                  </a:cubicBezTo>
                  <a:cubicBezTo>
                    <a:pt x="7991" y="35501"/>
                    <a:pt x="5058" y="33987"/>
                    <a:pt x="3025" y="30967"/>
                  </a:cubicBezTo>
                  <a:cubicBezTo>
                    <a:pt x="1009" y="27928"/>
                    <a:pt x="0" y="23522"/>
                    <a:pt x="0" y="17761"/>
                  </a:cubicBezTo>
                  <a:cubicBezTo>
                    <a:pt x="0" y="11989"/>
                    <a:pt x="1009" y="7583"/>
                    <a:pt x="3025" y="4564"/>
                  </a:cubicBezTo>
                  <a:cubicBezTo>
                    <a:pt x="5058" y="1525"/>
                    <a:pt x="7991" y="0"/>
                    <a:pt x="11826" y="0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316CFA9E-8DB6-1DC9-6EF7-5AB2222C7AB2}"/>
                </a:ext>
              </a:extLst>
            </p:cNvPr>
            <p:cNvSpPr/>
            <p:nvPr/>
          </p:nvSpPr>
          <p:spPr>
            <a:xfrm>
              <a:off x="1230880" y="2960882"/>
              <a:ext cx="23650" cy="35501"/>
            </a:xfrm>
            <a:custGeom>
              <a:avLst/>
              <a:gdLst>
                <a:gd name="connsiteX0" fmla="*/ 11826 w 23650"/>
                <a:gd name="connsiteY0" fmla="*/ 3673 h 35501"/>
                <a:gd name="connsiteX1" fmla="*/ 6440 w 23650"/>
                <a:gd name="connsiteY1" fmla="*/ 7197 h 35501"/>
                <a:gd name="connsiteX2" fmla="*/ 4652 w 23650"/>
                <a:gd name="connsiteY2" fmla="*/ 17761 h 35501"/>
                <a:gd name="connsiteX3" fmla="*/ 6440 w 23650"/>
                <a:gd name="connsiteY3" fmla="*/ 28334 h 35501"/>
                <a:gd name="connsiteX4" fmla="*/ 11826 w 23650"/>
                <a:gd name="connsiteY4" fmla="*/ 31838 h 35501"/>
                <a:gd name="connsiteX5" fmla="*/ 17210 w 23650"/>
                <a:gd name="connsiteY5" fmla="*/ 28334 h 35501"/>
                <a:gd name="connsiteX6" fmla="*/ 19021 w 23650"/>
                <a:gd name="connsiteY6" fmla="*/ 17761 h 35501"/>
                <a:gd name="connsiteX7" fmla="*/ 17210 w 23650"/>
                <a:gd name="connsiteY7" fmla="*/ 7197 h 35501"/>
                <a:gd name="connsiteX8" fmla="*/ 11826 w 23650"/>
                <a:gd name="connsiteY8" fmla="*/ 3673 h 35501"/>
                <a:gd name="connsiteX9" fmla="*/ 11826 w 23650"/>
                <a:gd name="connsiteY9" fmla="*/ 0 h 35501"/>
                <a:gd name="connsiteX10" fmla="*/ 20602 w 23650"/>
                <a:gd name="connsiteY10" fmla="*/ 4564 h 35501"/>
                <a:gd name="connsiteX11" fmla="*/ 23650 w 23650"/>
                <a:gd name="connsiteY11" fmla="*/ 17761 h 35501"/>
                <a:gd name="connsiteX12" fmla="*/ 20602 w 23650"/>
                <a:gd name="connsiteY12" fmla="*/ 30967 h 35501"/>
                <a:gd name="connsiteX13" fmla="*/ 11826 w 23650"/>
                <a:gd name="connsiteY13" fmla="*/ 35501 h 35501"/>
                <a:gd name="connsiteX14" fmla="*/ 3025 w 23650"/>
                <a:gd name="connsiteY14" fmla="*/ 30967 h 35501"/>
                <a:gd name="connsiteX15" fmla="*/ 0 w 23650"/>
                <a:gd name="connsiteY15" fmla="*/ 17761 h 35501"/>
                <a:gd name="connsiteX16" fmla="*/ 3025 w 23650"/>
                <a:gd name="connsiteY16" fmla="*/ 4564 h 35501"/>
                <a:gd name="connsiteX17" fmla="*/ 11826 w 23650"/>
                <a:gd name="connsiteY17" fmla="*/ 0 h 35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650" h="35501">
                  <a:moveTo>
                    <a:pt x="11826" y="3673"/>
                  </a:moveTo>
                  <a:cubicBezTo>
                    <a:pt x="9443" y="3673"/>
                    <a:pt x="7647" y="4851"/>
                    <a:pt x="6440" y="7197"/>
                  </a:cubicBezTo>
                  <a:cubicBezTo>
                    <a:pt x="5248" y="9534"/>
                    <a:pt x="4652" y="13058"/>
                    <a:pt x="4652" y="17761"/>
                  </a:cubicBezTo>
                  <a:cubicBezTo>
                    <a:pt x="4652" y="22453"/>
                    <a:pt x="5248" y="25978"/>
                    <a:pt x="6440" y="28334"/>
                  </a:cubicBezTo>
                  <a:cubicBezTo>
                    <a:pt x="7647" y="30670"/>
                    <a:pt x="9443" y="31838"/>
                    <a:pt x="11826" y="31838"/>
                  </a:cubicBezTo>
                  <a:cubicBezTo>
                    <a:pt x="14224" y="31838"/>
                    <a:pt x="16019" y="30670"/>
                    <a:pt x="17210" y="28334"/>
                  </a:cubicBezTo>
                  <a:cubicBezTo>
                    <a:pt x="18417" y="25978"/>
                    <a:pt x="19021" y="22453"/>
                    <a:pt x="19021" y="17761"/>
                  </a:cubicBezTo>
                  <a:cubicBezTo>
                    <a:pt x="19021" y="13058"/>
                    <a:pt x="18417" y="9534"/>
                    <a:pt x="17210" y="7197"/>
                  </a:cubicBezTo>
                  <a:cubicBezTo>
                    <a:pt x="16019" y="4851"/>
                    <a:pt x="14224" y="3673"/>
                    <a:pt x="11826" y="3673"/>
                  </a:cubicBezTo>
                  <a:moveTo>
                    <a:pt x="11826" y="0"/>
                  </a:moveTo>
                  <a:cubicBezTo>
                    <a:pt x="15660" y="0"/>
                    <a:pt x="18585" y="1525"/>
                    <a:pt x="20602" y="4564"/>
                  </a:cubicBezTo>
                  <a:cubicBezTo>
                    <a:pt x="22634" y="7583"/>
                    <a:pt x="23650" y="11989"/>
                    <a:pt x="23650" y="17761"/>
                  </a:cubicBezTo>
                  <a:cubicBezTo>
                    <a:pt x="23650" y="23522"/>
                    <a:pt x="22634" y="27928"/>
                    <a:pt x="20602" y="30967"/>
                  </a:cubicBezTo>
                  <a:cubicBezTo>
                    <a:pt x="18585" y="33987"/>
                    <a:pt x="15660" y="35501"/>
                    <a:pt x="11826" y="35501"/>
                  </a:cubicBezTo>
                  <a:cubicBezTo>
                    <a:pt x="7991" y="35501"/>
                    <a:pt x="5058" y="33987"/>
                    <a:pt x="3025" y="30967"/>
                  </a:cubicBezTo>
                  <a:cubicBezTo>
                    <a:pt x="1009" y="27928"/>
                    <a:pt x="0" y="23522"/>
                    <a:pt x="0" y="17761"/>
                  </a:cubicBezTo>
                  <a:cubicBezTo>
                    <a:pt x="0" y="11989"/>
                    <a:pt x="1009" y="7583"/>
                    <a:pt x="3025" y="4564"/>
                  </a:cubicBezTo>
                  <a:cubicBezTo>
                    <a:pt x="5058" y="1525"/>
                    <a:pt x="7991" y="0"/>
                    <a:pt x="11826" y="0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66803FD0-DA06-C9FC-45BD-D5F1898A0C5D}"/>
                </a:ext>
              </a:extLst>
            </p:cNvPr>
            <p:cNvSpPr/>
            <p:nvPr/>
          </p:nvSpPr>
          <p:spPr>
            <a:xfrm>
              <a:off x="1639216" y="2960882"/>
              <a:ext cx="23650" cy="35501"/>
            </a:xfrm>
            <a:custGeom>
              <a:avLst/>
              <a:gdLst>
                <a:gd name="connsiteX0" fmla="*/ 11825 w 23650"/>
                <a:gd name="connsiteY0" fmla="*/ 3673 h 35501"/>
                <a:gd name="connsiteX1" fmla="*/ 6440 w 23650"/>
                <a:gd name="connsiteY1" fmla="*/ 7197 h 35501"/>
                <a:gd name="connsiteX2" fmla="*/ 4652 w 23650"/>
                <a:gd name="connsiteY2" fmla="*/ 17761 h 35501"/>
                <a:gd name="connsiteX3" fmla="*/ 6440 w 23650"/>
                <a:gd name="connsiteY3" fmla="*/ 28334 h 35501"/>
                <a:gd name="connsiteX4" fmla="*/ 11825 w 23650"/>
                <a:gd name="connsiteY4" fmla="*/ 31838 h 35501"/>
                <a:gd name="connsiteX5" fmla="*/ 17210 w 23650"/>
                <a:gd name="connsiteY5" fmla="*/ 28334 h 35501"/>
                <a:gd name="connsiteX6" fmla="*/ 19021 w 23650"/>
                <a:gd name="connsiteY6" fmla="*/ 17761 h 35501"/>
                <a:gd name="connsiteX7" fmla="*/ 17210 w 23650"/>
                <a:gd name="connsiteY7" fmla="*/ 7197 h 35501"/>
                <a:gd name="connsiteX8" fmla="*/ 11825 w 23650"/>
                <a:gd name="connsiteY8" fmla="*/ 3673 h 35501"/>
                <a:gd name="connsiteX9" fmla="*/ 11825 w 23650"/>
                <a:gd name="connsiteY9" fmla="*/ 0 h 35501"/>
                <a:gd name="connsiteX10" fmla="*/ 20602 w 23650"/>
                <a:gd name="connsiteY10" fmla="*/ 4564 h 35501"/>
                <a:gd name="connsiteX11" fmla="*/ 23650 w 23650"/>
                <a:gd name="connsiteY11" fmla="*/ 17761 h 35501"/>
                <a:gd name="connsiteX12" fmla="*/ 20602 w 23650"/>
                <a:gd name="connsiteY12" fmla="*/ 30967 h 35501"/>
                <a:gd name="connsiteX13" fmla="*/ 11825 w 23650"/>
                <a:gd name="connsiteY13" fmla="*/ 35501 h 35501"/>
                <a:gd name="connsiteX14" fmla="*/ 3024 w 23650"/>
                <a:gd name="connsiteY14" fmla="*/ 30967 h 35501"/>
                <a:gd name="connsiteX15" fmla="*/ 0 w 23650"/>
                <a:gd name="connsiteY15" fmla="*/ 17761 h 35501"/>
                <a:gd name="connsiteX16" fmla="*/ 3024 w 23650"/>
                <a:gd name="connsiteY16" fmla="*/ 4564 h 35501"/>
                <a:gd name="connsiteX17" fmla="*/ 11825 w 23650"/>
                <a:gd name="connsiteY17" fmla="*/ 0 h 35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650" h="35501">
                  <a:moveTo>
                    <a:pt x="11825" y="3673"/>
                  </a:moveTo>
                  <a:cubicBezTo>
                    <a:pt x="9442" y="3673"/>
                    <a:pt x="7647" y="4851"/>
                    <a:pt x="6440" y="7197"/>
                  </a:cubicBezTo>
                  <a:cubicBezTo>
                    <a:pt x="5248" y="9534"/>
                    <a:pt x="4652" y="13058"/>
                    <a:pt x="4652" y="17761"/>
                  </a:cubicBezTo>
                  <a:cubicBezTo>
                    <a:pt x="4652" y="22453"/>
                    <a:pt x="5248" y="25978"/>
                    <a:pt x="6440" y="28334"/>
                  </a:cubicBezTo>
                  <a:cubicBezTo>
                    <a:pt x="7647" y="30670"/>
                    <a:pt x="9442" y="31838"/>
                    <a:pt x="11825" y="31838"/>
                  </a:cubicBezTo>
                  <a:cubicBezTo>
                    <a:pt x="14223" y="31838"/>
                    <a:pt x="16019" y="30670"/>
                    <a:pt x="17210" y="28334"/>
                  </a:cubicBezTo>
                  <a:cubicBezTo>
                    <a:pt x="18417" y="25978"/>
                    <a:pt x="19021" y="22453"/>
                    <a:pt x="19021" y="17761"/>
                  </a:cubicBezTo>
                  <a:cubicBezTo>
                    <a:pt x="19021" y="13058"/>
                    <a:pt x="18417" y="9534"/>
                    <a:pt x="17210" y="7197"/>
                  </a:cubicBezTo>
                  <a:cubicBezTo>
                    <a:pt x="16019" y="4851"/>
                    <a:pt x="14223" y="3673"/>
                    <a:pt x="11825" y="3673"/>
                  </a:cubicBezTo>
                  <a:moveTo>
                    <a:pt x="11825" y="0"/>
                  </a:moveTo>
                  <a:cubicBezTo>
                    <a:pt x="15659" y="0"/>
                    <a:pt x="18585" y="1525"/>
                    <a:pt x="20602" y="4564"/>
                  </a:cubicBezTo>
                  <a:cubicBezTo>
                    <a:pt x="22634" y="7583"/>
                    <a:pt x="23650" y="11989"/>
                    <a:pt x="23650" y="17761"/>
                  </a:cubicBezTo>
                  <a:cubicBezTo>
                    <a:pt x="23650" y="23522"/>
                    <a:pt x="22634" y="27928"/>
                    <a:pt x="20602" y="30967"/>
                  </a:cubicBezTo>
                  <a:cubicBezTo>
                    <a:pt x="18585" y="33987"/>
                    <a:pt x="15659" y="35501"/>
                    <a:pt x="11825" y="35501"/>
                  </a:cubicBezTo>
                  <a:cubicBezTo>
                    <a:pt x="7990" y="35501"/>
                    <a:pt x="5057" y="33987"/>
                    <a:pt x="3024" y="30967"/>
                  </a:cubicBezTo>
                  <a:cubicBezTo>
                    <a:pt x="1008" y="27928"/>
                    <a:pt x="0" y="23522"/>
                    <a:pt x="0" y="17761"/>
                  </a:cubicBezTo>
                  <a:cubicBezTo>
                    <a:pt x="0" y="11989"/>
                    <a:pt x="1008" y="7583"/>
                    <a:pt x="3024" y="4564"/>
                  </a:cubicBezTo>
                  <a:cubicBezTo>
                    <a:pt x="5057" y="1525"/>
                    <a:pt x="7990" y="0"/>
                    <a:pt x="11825" y="0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2D8AC6DD-8A0F-564F-E3D0-C183A3730646}"/>
                </a:ext>
              </a:extLst>
            </p:cNvPr>
            <p:cNvSpPr/>
            <p:nvPr/>
          </p:nvSpPr>
          <p:spPr>
            <a:xfrm>
              <a:off x="1671000" y="2989898"/>
              <a:ext cx="4835" cy="5821"/>
            </a:xfrm>
            <a:custGeom>
              <a:avLst/>
              <a:gdLst>
                <a:gd name="connsiteX0" fmla="*/ 0 w 4835"/>
                <a:gd name="connsiteY0" fmla="*/ 0 h 5821"/>
                <a:gd name="connsiteX1" fmla="*/ 4835 w 4835"/>
                <a:gd name="connsiteY1" fmla="*/ 0 h 5821"/>
                <a:gd name="connsiteX2" fmla="*/ 4835 w 4835"/>
                <a:gd name="connsiteY2" fmla="*/ 5821 h 5821"/>
                <a:gd name="connsiteX3" fmla="*/ 0 w 4835"/>
                <a:gd name="connsiteY3" fmla="*/ 5821 h 5821"/>
                <a:gd name="connsiteX4" fmla="*/ 0 w 4835"/>
                <a:gd name="connsiteY4" fmla="*/ 0 h 5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5" h="5821">
                  <a:moveTo>
                    <a:pt x="0" y="0"/>
                  </a:moveTo>
                  <a:lnTo>
                    <a:pt x="4835" y="0"/>
                  </a:lnTo>
                  <a:lnTo>
                    <a:pt x="4835" y="5821"/>
                  </a:lnTo>
                  <a:lnTo>
                    <a:pt x="0" y="58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C0E3B001-68B5-E6B2-039B-CD586015545F}"/>
                </a:ext>
              </a:extLst>
            </p:cNvPr>
            <p:cNvSpPr/>
            <p:nvPr/>
          </p:nvSpPr>
          <p:spPr>
            <a:xfrm>
              <a:off x="1684338" y="2960882"/>
              <a:ext cx="21725" cy="34838"/>
            </a:xfrm>
            <a:custGeom>
              <a:avLst/>
              <a:gdLst>
                <a:gd name="connsiteX0" fmla="*/ 5569 w 21725"/>
                <a:gd name="connsiteY0" fmla="*/ 30938 h 34838"/>
                <a:gd name="connsiteX1" fmla="*/ 21726 w 21725"/>
                <a:gd name="connsiteY1" fmla="*/ 30938 h 34838"/>
                <a:gd name="connsiteX2" fmla="*/ 21726 w 21725"/>
                <a:gd name="connsiteY2" fmla="*/ 34838 h 34838"/>
                <a:gd name="connsiteX3" fmla="*/ 0 w 21725"/>
                <a:gd name="connsiteY3" fmla="*/ 34838 h 34838"/>
                <a:gd name="connsiteX4" fmla="*/ 0 w 21725"/>
                <a:gd name="connsiteY4" fmla="*/ 30938 h 34838"/>
                <a:gd name="connsiteX5" fmla="*/ 7174 w 21725"/>
                <a:gd name="connsiteY5" fmla="*/ 23631 h 34838"/>
                <a:gd name="connsiteX6" fmla="*/ 12903 w 21725"/>
                <a:gd name="connsiteY6" fmla="*/ 17701 h 34838"/>
                <a:gd name="connsiteX7" fmla="*/ 15996 w 21725"/>
                <a:gd name="connsiteY7" fmla="*/ 13484 h 34838"/>
                <a:gd name="connsiteX8" fmla="*/ 16889 w 21725"/>
                <a:gd name="connsiteY8" fmla="*/ 10068 h 34838"/>
                <a:gd name="connsiteX9" fmla="*/ 14965 w 21725"/>
                <a:gd name="connsiteY9" fmla="*/ 5623 h 34838"/>
                <a:gd name="connsiteX10" fmla="*/ 9992 w 21725"/>
                <a:gd name="connsiteY10" fmla="*/ 3901 h 34838"/>
                <a:gd name="connsiteX11" fmla="*/ 5386 w 21725"/>
                <a:gd name="connsiteY11" fmla="*/ 4653 h 34838"/>
                <a:gd name="connsiteX12" fmla="*/ 230 w 21725"/>
                <a:gd name="connsiteY12" fmla="*/ 6950 h 34838"/>
                <a:gd name="connsiteX13" fmla="*/ 230 w 21725"/>
                <a:gd name="connsiteY13" fmla="*/ 2277 h 34838"/>
                <a:gd name="connsiteX14" fmla="*/ 5455 w 21725"/>
                <a:gd name="connsiteY14" fmla="*/ 574 h 34838"/>
                <a:gd name="connsiteX15" fmla="*/ 9900 w 21725"/>
                <a:gd name="connsiteY15" fmla="*/ 0 h 34838"/>
                <a:gd name="connsiteX16" fmla="*/ 18379 w 21725"/>
                <a:gd name="connsiteY16" fmla="*/ 2663 h 34838"/>
                <a:gd name="connsiteX17" fmla="*/ 21542 w 21725"/>
                <a:gd name="connsiteY17" fmla="*/ 9771 h 34838"/>
                <a:gd name="connsiteX18" fmla="*/ 20740 w 21725"/>
                <a:gd name="connsiteY18" fmla="*/ 13781 h 34838"/>
                <a:gd name="connsiteX19" fmla="*/ 17875 w 21725"/>
                <a:gd name="connsiteY19" fmla="*/ 18226 h 34838"/>
                <a:gd name="connsiteX20" fmla="*/ 14231 w 21725"/>
                <a:gd name="connsiteY20" fmla="*/ 22077 h 34838"/>
                <a:gd name="connsiteX21" fmla="*/ 5569 w 21725"/>
                <a:gd name="connsiteY21" fmla="*/ 30938 h 34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1725" h="34838">
                  <a:moveTo>
                    <a:pt x="5569" y="30938"/>
                  </a:moveTo>
                  <a:lnTo>
                    <a:pt x="21726" y="30938"/>
                  </a:lnTo>
                  <a:lnTo>
                    <a:pt x="21726" y="34838"/>
                  </a:lnTo>
                  <a:lnTo>
                    <a:pt x="0" y="34838"/>
                  </a:lnTo>
                  <a:lnTo>
                    <a:pt x="0" y="30938"/>
                  </a:lnTo>
                  <a:cubicBezTo>
                    <a:pt x="1757" y="29126"/>
                    <a:pt x="4148" y="26690"/>
                    <a:pt x="7174" y="23631"/>
                  </a:cubicBezTo>
                  <a:cubicBezTo>
                    <a:pt x="10214" y="20562"/>
                    <a:pt x="12124" y="18582"/>
                    <a:pt x="12903" y="17701"/>
                  </a:cubicBezTo>
                  <a:cubicBezTo>
                    <a:pt x="14385" y="16028"/>
                    <a:pt x="15415" y="14622"/>
                    <a:pt x="15996" y="13484"/>
                  </a:cubicBezTo>
                  <a:cubicBezTo>
                    <a:pt x="16591" y="12325"/>
                    <a:pt x="16889" y="11187"/>
                    <a:pt x="16889" y="10068"/>
                  </a:cubicBezTo>
                  <a:cubicBezTo>
                    <a:pt x="16889" y="8247"/>
                    <a:pt x="16248" y="6762"/>
                    <a:pt x="14965" y="5623"/>
                  </a:cubicBezTo>
                  <a:cubicBezTo>
                    <a:pt x="13697" y="4475"/>
                    <a:pt x="12039" y="3901"/>
                    <a:pt x="9992" y="3901"/>
                  </a:cubicBezTo>
                  <a:cubicBezTo>
                    <a:pt x="8541" y="3901"/>
                    <a:pt x="7005" y="4148"/>
                    <a:pt x="5386" y="4653"/>
                  </a:cubicBezTo>
                  <a:cubicBezTo>
                    <a:pt x="3782" y="5158"/>
                    <a:pt x="2063" y="5930"/>
                    <a:pt x="230" y="6950"/>
                  </a:cubicBezTo>
                  <a:lnTo>
                    <a:pt x="230" y="2277"/>
                  </a:lnTo>
                  <a:cubicBezTo>
                    <a:pt x="2094" y="1525"/>
                    <a:pt x="3835" y="960"/>
                    <a:pt x="5455" y="574"/>
                  </a:cubicBezTo>
                  <a:cubicBezTo>
                    <a:pt x="7074" y="188"/>
                    <a:pt x="8556" y="0"/>
                    <a:pt x="9900" y="0"/>
                  </a:cubicBezTo>
                  <a:cubicBezTo>
                    <a:pt x="13445" y="0"/>
                    <a:pt x="16272" y="891"/>
                    <a:pt x="18379" y="2663"/>
                  </a:cubicBezTo>
                  <a:cubicBezTo>
                    <a:pt x="20488" y="4435"/>
                    <a:pt x="21542" y="6811"/>
                    <a:pt x="21542" y="9771"/>
                  </a:cubicBezTo>
                  <a:cubicBezTo>
                    <a:pt x="21542" y="11177"/>
                    <a:pt x="21275" y="12514"/>
                    <a:pt x="20740" y="13781"/>
                  </a:cubicBezTo>
                  <a:cubicBezTo>
                    <a:pt x="20220" y="15028"/>
                    <a:pt x="19265" y="16513"/>
                    <a:pt x="17875" y="18226"/>
                  </a:cubicBezTo>
                  <a:cubicBezTo>
                    <a:pt x="17493" y="18671"/>
                    <a:pt x="16279" y="19949"/>
                    <a:pt x="14231" y="22077"/>
                  </a:cubicBezTo>
                  <a:cubicBezTo>
                    <a:pt x="12184" y="24186"/>
                    <a:pt x="9296" y="27136"/>
                    <a:pt x="5569" y="30938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93BA5F79-50DE-E5F6-7FAC-B47AADAFAE93}"/>
                </a:ext>
              </a:extLst>
            </p:cNvPr>
            <p:cNvSpPr/>
            <p:nvPr/>
          </p:nvSpPr>
          <p:spPr>
            <a:xfrm>
              <a:off x="1714381" y="2961505"/>
              <a:ext cx="22137" cy="34877"/>
            </a:xfrm>
            <a:custGeom>
              <a:avLst/>
              <a:gdLst>
                <a:gd name="connsiteX0" fmla="*/ 1444 w 22137"/>
                <a:gd name="connsiteY0" fmla="*/ 0 h 34877"/>
                <a:gd name="connsiteX1" fmla="*/ 19617 w 22137"/>
                <a:gd name="connsiteY1" fmla="*/ 0 h 34877"/>
                <a:gd name="connsiteX2" fmla="*/ 19617 w 22137"/>
                <a:gd name="connsiteY2" fmla="*/ 3901 h 34877"/>
                <a:gd name="connsiteX3" fmla="*/ 5684 w 22137"/>
                <a:gd name="connsiteY3" fmla="*/ 3901 h 34877"/>
                <a:gd name="connsiteX4" fmla="*/ 5684 w 22137"/>
                <a:gd name="connsiteY4" fmla="*/ 12286 h 34877"/>
                <a:gd name="connsiteX5" fmla="*/ 7700 w 22137"/>
                <a:gd name="connsiteY5" fmla="*/ 11781 h 34877"/>
                <a:gd name="connsiteX6" fmla="*/ 9717 w 22137"/>
                <a:gd name="connsiteY6" fmla="*/ 11593 h 34877"/>
                <a:gd name="connsiteX7" fmla="*/ 18792 w 22137"/>
                <a:gd name="connsiteY7" fmla="*/ 14731 h 34877"/>
                <a:gd name="connsiteX8" fmla="*/ 22137 w 22137"/>
                <a:gd name="connsiteY8" fmla="*/ 23235 h 34877"/>
                <a:gd name="connsiteX9" fmla="*/ 18700 w 22137"/>
                <a:gd name="connsiteY9" fmla="*/ 31829 h 34877"/>
                <a:gd name="connsiteX10" fmla="*/ 9007 w 22137"/>
                <a:gd name="connsiteY10" fmla="*/ 34878 h 34877"/>
                <a:gd name="connsiteX11" fmla="*/ 4606 w 22137"/>
                <a:gd name="connsiteY11" fmla="*/ 34511 h 34877"/>
                <a:gd name="connsiteX12" fmla="*/ 0 w 22137"/>
                <a:gd name="connsiteY12" fmla="*/ 33413 h 34877"/>
                <a:gd name="connsiteX13" fmla="*/ 0 w 22137"/>
                <a:gd name="connsiteY13" fmla="*/ 28759 h 34877"/>
                <a:gd name="connsiteX14" fmla="*/ 4263 w 22137"/>
                <a:gd name="connsiteY14" fmla="*/ 30433 h 34877"/>
                <a:gd name="connsiteX15" fmla="*/ 8915 w 22137"/>
                <a:gd name="connsiteY15" fmla="*/ 30987 h 34877"/>
                <a:gd name="connsiteX16" fmla="*/ 15195 w 22137"/>
                <a:gd name="connsiteY16" fmla="*/ 28898 h 34877"/>
                <a:gd name="connsiteX17" fmla="*/ 17509 w 22137"/>
                <a:gd name="connsiteY17" fmla="*/ 23235 h 34877"/>
                <a:gd name="connsiteX18" fmla="*/ 15195 w 22137"/>
                <a:gd name="connsiteY18" fmla="*/ 17573 h 34877"/>
                <a:gd name="connsiteX19" fmla="*/ 8915 w 22137"/>
                <a:gd name="connsiteY19" fmla="*/ 15494 h 34877"/>
                <a:gd name="connsiteX20" fmla="*/ 5202 w 22137"/>
                <a:gd name="connsiteY20" fmla="*/ 15899 h 34877"/>
                <a:gd name="connsiteX21" fmla="*/ 1444 w 22137"/>
                <a:gd name="connsiteY21" fmla="*/ 17186 h 34877"/>
                <a:gd name="connsiteX22" fmla="*/ 1444 w 22137"/>
                <a:gd name="connsiteY22" fmla="*/ 0 h 34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2137" h="34877">
                  <a:moveTo>
                    <a:pt x="1444" y="0"/>
                  </a:moveTo>
                  <a:lnTo>
                    <a:pt x="19617" y="0"/>
                  </a:lnTo>
                  <a:lnTo>
                    <a:pt x="19617" y="3901"/>
                  </a:lnTo>
                  <a:lnTo>
                    <a:pt x="5684" y="3901"/>
                  </a:lnTo>
                  <a:lnTo>
                    <a:pt x="5684" y="12286"/>
                  </a:lnTo>
                  <a:cubicBezTo>
                    <a:pt x="6356" y="12058"/>
                    <a:pt x="7028" y="11890"/>
                    <a:pt x="7700" y="11781"/>
                  </a:cubicBezTo>
                  <a:cubicBezTo>
                    <a:pt x="8372" y="11652"/>
                    <a:pt x="9045" y="11593"/>
                    <a:pt x="9717" y="11593"/>
                  </a:cubicBezTo>
                  <a:cubicBezTo>
                    <a:pt x="13536" y="11593"/>
                    <a:pt x="16562" y="12642"/>
                    <a:pt x="18792" y="14731"/>
                  </a:cubicBezTo>
                  <a:cubicBezTo>
                    <a:pt x="21023" y="16830"/>
                    <a:pt x="22137" y="19661"/>
                    <a:pt x="22137" y="23235"/>
                  </a:cubicBezTo>
                  <a:cubicBezTo>
                    <a:pt x="22137" y="26918"/>
                    <a:pt x="20992" y="29779"/>
                    <a:pt x="18700" y="31829"/>
                  </a:cubicBezTo>
                  <a:cubicBezTo>
                    <a:pt x="16408" y="33858"/>
                    <a:pt x="13178" y="34878"/>
                    <a:pt x="9007" y="34878"/>
                  </a:cubicBezTo>
                  <a:cubicBezTo>
                    <a:pt x="7571" y="34878"/>
                    <a:pt x="6104" y="34759"/>
                    <a:pt x="4606" y="34511"/>
                  </a:cubicBezTo>
                  <a:cubicBezTo>
                    <a:pt x="3124" y="34264"/>
                    <a:pt x="1589" y="33898"/>
                    <a:pt x="0" y="33413"/>
                  </a:cubicBezTo>
                  <a:lnTo>
                    <a:pt x="0" y="28759"/>
                  </a:lnTo>
                  <a:cubicBezTo>
                    <a:pt x="1375" y="29502"/>
                    <a:pt x="2797" y="30066"/>
                    <a:pt x="4263" y="30433"/>
                  </a:cubicBezTo>
                  <a:cubicBezTo>
                    <a:pt x="5729" y="30799"/>
                    <a:pt x="7280" y="30987"/>
                    <a:pt x="8915" y="30987"/>
                  </a:cubicBezTo>
                  <a:cubicBezTo>
                    <a:pt x="11558" y="30987"/>
                    <a:pt x="13651" y="30294"/>
                    <a:pt x="15195" y="28898"/>
                  </a:cubicBezTo>
                  <a:cubicBezTo>
                    <a:pt x="16738" y="27502"/>
                    <a:pt x="17509" y="25621"/>
                    <a:pt x="17509" y="23235"/>
                  </a:cubicBezTo>
                  <a:cubicBezTo>
                    <a:pt x="17509" y="20849"/>
                    <a:pt x="16738" y="18968"/>
                    <a:pt x="15195" y="17573"/>
                  </a:cubicBezTo>
                  <a:cubicBezTo>
                    <a:pt x="13651" y="16186"/>
                    <a:pt x="11558" y="15494"/>
                    <a:pt x="8915" y="15494"/>
                  </a:cubicBezTo>
                  <a:cubicBezTo>
                    <a:pt x="7677" y="15494"/>
                    <a:pt x="6440" y="15632"/>
                    <a:pt x="5202" y="15899"/>
                  </a:cubicBezTo>
                  <a:cubicBezTo>
                    <a:pt x="3980" y="16177"/>
                    <a:pt x="2727" y="16602"/>
                    <a:pt x="1444" y="17186"/>
                  </a:cubicBezTo>
                  <a:lnTo>
                    <a:pt x="1444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CE583CAB-7F0B-D318-A97C-AE8AA0CDA574}"/>
                </a:ext>
              </a:extLst>
            </p:cNvPr>
            <p:cNvSpPr/>
            <p:nvPr/>
          </p:nvSpPr>
          <p:spPr>
            <a:xfrm>
              <a:off x="2121202" y="2960882"/>
              <a:ext cx="23651" cy="35501"/>
            </a:xfrm>
            <a:custGeom>
              <a:avLst/>
              <a:gdLst>
                <a:gd name="connsiteX0" fmla="*/ 11830 w 23651"/>
                <a:gd name="connsiteY0" fmla="*/ 3673 h 35501"/>
                <a:gd name="connsiteX1" fmla="*/ 6445 w 23651"/>
                <a:gd name="connsiteY1" fmla="*/ 7197 h 35501"/>
                <a:gd name="connsiteX2" fmla="*/ 4653 w 23651"/>
                <a:gd name="connsiteY2" fmla="*/ 17761 h 35501"/>
                <a:gd name="connsiteX3" fmla="*/ 6445 w 23651"/>
                <a:gd name="connsiteY3" fmla="*/ 28334 h 35501"/>
                <a:gd name="connsiteX4" fmla="*/ 11830 w 23651"/>
                <a:gd name="connsiteY4" fmla="*/ 31838 h 35501"/>
                <a:gd name="connsiteX5" fmla="*/ 17216 w 23651"/>
                <a:gd name="connsiteY5" fmla="*/ 28334 h 35501"/>
                <a:gd name="connsiteX6" fmla="*/ 19028 w 23651"/>
                <a:gd name="connsiteY6" fmla="*/ 17761 h 35501"/>
                <a:gd name="connsiteX7" fmla="*/ 17216 w 23651"/>
                <a:gd name="connsiteY7" fmla="*/ 7197 h 35501"/>
                <a:gd name="connsiteX8" fmla="*/ 11830 w 23651"/>
                <a:gd name="connsiteY8" fmla="*/ 3673 h 35501"/>
                <a:gd name="connsiteX9" fmla="*/ 11830 w 23651"/>
                <a:gd name="connsiteY9" fmla="*/ 0 h 35501"/>
                <a:gd name="connsiteX10" fmla="*/ 20602 w 23651"/>
                <a:gd name="connsiteY10" fmla="*/ 4564 h 35501"/>
                <a:gd name="connsiteX11" fmla="*/ 23651 w 23651"/>
                <a:gd name="connsiteY11" fmla="*/ 17761 h 35501"/>
                <a:gd name="connsiteX12" fmla="*/ 20602 w 23651"/>
                <a:gd name="connsiteY12" fmla="*/ 30967 h 35501"/>
                <a:gd name="connsiteX13" fmla="*/ 11830 w 23651"/>
                <a:gd name="connsiteY13" fmla="*/ 35501 h 35501"/>
                <a:gd name="connsiteX14" fmla="*/ 3029 w 23651"/>
                <a:gd name="connsiteY14" fmla="*/ 30967 h 35501"/>
                <a:gd name="connsiteX15" fmla="*/ 0 w 23651"/>
                <a:gd name="connsiteY15" fmla="*/ 17761 h 35501"/>
                <a:gd name="connsiteX16" fmla="*/ 3029 w 23651"/>
                <a:gd name="connsiteY16" fmla="*/ 4564 h 35501"/>
                <a:gd name="connsiteX17" fmla="*/ 11830 w 23651"/>
                <a:gd name="connsiteY17" fmla="*/ 0 h 35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651" h="35501">
                  <a:moveTo>
                    <a:pt x="11830" y="3673"/>
                  </a:moveTo>
                  <a:cubicBezTo>
                    <a:pt x="9445" y="3673"/>
                    <a:pt x="7653" y="4851"/>
                    <a:pt x="6445" y="7197"/>
                  </a:cubicBezTo>
                  <a:cubicBezTo>
                    <a:pt x="5247" y="9534"/>
                    <a:pt x="4653" y="13058"/>
                    <a:pt x="4653" y="17761"/>
                  </a:cubicBezTo>
                  <a:cubicBezTo>
                    <a:pt x="4653" y="22453"/>
                    <a:pt x="5247" y="25978"/>
                    <a:pt x="6445" y="28334"/>
                  </a:cubicBezTo>
                  <a:cubicBezTo>
                    <a:pt x="7653" y="30670"/>
                    <a:pt x="9445" y="31838"/>
                    <a:pt x="11830" y="31838"/>
                  </a:cubicBezTo>
                  <a:cubicBezTo>
                    <a:pt x="14226" y="31838"/>
                    <a:pt x="16018" y="30670"/>
                    <a:pt x="17216" y="28334"/>
                  </a:cubicBezTo>
                  <a:cubicBezTo>
                    <a:pt x="18424" y="25978"/>
                    <a:pt x="19028" y="22453"/>
                    <a:pt x="19028" y="17761"/>
                  </a:cubicBezTo>
                  <a:cubicBezTo>
                    <a:pt x="19028" y="13058"/>
                    <a:pt x="18424" y="9534"/>
                    <a:pt x="17216" y="7197"/>
                  </a:cubicBezTo>
                  <a:cubicBezTo>
                    <a:pt x="16018" y="4851"/>
                    <a:pt x="14226" y="3673"/>
                    <a:pt x="11830" y="3673"/>
                  </a:cubicBezTo>
                  <a:moveTo>
                    <a:pt x="11830" y="0"/>
                  </a:moveTo>
                  <a:cubicBezTo>
                    <a:pt x="15662" y="0"/>
                    <a:pt x="18592" y="1525"/>
                    <a:pt x="20602" y="4564"/>
                  </a:cubicBezTo>
                  <a:cubicBezTo>
                    <a:pt x="22631" y="7583"/>
                    <a:pt x="23651" y="11989"/>
                    <a:pt x="23651" y="17761"/>
                  </a:cubicBezTo>
                  <a:cubicBezTo>
                    <a:pt x="23651" y="23522"/>
                    <a:pt x="22631" y="27928"/>
                    <a:pt x="20602" y="30967"/>
                  </a:cubicBezTo>
                  <a:cubicBezTo>
                    <a:pt x="18592" y="33987"/>
                    <a:pt x="15662" y="35501"/>
                    <a:pt x="11830" y="35501"/>
                  </a:cubicBezTo>
                  <a:cubicBezTo>
                    <a:pt x="7999" y="35501"/>
                    <a:pt x="5059" y="33987"/>
                    <a:pt x="3029" y="30967"/>
                  </a:cubicBezTo>
                  <a:cubicBezTo>
                    <a:pt x="1010" y="27928"/>
                    <a:pt x="0" y="23522"/>
                    <a:pt x="0" y="17761"/>
                  </a:cubicBezTo>
                  <a:cubicBezTo>
                    <a:pt x="0" y="11989"/>
                    <a:pt x="1010" y="7583"/>
                    <a:pt x="3029" y="4564"/>
                  </a:cubicBezTo>
                  <a:cubicBezTo>
                    <a:pt x="5059" y="1525"/>
                    <a:pt x="7999" y="0"/>
                    <a:pt x="11830" y="0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54B930A5-EAB9-0BA6-2335-7BB221C8B2F1}"/>
                </a:ext>
              </a:extLst>
            </p:cNvPr>
            <p:cNvSpPr/>
            <p:nvPr/>
          </p:nvSpPr>
          <p:spPr>
            <a:xfrm>
              <a:off x="2152991" y="2989898"/>
              <a:ext cx="4831" cy="5821"/>
            </a:xfrm>
            <a:custGeom>
              <a:avLst/>
              <a:gdLst>
                <a:gd name="connsiteX0" fmla="*/ 0 w 4831"/>
                <a:gd name="connsiteY0" fmla="*/ 0 h 5821"/>
                <a:gd name="connsiteX1" fmla="*/ 4831 w 4831"/>
                <a:gd name="connsiteY1" fmla="*/ 0 h 5821"/>
                <a:gd name="connsiteX2" fmla="*/ 4831 w 4831"/>
                <a:gd name="connsiteY2" fmla="*/ 5821 h 5821"/>
                <a:gd name="connsiteX3" fmla="*/ 0 w 4831"/>
                <a:gd name="connsiteY3" fmla="*/ 5821 h 5821"/>
                <a:gd name="connsiteX4" fmla="*/ 0 w 4831"/>
                <a:gd name="connsiteY4" fmla="*/ 0 h 5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1" h="5821">
                  <a:moveTo>
                    <a:pt x="0" y="0"/>
                  </a:moveTo>
                  <a:lnTo>
                    <a:pt x="4831" y="0"/>
                  </a:lnTo>
                  <a:lnTo>
                    <a:pt x="4831" y="5821"/>
                  </a:lnTo>
                  <a:lnTo>
                    <a:pt x="0" y="58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ED60D688-CD08-4B1A-B305-B0957286D4CF}"/>
                </a:ext>
              </a:extLst>
            </p:cNvPr>
            <p:cNvSpPr/>
            <p:nvPr/>
          </p:nvSpPr>
          <p:spPr>
            <a:xfrm>
              <a:off x="2166515" y="2961505"/>
              <a:ext cx="22136" cy="34877"/>
            </a:xfrm>
            <a:custGeom>
              <a:avLst/>
              <a:gdLst>
                <a:gd name="connsiteX0" fmla="*/ 1436 w 22136"/>
                <a:gd name="connsiteY0" fmla="*/ 0 h 34877"/>
                <a:gd name="connsiteX1" fmla="*/ 19612 w 22136"/>
                <a:gd name="connsiteY1" fmla="*/ 0 h 34877"/>
                <a:gd name="connsiteX2" fmla="*/ 19612 w 22136"/>
                <a:gd name="connsiteY2" fmla="*/ 3901 h 34877"/>
                <a:gd name="connsiteX3" fmla="*/ 5683 w 22136"/>
                <a:gd name="connsiteY3" fmla="*/ 3901 h 34877"/>
                <a:gd name="connsiteX4" fmla="*/ 5683 w 22136"/>
                <a:gd name="connsiteY4" fmla="*/ 12286 h 34877"/>
                <a:gd name="connsiteX5" fmla="*/ 7692 w 22136"/>
                <a:gd name="connsiteY5" fmla="*/ 11781 h 34877"/>
                <a:gd name="connsiteX6" fmla="*/ 9712 w 22136"/>
                <a:gd name="connsiteY6" fmla="*/ 11593 h 34877"/>
                <a:gd name="connsiteX7" fmla="*/ 18790 w 22136"/>
                <a:gd name="connsiteY7" fmla="*/ 14731 h 34877"/>
                <a:gd name="connsiteX8" fmla="*/ 22137 w 22136"/>
                <a:gd name="connsiteY8" fmla="*/ 23235 h 34877"/>
                <a:gd name="connsiteX9" fmla="*/ 18691 w 22136"/>
                <a:gd name="connsiteY9" fmla="*/ 31829 h 34877"/>
                <a:gd name="connsiteX10" fmla="*/ 8999 w 22136"/>
                <a:gd name="connsiteY10" fmla="*/ 34878 h 34877"/>
                <a:gd name="connsiteX11" fmla="*/ 4604 w 22136"/>
                <a:gd name="connsiteY11" fmla="*/ 34511 h 34877"/>
                <a:gd name="connsiteX12" fmla="*/ 0 w 22136"/>
                <a:gd name="connsiteY12" fmla="*/ 33413 h 34877"/>
                <a:gd name="connsiteX13" fmla="*/ 0 w 22136"/>
                <a:gd name="connsiteY13" fmla="*/ 28759 h 34877"/>
                <a:gd name="connsiteX14" fmla="*/ 4257 w 22136"/>
                <a:gd name="connsiteY14" fmla="*/ 30433 h 34877"/>
                <a:gd name="connsiteX15" fmla="*/ 8910 w 22136"/>
                <a:gd name="connsiteY15" fmla="*/ 30987 h 34877"/>
                <a:gd name="connsiteX16" fmla="*/ 15187 w 22136"/>
                <a:gd name="connsiteY16" fmla="*/ 28898 h 34877"/>
                <a:gd name="connsiteX17" fmla="*/ 17503 w 22136"/>
                <a:gd name="connsiteY17" fmla="*/ 23235 h 34877"/>
                <a:gd name="connsiteX18" fmla="*/ 15187 w 22136"/>
                <a:gd name="connsiteY18" fmla="*/ 17573 h 34877"/>
                <a:gd name="connsiteX19" fmla="*/ 8910 w 22136"/>
                <a:gd name="connsiteY19" fmla="*/ 15494 h 34877"/>
                <a:gd name="connsiteX20" fmla="*/ 5198 w 22136"/>
                <a:gd name="connsiteY20" fmla="*/ 15899 h 34877"/>
                <a:gd name="connsiteX21" fmla="*/ 1436 w 22136"/>
                <a:gd name="connsiteY21" fmla="*/ 17186 h 34877"/>
                <a:gd name="connsiteX22" fmla="*/ 1436 w 22136"/>
                <a:gd name="connsiteY22" fmla="*/ 0 h 34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2136" h="34877">
                  <a:moveTo>
                    <a:pt x="1436" y="0"/>
                  </a:moveTo>
                  <a:lnTo>
                    <a:pt x="19612" y="0"/>
                  </a:lnTo>
                  <a:lnTo>
                    <a:pt x="19612" y="3901"/>
                  </a:lnTo>
                  <a:lnTo>
                    <a:pt x="5683" y="3901"/>
                  </a:lnTo>
                  <a:lnTo>
                    <a:pt x="5683" y="12286"/>
                  </a:lnTo>
                  <a:cubicBezTo>
                    <a:pt x="6356" y="12058"/>
                    <a:pt x="7029" y="11890"/>
                    <a:pt x="7692" y="11781"/>
                  </a:cubicBezTo>
                  <a:cubicBezTo>
                    <a:pt x="8366" y="11652"/>
                    <a:pt x="9039" y="11593"/>
                    <a:pt x="9712" y="11593"/>
                  </a:cubicBezTo>
                  <a:cubicBezTo>
                    <a:pt x="13533" y="11593"/>
                    <a:pt x="16563" y="12642"/>
                    <a:pt x="18790" y="14731"/>
                  </a:cubicBezTo>
                  <a:cubicBezTo>
                    <a:pt x="21018" y="16830"/>
                    <a:pt x="22137" y="19661"/>
                    <a:pt x="22137" y="23235"/>
                  </a:cubicBezTo>
                  <a:cubicBezTo>
                    <a:pt x="22137" y="26918"/>
                    <a:pt x="20988" y="29779"/>
                    <a:pt x="18691" y="31829"/>
                  </a:cubicBezTo>
                  <a:cubicBezTo>
                    <a:pt x="16404" y="33858"/>
                    <a:pt x="13167" y="34878"/>
                    <a:pt x="8999" y="34878"/>
                  </a:cubicBezTo>
                  <a:cubicBezTo>
                    <a:pt x="7564" y="34878"/>
                    <a:pt x="6098" y="34759"/>
                    <a:pt x="4604" y="34511"/>
                  </a:cubicBezTo>
                  <a:cubicBezTo>
                    <a:pt x="3119" y="34264"/>
                    <a:pt x="1584" y="33898"/>
                    <a:pt x="0" y="33413"/>
                  </a:cubicBezTo>
                  <a:lnTo>
                    <a:pt x="0" y="28759"/>
                  </a:lnTo>
                  <a:cubicBezTo>
                    <a:pt x="1376" y="29502"/>
                    <a:pt x="2792" y="30066"/>
                    <a:pt x="4257" y="30433"/>
                  </a:cubicBezTo>
                  <a:cubicBezTo>
                    <a:pt x="5722" y="30799"/>
                    <a:pt x="7277" y="30987"/>
                    <a:pt x="8910" y="30987"/>
                  </a:cubicBezTo>
                  <a:cubicBezTo>
                    <a:pt x="11553" y="30987"/>
                    <a:pt x="13652" y="30294"/>
                    <a:pt x="15187" y="28898"/>
                  </a:cubicBezTo>
                  <a:cubicBezTo>
                    <a:pt x="16731" y="27502"/>
                    <a:pt x="17503" y="25621"/>
                    <a:pt x="17503" y="23235"/>
                  </a:cubicBezTo>
                  <a:cubicBezTo>
                    <a:pt x="17503" y="20849"/>
                    <a:pt x="16731" y="18968"/>
                    <a:pt x="15187" y="17573"/>
                  </a:cubicBezTo>
                  <a:cubicBezTo>
                    <a:pt x="13652" y="16186"/>
                    <a:pt x="11553" y="15494"/>
                    <a:pt x="8910" y="15494"/>
                  </a:cubicBezTo>
                  <a:cubicBezTo>
                    <a:pt x="7673" y="15494"/>
                    <a:pt x="6435" y="15632"/>
                    <a:pt x="5198" y="15899"/>
                  </a:cubicBezTo>
                  <a:cubicBezTo>
                    <a:pt x="3980" y="16177"/>
                    <a:pt x="2723" y="16602"/>
                    <a:pt x="1436" y="17186"/>
                  </a:cubicBezTo>
                  <a:lnTo>
                    <a:pt x="1436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1BBDA156-5171-F4EE-CC2E-819A7CCC9A32}"/>
                </a:ext>
              </a:extLst>
            </p:cNvPr>
            <p:cNvSpPr/>
            <p:nvPr/>
          </p:nvSpPr>
          <p:spPr>
            <a:xfrm>
              <a:off x="2195848" y="2960882"/>
              <a:ext cx="23641" cy="35501"/>
            </a:xfrm>
            <a:custGeom>
              <a:avLst/>
              <a:gdLst>
                <a:gd name="connsiteX0" fmla="*/ 11821 w 23641"/>
                <a:gd name="connsiteY0" fmla="*/ 3673 h 35501"/>
                <a:gd name="connsiteX1" fmla="*/ 6435 w 23641"/>
                <a:gd name="connsiteY1" fmla="*/ 7197 h 35501"/>
                <a:gd name="connsiteX2" fmla="*/ 4643 w 23641"/>
                <a:gd name="connsiteY2" fmla="*/ 17761 h 35501"/>
                <a:gd name="connsiteX3" fmla="*/ 6435 w 23641"/>
                <a:gd name="connsiteY3" fmla="*/ 28334 h 35501"/>
                <a:gd name="connsiteX4" fmla="*/ 11821 w 23641"/>
                <a:gd name="connsiteY4" fmla="*/ 31838 h 35501"/>
                <a:gd name="connsiteX5" fmla="*/ 17206 w 23641"/>
                <a:gd name="connsiteY5" fmla="*/ 28334 h 35501"/>
                <a:gd name="connsiteX6" fmla="*/ 19018 w 23641"/>
                <a:gd name="connsiteY6" fmla="*/ 17761 h 35501"/>
                <a:gd name="connsiteX7" fmla="*/ 17206 w 23641"/>
                <a:gd name="connsiteY7" fmla="*/ 7197 h 35501"/>
                <a:gd name="connsiteX8" fmla="*/ 11821 w 23641"/>
                <a:gd name="connsiteY8" fmla="*/ 3673 h 35501"/>
                <a:gd name="connsiteX9" fmla="*/ 11821 w 23641"/>
                <a:gd name="connsiteY9" fmla="*/ 0 h 35501"/>
                <a:gd name="connsiteX10" fmla="*/ 20602 w 23641"/>
                <a:gd name="connsiteY10" fmla="*/ 4564 h 35501"/>
                <a:gd name="connsiteX11" fmla="*/ 23641 w 23641"/>
                <a:gd name="connsiteY11" fmla="*/ 17761 h 35501"/>
                <a:gd name="connsiteX12" fmla="*/ 20602 w 23641"/>
                <a:gd name="connsiteY12" fmla="*/ 30967 h 35501"/>
                <a:gd name="connsiteX13" fmla="*/ 11821 w 23641"/>
                <a:gd name="connsiteY13" fmla="*/ 35501 h 35501"/>
                <a:gd name="connsiteX14" fmla="*/ 3020 w 23641"/>
                <a:gd name="connsiteY14" fmla="*/ 30967 h 35501"/>
                <a:gd name="connsiteX15" fmla="*/ 0 w 23641"/>
                <a:gd name="connsiteY15" fmla="*/ 17761 h 35501"/>
                <a:gd name="connsiteX16" fmla="*/ 3020 w 23641"/>
                <a:gd name="connsiteY16" fmla="*/ 4564 h 35501"/>
                <a:gd name="connsiteX17" fmla="*/ 11821 w 23641"/>
                <a:gd name="connsiteY17" fmla="*/ 0 h 35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641" h="35501">
                  <a:moveTo>
                    <a:pt x="11821" y="3673"/>
                  </a:moveTo>
                  <a:cubicBezTo>
                    <a:pt x="9435" y="3673"/>
                    <a:pt x="7643" y="4851"/>
                    <a:pt x="6435" y="7197"/>
                  </a:cubicBezTo>
                  <a:cubicBezTo>
                    <a:pt x="5237" y="9534"/>
                    <a:pt x="4643" y="13058"/>
                    <a:pt x="4643" y="17761"/>
                  </a:cubicBezTo>
                  <a:cubicBezTo>
                    <a:pt x="4643" y="22453"/>
                    <a:pt x="5237" y="25978"/>
                    <a:pt x="6435" y="28334"/>
                  </a:cubicBezTo>
                  <a:cubicBezTo>
                    <a:pt x="7643" y="30670"/>
                    <a:pt x="9435" y="31838"/>
                    <a:pt x="11821" y="31838"/>
                  </a:cubicBezTo>
                  <a:cubicBezTo>
                    <a:pt x="14217" y="31838"/>
                    <a:pt x="16008" y="30670"/>
                    <a:pt x="17206" y="28334"/>
                  </a:cubicBezTo>
                  <a:cubicBezTo>
                    <a:pt x="18414" y="25978"/>
                    <a:pt x="19018" y="22453"/>
                    <a:pt x="19018" y="17761"/>
                  </a:cubicBezTo>
                  <a:cubicBezTo>
                    <a:pt x="19018" y="13058"/>
                    <a:pt x="18414" y="9534"/>
                    <a:pt x="17206" y="7197"/>
                  </a:cubicBezTo>
                  <a:cubicBezTo>
                    <a:pt x="16008" y="4851"/>
                    <a:pt x="14217" y="3673"/>
                    <a:pt x="11821" y="3673"/>
                  </a:cubicBezTo>
                  <a:moveTo>
                    <a:pt x="11821" y="0"/>
                  </a:moveTo>
                  <a:cubicBezTo>
                    <a:pt x="15652" y="0"/>
                    <a:pt x="18582" y="1525"/>
                    <a:pt x="20602" y="4564"/>
                  </a:cubicBezTo>
                  <a:cubicBezTo>
                    <a:pt x="22632" y="7583"/>
                    <a:pt x="23641" y="11989"/>
                    <a:pt x="23641" y="17761"/>
                  </a:cubicBezTo>
                  <a:cubicBezTo>
                    <a:pt x="23641" y="23522"/>
                    <a:pt x="22632" y="27928"/>
                    <a:pt x="20602" y="30967"/>
                  </a:cubicBezTo>
                  <a:cubicBezTo>
                    <a:pt x="18582" y="33987"/>
                    <a:pt x="15652" y="35501"/>
                    <a:pt x="11821" y="35501"/>
                  </a:cubicBezTo>
                  <a:cubicBezTo>
                    <a:pt x="7989" y="35501"/>
                    <a:pt x="5049" y="33987"/>
                    <a:pt x="3020" y="30967"/>
                  </a:cubicBezTo>
                  <a:cubicBezTo>
                    <a:pt x="1010" y="27928"/>
                    <a:pt x="0" y="23522"/>
                    <a:pt x="0" y="17761"/>
                  </a:cubicBezTo>
                  <a:cubicBezTo>
                    <a:pt x="0" y="11989"/>
                    <a:pt x="1010" y="7583"/>
                    <a:pt x="3020" y="4564"/>
                  </a:cubicBezTo>
                  <a:cubicBezTo>
                    <a:pt x="5049" y="1525"/>
                    <a:pt x="7989" y="0"/>
                    <a:pt x="11821" y="0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61AE7127-20F9-A19D-0466-5D55F4578EB2}"/>
                </a:ext>
              </a:extLst>
            </p:cNvPr>
            <p:cNvSpPr/>
            <p:nvPr/>
          </p:nvSpPr>
          <p:spPr>
            <a:xfrm>
              <a:off x="2604184" y="2960882"/>
              <a:ext cx="23641" cy="35501"/>
            </a:xfrm>
            <a:custGeom>
              <a:avLst/>
              <a:gdLst>
                <a:gd name="connsiteX0" fmla="*/ 11821 w 23641"/>
                <a:gd name="connsiteY0" fmla="*/ 3673 h 35501"/>
                <a:gd name="connsiteX1" fmla="*/ 6435 w 23641"/>
                <a:gd name="connsiteY1" fmla="*/ 7197 h 35501"/>
                <a:gd name="connsiteX2" fmla="*/ 4643 w 23641"/>
                <a:gd name="connsiteY2" fmla="*/ 17761 h 35501"/>
                <a:gd name="connsiteX3" fmla="*/ 6435 w 23641"/>
                <a:gd name="connsiteY3" fmla="*/ 28334 h 35501"/>
                <a:gd name="connsiteX4" fmla="*/ 11821 w 23641"/>
                <a:gd name="connsiteY4" fmla="*/ 31838 h 35501"/>
                <a:gd name="connsiteX5" fmla="*/ 17206 w 23641"/>
                <a:gd name="connsiteY5" fmla="*/ 28334 h 35501"/>
                <a:gd name="connsiteX6" fmla="*/ 19018 w 23641"/>
                <a:gd name="connsiteY6" fmla="*/ 17761 h 35501"/>
                <a:gd name="connsiteX7" fmla="*/ 17206 w 23641"/>
                <a:gd name="connsiteY7" fmla="*/ 7197 h 35501"/>
                <a:gd name="connsiteX8" fmla="*/ 11821 w 23641"/>
                <a:gd name="connsiteY8" fmla="*/ 3673 h 35501"/>
                <a:gd name="connsiteX9" fmla="*/ 11821 w 23641"/>
                <a:gd name="connsiteY9" fmla="*/ 0 h 35501"/>
                <a:gd name="connsiteX10" fmla="*/ 20602 w 23641"/>
                <a:gd name="connsiteY10" fmla="*/ 4564 h 35501"/>
                <a:gd name="connsiteX11" fmla="*/ 23641 w 23641"/>
                <a:gd name="connsiteY11" fmla="*/ 17761 h 35501"/>
                <a:gd name="connsiteX12" fmla="*/ 20602 w 23641"/>
                <a:gd name="connsiteY12" fmla="*/ 30967 h 35501"/>
                <a:gd name="connsiteX13" fmla="*/ 11821 w 23641"/>
                <a:gd name="connsiteY13" fmla="*/ 35501 h 35501"/>
                <a:gd name="connsiteX14" fmla="*/ 3019 w 23641"/>
                <a:gd name="connsiteY14" fmla="*/ 30967 h 35501"/>
                <a:gd name="connsiteX15" fmla="*/ 0 w 23641"/>
                <a:gd name="connsiteY15" fmla="*/ 17761 h 35501"/>
                <a:gd name="connsiteX16" fmla="*/ 3019 w 23641"/>
                <a:gd name="connsiteY16" fmla="*/ 4564 h 35501"/>
                <a:gd name="connsiteX17" fmla="*/ 11821 w 23641"/>
                <a:gd name="connsiteY17" fmla="*/ 0 h 35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641" h="35501">
                  <a:moveTo>
                    <a:pt x="11821" y="3673"/>
                  </a:moveTo>
                  <a:cubicBezTo>
                    <a:pt x="9435" y="3673"/>
                    <a:pt x="7643" y="4851"/>
                    <a:pt x="6435" y="7197"/>
                  </a:cubicBezTo>
                  <a:cubicBezTo>
                    <a:pt x="5237" y="9534"/>
                    <a:pt x="4643" y="13058"/>
                    <a:pt x="4643" y="17761"/>
                  </a:cubicBezTo>
                  <a:cubicBezTo>
                    <a:pt x="4643" y="22453"/>
                    <a:pt x="5237" y="25978"/>
                    <a:pt x="6435" y="28334"/>
                  </a:cubicBezTo>
                  <a:cubicBezTo>
                    <a:pt x="7643" y="30670"/>
                    <a:pt x="9435" y="31838"/>
                    <a:pt x="11821" y="31838"/>
                  </a:cubicBezTo>
                  <a:cubicBezTo>
                    <a:pt x="14216" y="31838"/>
                    <a:pt x="16008" y="30670"/>
                    <a:pt x="17206" y="28334"/>
                  </a:cubicBezTo>
                  <a:cubicBezTo>
                    <a:pt x="18414" y="25978"/>
                    <a:pt x="19018" y="22453"/>
                    <a:pt x="19018" y="17761"/>
                  </a:cubicBezTo>
                  <a:cubicBezTo>
                    <a:pt x="19018" y="13058"/>
                    <a:pt x="18414" y="9534"/>
                    <a:pt x="17206" y="7197"/>
                  </a:cubicBezTo>
                  <a:cubicBezTo>
                    <a:pt x="16008" y="4851"/>
                    <a:pt x="14216" y="3673"/>
                    <a:pt x="11821" y="3673"/>
                  </a:cubicBezTo>
                  <a:moveTo>
                    <a:pt x="11821" y="0"/>
                  </a:moveTo>
                  <a:cubicBezTo>
                    <a:pt x="15652" y="0"/>
                    <a:pt x="18582" y="1525"/>
                    <a:pt x="20602" y="4564"/>
                  </a:cubicBezTo>
                  <a:cubicBezTo>
                    <a:pt x="22631" y="7583"/>
                    <a:pt x="23641" y="11989"/>
                    <a:pt x="23641" y="17761"/>
                  </a:cubicBezTo>
                  <a:cubicBezTo>
                    <a:pt x="23641" y="23522"/>
                    <a:pt x="22631" y="27928"/>
                    <a:pt x="20602" y="30967"/>
                  </a:cubicBezTo>
                  <a:cubicBezTo>
                    <a:pt x="18582" y="33987"/>
                    <a:pt x="15652" y="35501"/>
                    <a:pt x="11821" y="35501"/>
                  </a:cubicBezTo>
                  <a:cubicBezTo>
                    <a:pt x="7989" y="35501"/>
                    <a:pt x="5049" y="33987"/>
                    <a:pt x="3019" y="30967"/>
                  </a:cubicBezTo>
                  <a:cubicBezTo>
                    <a:pt x="1010" y="27928"/>
                    <a:pt x="0" y="23522"/>
                    <a:pt x="0" y="17761"/>
                  </a:cubicBezTo>
                  <a:cubicBezTo>
                    <a:pt x="0" y="11989"/>
                    <a:pt x="1010" y="7583"/>
                    <a:pt x="3019" y="4564"/>
                  </a:cubicBezTo>
                  <a:cubicBezTo>
                    <a:pt x="5049" y="1525"/>
                    <a:pt x="7989" y="0"/>
                    <a:pt x="11821" y="0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36A401F1-6405-8611-F6F4-FD5F411F11DD}"/>
                </a:ext>
              </a:extLst>
            </p:cNvPr>
            <p:cNvSpPr/>
            <p:nvPr/>
          </p:nvSpPr>
          <p:spPr>
            <a:xfrm>
              <a:off x="2635963" y="2989898"/>
              <a:ext cx="4841" cy="5821"/>
            </a:xfrm>
            <a:custGeom>
              <a:avLst/>
              <a:gdLst>
                <a:gd name="connsiteX0" fmla="*/ 0 w 4841"/>
                <a:gd name="connsiteY0" fmla="*/ 0 h 5821"/>
                <a:gd name="connsiteX1" fmla="*/ 4841 w 4841"/>
                <a:gd name="connsiteY1" fmla="*/ 0 h 5821"/>
                <a:gd name="connsiteX2" fmla="*/ 4841 w 4841"/>
                <a:gd name="connsiteY2" fmla="*/ 5821 h 5821"/>
                <a:gd name="connsiteX3" fmla="*/ 0 w 4841"/>
                <a:gd name="connsiteY3" fmla="*/ 5821 h 5821"/>
                <a:gd name="connsiteX4" fmla="*/ 0 w 4841"/>
                <a:gd name="connsiteY4" fmla="*/ 0 h 5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41" h="5821">
                  <a:moveTo>
                    <a:pt x="0" y="0"/>
                  </a:moveTo>
                  <a:lnTo>
                    <a:pt x="4841" y="0"/>
                  </a:lnTo>
                  <a:lnTo>
                    <a:pt x="4841" y="5821"/>
                  </a:lnTo>
                  <a:lnTo>
                    <a:pt x="0" y="58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7E167A8E-7ABE-27EC-89E4-2958B906853B}"/>
                </a:ext>
              </a:extLst>
            </p:cNvPr>
            <p:cNvSpPr/>
            <p:nvPr/>
          </p:nvSpPr>
          <p:spPr>
            <a:xfrm>
              <a:off x="2649714" y="2961505"/>
              <a:ext cx="21997" cy="34214"/>
            </a:xfrm>
            <a:custGeom>
              <a:avLst/>
              <a:gdLst>
                <a:gd name="connsiteX0" fmla="*/ 0 w 21997"/>
                <a:gd name="connsiteY0" fmla="*/ 0 h 34214"/>
                <a:gd name="connsiteX1" fmla="*/ 21998 w 21997"/>
                <a:gd name="connsiteY1" fmla="*/ 0 h 34214"/>
                <a:gd name="connsiteX2" fmla="*/ 21998 w 21997"/>
                <a:gd name="connsiteY2" fmla="*/ 1970 h 34214"/>
                <a:gd name="connsiteX3" fmla="*/ 9583 w 21997"/>
                <a:gd name="connsiteY3" fmla="*/ 34214 h 34214"/>
                <a:gd name="connsiteX4" fmla="*/ 4742 w 21997"/>
                <a:gd name="connsiteY4" fmla="*/ 34214 h 34214"/>
                <a:gd name="connsiteX5" fmla="*/ 16434 w 21997"/>
                <a:gd name="connsiteY5" fmla="*/ 3901 h 34214"/>
                <a:gd name="connsiteX6" fmla="*/ 0 w 21997"/>
                <a:gd name="connsiteY6" fmla="*/ 3901 h 34214"/>
                <a:gd name="connsiteX7" fmla="*/ 0 w 21997"/>
                <a:gd name="connsiteY7" fmla="*/ 0 h 34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997" h="34214">
                  <a:moveTo>
                    <a:pt x="0" y="0"/>
                  </a:moveTo>
                  <a:lnTo>
                    <a:pt x="21998" y="0"/>
                  </a:lnTo>
                  <a:lnTo>
                    <a:pt x="21998" y="1970"/>
                  </a:lnTo>
                  <a:lnTo>
                    <a:pt x="9583" y="34214"/>
                  </a:lnTo>
                  <a:lnTo>
                    <a:pt x="4742" y="34214"/>
                  </a:lnTo>
                  <a:lnTo>
                    <a:pt x="16434" y="3901"/>
                  </a:lnTo>
                  <a:lnTo>
                    <a:pt x="0" y="39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AF1C508D-CD06-F98C-956C-68B3639755BE}"/>
                </a:ext>
              </a:extLst>
            </p:cNvPr>
            <p:cNvSpPr/>
            <p:nvPr/>
          </p:nvSpPr>
          <p:spPr>
            <a:xfrm>
              <a:off x="2679345" y="2961505"/>
              <a:ext cx="22136" cy="34877"/>
            </a:xfrm>
            <a:custGeom>
              <a:avLst/>
              <a:gdLst>
                <a:gd name="connsiteX0" fmla="*/ 1445 w 22136"/>
                <a:gd name="connsiteY0" fmla="*/ 0 h 34877"/>
                <a:gd name="connsiteX1" fmla="*/ 19622 w 22136"/>
                <a:gd name="connsiteY1" fmla="*/ 0 h 34877"/>
                <a:gd name="connsiteX2" fmla="*/ 19622 w 22136"/>
                <a:gd name="connsiteY2" fmla="*/ 3901 h 34877"/>
                <a:gd name="connsiteX3" fmla="*/ 5683 w 22136"/>
                <a:gd name="connsiteY3" fmla="*/ 3901 h 34877"/>
                <a:gd name="connsiteX4" fmla="*/ 5683 w 22136"/>
                <a:gd name="connsiteY4" fmla="*/ 12286 h 34877"/>
                <a:gd name="connsiteX5" fmla="*/ 7702 w 22136"/>
                <a:gd name="connsiteY5" fmla="*/ 11781 h 34877"/>
                <a:gd name="connsiteX6" fmla="*/ 9722 w 22136"/>
                <a:gd name="connsiteY6" fmla="*/ 11593 h 34877"/>
                <a:gd name="connsiteX7" fmla="*/ 18790 w 22136"/>
                <a:gd name="connsiteY7" fmla="*/ 14731 h 34877"/>
                <a:gd name="connsiteX8" fmla="*/ 22137 w 22136"/>
                <a:gd name="connsiteY8" fmla="*/ 23235 h 34877"/>
                <a:gd name="connsiteX9" fmla="*/ 18701 w 22136"/>
                <a:gd name="connsiteY9" fmla="*/ 31829 h 34877"/>
                <a:gd name="connsiteX10" fmla="*/ 9009 w 22136"/>
                <a:gd name="connsiteY10" fmla="*/ 34878 h 34877"/>
                <a:gd name="connsiteX11" fmla="*/ 4604 w 22136"/>
                <a:gd name="connsiteY11" fmla="*/ 34511 h 34877"/>
                <a:gd name="connsiteX12" fmla="*/ 0 w 22136"/>
                <a:gd name="connsiteY12" fmla="*/ 33413 h 34877"/>
                <a:gd name="connsiteX13" fmla="*/ 0 w 22136"/>
                <a:gd name="connsiteY13" fmla="*/ 28759 h 34877"/>
                <a:gd name="connsiteX14" fmla="*/ 4267 w 22136"/>
                <a:gd name="connsiteY14" fmla="*/ 30433 h 34877"/>
                <a:gd name="connsiteX15" fmla="*/ 8920 w 22136"/>
                <a:gd name="connsiteY15" fmla="*/ 30987 h 34877"/>
                <a:gd name="connsiteX16" fmla="*/ 15197 w 22136"/>
                <a:gd name="connsiteY16" fmla="*/ 28898 h 34877"/>
                <a:gd name="connsiteX17" fmla="*/ 17513 w 22136"/>
                <a:gd name="connsiteY17" fmla="*/ 23235 h 34877"/>
                <a:gd name="connsiteX18" fmla="*/ 15197 w 22136"/>
                <a:gd name="connsiteY18" fmla="*/ 17573 h 34877"/>
                <a:gd name="connsiteX19" fmla="*/ 8920 w 22136"/>
                <a:gd name="connsiteY19" fmla="*/ 15494 h 34877"/>
                <a:gd name="connsiteX20" fmla="*/ 5207 w 22136"/>
                <a:gd name="connsiteY20" fmla="*/ 15899 h 34877"/>
                <a:gd name="connsiteX21" fmla="*/ 1445 w 22136"/>
                <a:gd name="connsiteY21" fmla="*/ 17186 h 34877"/>
                <a:gd name="connsiteX22" fmla="*/ 1445 w 22136"/>
                <a:gd name="connsiteY22" fmla="*/ 0 h 34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2136" h="34877">
                  <a:moveTo>
                    <a:pt x="1445" y="0"/>
                  </a:moveTo>
                  <a:lnTo>
                    <a:pt x="19622" y="0"/>
                  </a:lnTo>
                  <a:lnTo>
                    <a:pt x="19622" y="3901"/>
                  </a:lnTo>
                  <a:lnTo>
                    <a:pt x="5683" y="3901"/>
                  </a:lnTo>
                  <a:lnTo>
                    <a:pt x="5683" y="12286"/>
                  </a:lnTo>
                  <a:cubicBezTo>
                    <a:pt x="6356" y="12058"/>
                    <a:pt x="7029" y="11890"/>
                    <a:pt x="7702" y="11781"/>
                  </a:cubicBezTo>
                  <a:cubicBezTo>
                    <a:pt x="8375" y="11652"/>
                    <a:pt x="9049" y="11593"/>
                    <a:pt x="9722" y="11593"/>
                  </a:cubicBezTo>
                  <a:cubicBezTo>
                    <a:pt x="13533" y="11593"/>
                    <a:pt x="16563" y="12642"/>
                    <a:pt x="18790" y="14731"/>
                  </a:cubicBezTo>
                  <a:cubicBezTo>
                    <a:pt x="21018" y="16830"/>
                    <a:pt x="22137" y="19661"/>
                    <a:pt x="22137" y="23235"/>
                  </a:cubicBezTo>
                  <a:cubicBezTo>
                    <a:pt x="22137" y="26918"/>
                    <a:pt x="20988" y="29779"/>
                    <a:pt x="18701" y="31829"/>
                  </a:cubicBezTo>
                  <a:cubicBezTo>
                    <a:pt x="16414" y="33858"/>
                    <a:pt x="13177" y="34878"/>
                    <a:pt x="9009" y="34878"/>
                  </a:cubicBezTo>
                  <a:cubicBezTo>
                    <a:pt x="7574" y="34878"/>
                    <a:pt x="6098" y="34759"/>
                    <a:pt x="4604" y="34511"/>
                  </a:cubicBezTo>
                  <a:cubicBezTo>
                    <a:pt x="3128" y="34264"/>
                    <a:pt x="1594" y="33898"/>
                    <a:pt x="0" y="33413"/>
                  </a:cubicBezTo>
                  <a:lnTo>
                    <a:pt x="0" y="28759"/>
                  </a:lnTo>
                  <a:cubicBezTo>
                    <a:pt x="1376" y="29502"/>
                    <a:pt x="2792" y="30066"/>
                    <a:pt x="4267" y="30433"/>
                  </a:cubicBezTo>
                  <a:cubicBezTo>
                    <a:pt x="5732" y="30799"/>
                    <a:pt x="7287" y="30987"/>
                    <a:pt x="8920" y="30987"/>
                  </a:cubicBezTo>
                  <a:cubicBezTo>
                    <a:pt x="11563" y="30987"/>
                    <a:pt x="13652" y="30294"/>
                    <a:pt x="15197" y="28898"/>
                  </a:cubicBezTo>
                  <a:cubicBezTo>
                    <a:pt x="16741" y="27502"/>
                    <a:pt x="17513" y="25621"/>
                    <a:pt x="17513" y="23235"/>
                  </a:cubicBezTo>
                  <a:cubicBezTo>
                    <a:pt x="17513" y="20849"/>
                    <a:pt x="16741" y="18968"/>
                    <a:pt x="15197" y="17573"/>
                  </a:cubicBezTo>
                  <a:cubicBezTo>
                    <a:pt x="13652" y="16186"/>
                    <a:pt x="11563" y="15494"/>
                    <a:pt x="8920" y="15494"/>
                  </a:cubicBezTo>
                  <a:cubicBezTo>
                    <a:pt x="7682" y="15494"/>
                    <a:pt x="6445" y="15632"/>
                    <a:pt x="5207" y="15899"/>
                  </a:cubicBezTo>
                  <a:cubicBezTo>
                    <a:pt x="3980" y="16177"/>
                    <a:pt x="2723" y="16602"/>
                    <a:pt x="1445" y="17186"/>
                  </a:cubicBezTo>
                  <a:lnTo>
                    <a:pt x="1445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0BF7547E-CC67-3A85-E1E6-313FE939CD58}"/>
                </a:ext>
              </a:extLst>
            </p:cNvPr>
            <p:cNvSpPr/>
            <p:nvPr/>
          </p:nvSpPr>
          <p:spPr>
            <a:xfrm>
              <a:off x="3087196" y="2961505"/>
              <a:ext cx="20374" cy="34214"/>
            </a:xfrm>
            <a:custGeom>
              <a:avLst/>
              <a:gdLst>
                <a:gd name="connsiteX0" fmla="*/ 673 w 20374"/>
                <a:gd name="connsiteY0" fmla="*/ 30314 h 34214"/>
                <a:gd name="connsiteX1" fmla="*/ 8227 w 20374"/>
                <a:gd name="connsiteY1" fmla="*/ 30314 h 34214"/>
                <a:gd name="connsiteX2" fmla="*/ 8227 w 20374"/>
                <a:gd name="connsiteY2" fmla="*/ 4217 h 34214"/>
                <a:gd name="connsiteX3" fmla="*/ 0 w 20374"/>
                <a:gd name="connsiteY3" fmla="*/ 5871 h 34214"/>
                <a:gd name="connsiteX4" fmla="*/ 0 w 20374"/>
                <a:gd name="connsiteY4" fmla="*/ 1653 h 34214"/>
                <a:gd name="connsiteX5" fmla="*/ 8187 w 20374"/>
                <a:gd name="connsiteY5" fmla="*/ 0 h 34214"/>
                <a:gd name="connsiteX6" fmla="*/ 12811 w 20374"/>
                <a:gd name="connsiteY6" fmla="*/ 0 h 34214"/>
                <a:gd name="connsiteX7" fmla="*/ 12811 w 20374"/>
                <a:gd name="connsiteY7" fmla="*/ 30314 h 34214"/>
                <a:gd name="connsiteX8" fmla="*/ 20374 w 20374"/>
                <a:gd name="connsiteY8" fmla="*/ 30314 h 34214"/>
                <a:gd name="connsiteX9" fmla="*/ 20374 w 20374"/>
                <a:gd name="connsiteY9" fmla="*/ 34214 h 34214"/>
                <a:gd name="connsiteX10" fmla="*/ 673 w 20374"/>
                <a:gd name="connsiteY10" fmla="*/ 34214 h 34214"/>
                <a:gd name="connsiteX11" fmla="*/ 673 w 20374"/>
                <a:gd name="connsiteY11" fmla="*/ 30314 h 34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374" h="34214">
                  <a:moveTo>
                    <a:pt x="673" y="30314"/>
                  </a:moveTo>
                  <a:lnTo>
                    <a:pt x="8227" y="30314"/>
                  </a:lnTo>
                  <a:lnTo>
                    <a:pt x="8227" y="4217"/>
                  </a:lnTo>
                  <a:lnTo>
                    <a:pt x="0" y="5871"/>
                  </a:lnTo>
                  <a:lnTo>
                    <a:pt x="0" y="1653"/>
                  </a:lnTo>
                  <a:lnTo>
                    <a:pt x="8187" y="0"/>
                  </a:lnTo>
                  <a:lnTo>
                    <a:pt x="12811" y="0"/>
                  </a:lnTo>
                  <a:lnTo>
                    <a:pt x="12811" y="30314"/>
                  </a:lnTo>
                  <a:lnTo>
                    <a:pt x="20374" y="30314"/>
                  </a:lnTo>
                  <a:lnTo>
                    <a:pt x="20374" y="34214"/>
                  </a:lnTo>
                  <a:lnTo>
                    <a:pt x="673" y="34214"/>
                  </a:lnTo>
                  <a:lnTo>
                    <a:pt x="673" y="30314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C652F58F-15E7-6FD8-5AC6-0E5B6EAA15C5}"/>
                </a:ext>
              </a:extLst>
            </p:cNvPr>
            <p:cNvSpPr/>
            <p:nvPr/>
          </p:nvSpPr>
          <p:spPr>
            <a:xfrm>
              <a:off x="3116925" y="2989898"/>
              <a:ext cx="4831" cy="5821"/>
            </a:xfrm>
            <a:custGeom>
              <a:avLst/>
              <a:gdLst>
                <a:gd name="connsiteX0" fmla="*/ 0 w 4831"/>
                <a:gd name="connsiteY0" fmla="*/ 0 h 5821"/>
                <a:gd name="connsiteX1" fmla="*/ 4831 w 4831"/>
                <a:gd name="connsiteY1" fmla="*/ 0 h 5821"/>
                <a:gd name="connsiteX2" fmla="*/ 4831 w 4831"/>
                <a:gd name="connsiteY2" fmla="*/ 5821 h 5821"/>
                <a:gd name="connsiteX3" fmla="*/ 0 w 4831"/>
                <a:gd name="connsiteY3" fmla="*/ 5821 h 5821"/>
                <a:gd name="connsiteX4" fmla="*/ 0 w 4831"/>
                <a:gd name="connsiteY4" fmla="*/ 0 h 5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1" h="5821">
                  <a:moveTo>
                    <a:pt x="0" y="0"/>
                  </a:moveTo>
                  <a:lnTo>
                    <a:pt x="4831" y="0"/>
                  </a:lnTo>
                  <a:lnTo>
                    <a:pt x="4831" y="5821"/>
                  </a:lnTo>
                  <a:lnTo>
                    <a:pt x="0" y="58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64DC4343-33B8-98AE-2B54-A7D8F5EE3885}"/>
                </a:ext>
              </a:extLst>
            </p:cNvPr>
            <p:cNvSpPr/>
            <p:nvPr/>
          </p:nvSpPr>
          <p:spPr>
            <a:xfrm>
              <a:off x="3129914" y="2960882"/>
              <a:ext cx="23651" cy="35501"/>
            </a:xfrm>
            <a:custGeom>
              <a:avLst/>
              <a:gdLst>
                <a:gd name="connsiteX0" fmla="*/ 11830 w 23651"/>
                <a:gd name="connsiteY0" fmla="*/ 3673 h 35501"/>
                <a:gd name="connsiteX1" fmla="*/ 6445 w 23651"/>
                <a:gd name="connsiteY1" fmla="*/ 7197 h 35501"/>
                <a:gd name="connsiteX2" fmla="*/ 4653 w 23651"/>
                <a:gd name="connsiteY2" fmla="*/ 17761 h 35501"/>
                <a:gd name="connsiteX3" fmla="*/ 6445 w 23651"/>
                <a:gd name="connsiteY3" fmla="*/ 28334 h 35501"/>
                <a:gd name="connsiteX4" fmla="*/ 11830 w 23651"/>
                <a:gd name="connsiteY4" fmla="*/ 31838 h 35501"/>
                <a:gd name="connsiteX5" fmla="*/ 17216 w 23651"/>
                <a:gd name="connsiteY5" fmla="*/ 28334 h 35501"/>
                <a:gd name="connsiteX6" fmla="*/ 19018 w 23651"/>
                <a:gd name="connsiteY6" fmla="*/ 17761 h 35501"/>
                <a:gd name="connsiteX7" fmla="*/ 17216 w 23651"/>
                <a:gd name="connsiteY7" fmla="*/ 7197 h 35501"/>
                <a:gd name="connsiteX8" fmla="*/ 11830 w 23651"/>
                <a:gd name="connsiteY8" fmla="*/ 3673 h 35501"/>
                <a:gd name="connsiteX9" fmla="*/ 11830 w 23651"/>
                <a:gd name="connsiteY9" fmla="*/ 0 h 35501"/>
                <a:gd name="connsiteX10" fmla="*/ 20602 w 23651"/>
                <a:gd name="connsiteY10" fmla="*/ 4564 h 35501"/>
                <a:gd name="connsiteX11" fmla="*/ 23651 w 23651"/>
                <a:gd name="connsiteY11" fmla="*/ 17761 h 35501"/>
                <a:gd name="connsiteX12" fmla="*/ 20602 w 23651"/>
                <a:gd name="connsiteY12" fmla="*/ 30967 h 35501"/>
                <a:gd name="connsiteX13" fmla="*/ 11830 w 23651"/>
                <a:gd name="connsiteY13" fmla="*/ 35501 h 35501"/>
                <a:gd name="connsiteX14" fmla="*/ 3029 w 23651"/>
                <a:gd name="connsiteY14" fmla="*/ 30967 h 35501"/>
                <a:gd name="connsiteX15" fmla="*/ 0 w 23651"/>
                <a:gd name="connsiteY15" fmla="*/ 17761 h 35501"/>
                <a:gd name="connsiteX16" fmla="*/ 3029 w 23651"/>
                <a:gd name="connsiteY16" fmla="*/ 4564 h 35501"/>
                <a:gd name="connsiteX17" fmla="*/ 11830 w 23651"/>
                <a:gd name="connsiteY17" fmla="*/ 0 h 35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651" h="35501">
                  <a:moveTo>
                    <a:pt x="11830" y="3673"/>
                  </a:moveTo>
                  <a:cubicBezTo>
                    <a:pt x="9445" y="3673"/>
                    <a:pt x="7653" y="4851"/>
                    <a:pt x="6445" y="7197"/>
                  </a:cubicBezTo>
                  <a:cubicBezTo>
                    <a:pt x="5247" y="9534"/>
                    <a:pt x="4653" y="13058"/>
                    <a:pt x="4653" y="17761"/>
                  </a:cubicBezTo>
                  <a:cubicBezTo>
                    <a:pt x="4653" y="22453"/>
                    <a:pt x="5247" y="25978"/>
                    <a:pt x="6445" y="28334"/>
                  </a:cubicBezTo>
                  <a:cubicBezTo>
                    <a:pt x="7653" y="30670"/>
                    <a:pt x="9445" y="31838"/>
                    <a:pt x="11830" y="31838"/>
                  </a:cubicBezTo>
                  <a:cubicBezTo>
                    <a:pt x="14226" y="31838"/>
                    <a:pt x="16018" y="30670"/>
                    <a:pt x="17216" y="28334"/>
                  </a:cubicBezTo>
                  <a:cubicBezTo>
                    <a:pt x="18414" y="25978"/>
                    <a:pt x="19018" y="22453"/>
                    <a:pt x="19018" y="17761"/>
                  </a:cubicBezTo>
                  <a:cubicBezTo>
                    <a:pt x="19018" y="13058"/>
                    <a:pt x="18414" y="9534"/>
                    <a:pt x="17216" y="7197"/>
                  </a:cubicBezTo>
                  <a:cubicBezTo>
                    <a:pt x="16018" y="4851"/>
                    <a:pt x="14226" y="3673"/>
                    <a:pt x="11830" y="3673"/>
                  </a:cubicBezTo>
                  <a:moveTo>
                    <a:pt x="11830" y="0"/>
                  </a:moveTo>
                  <a:cubicBezTo>
                    <a:pt x="15662" y="0"/>
                    <a:pt x="18592" y="1525"/>
                    <a:pt x="20602" y="4564"/>
                  </a:cubicBezTo>
                  <a:cubicBezTo>
                    <a:pt x="22631" y="7583"/>
                    <a:pt x="23651" y="11989"/>
                    <a:pt x="23651" y="17761"/>
                  </a:cubicBezTo>
                  <a:cubicBezTo>
                    <a:pt x="23651" y="23522"/>
                    <a:pt x="22631" y="27928"/>
                    <a:pt x="20602" y="30967"/>
                  </a:cubicBezTo>
                  <a:cubicBezTo>
                    <a:pt x="18592" y="33987"/>
                    <a:pt x="15662" y="35501"/>
                    <a:pt x="11830" y="35501"/>
                  </a:cubicBezTo>
                  <a:cubicBezTo>
                    <a:pt x="7999" y="35501"/>
                    <a:pt x="5059" y="33987"/>
                    <a:pt x="3029" y="30967"/>
                  </a:cubicBezTo>
                  <a:cubicBezTo>
                    <a:pt x="1010" y="27928"/>
                    <a:pt x="0" y="23522"/>
                    <a:pt x="0" y="17761"/>
                  </a:cubicBezTo>
                  <a:cubicBezTo>
                    <a:pt x="0" y="11989"/>
                    <a:pt x="1010" y="7583"/>
                    <a:pt x="3029" y="4564"/>
                  </a:cubicBezTo>
                  <a:cubicBezTo>
                    <a:pt x="5059" y="1525"/>
                    <a:pt x="7999" y="0"/>
                    <a:pt x="11830" y="0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3F54B02A-E02F-77E5-3890-FD1CC9853806}"/>
                </a:ext>
              </a:extLst>
            </p:cNvPr>
            <p:cNvSpPr/>
            <p:nvPr/>
          </p:nvSpPr>
          <p:spPr>
            <a:xfrm>
              <a:off x="3159773" y="2960882"/>
              <a:ext cx="23651" cy="35501"/>
            </a:xfrm>
            <a:custGeom>
              <a:avLst/>
              <a:gdLst>
                <a:gd name="connsiteX0" fmla="*/ 11830 w 23651"/>
                <a:gd name="connsiteY0" fmla="*/ 3673 h 35501"/>
                <a:gd name="connsiteX1" fmla="*/ 6445 w 23651"/>
                <a:gd name="connsiteY1" fmla="*/ 7197 h 35501"/>
                <a:gd name="connsiteX2" fmla="*/ 4653 w 23651"/>
                <a:gd name="connsiteY2" fmla="*/ 17761 h 35501"/>
                <a:gd name="connsiteX3" fmla="*/ 6445 w 23651"/>
                <a:gd name="connsiteY3" fmla="*/ 28334 h 35501"/>
                <a:gd name="connsiteX4" fmla="*/ 11830 w 23651"/>
                <a:gd name="connsiteY4" fmla="*/ 31838 h 35501"/>
                <a:gd name="connsiteX5" fmla="*/ 17216 w 23651"/>
                <a:gd name="connsiteY5" fmla="*/ 28334 h 35501"/>
                <a:gd name="connsiteX6" fmla="*/ 19028 w 23651"/>
                <a:gd name="connsiteY6" fmla="*/ 17761 h 35501"/>
                <a:gd name="connsiteX7" fmla="*/ 17216 w 23651"/>
                <a:gd name="connsiteY7" fmla="*/ 7197 h 35501"/>
                <a:gd name="connsiteX8" fmla="*/ 11830 w 23651"/>
                <a:gd name="connsiteY8" fmla="*/ 3673 h 35501"/>
                <a:gd name="connsiteX9" fmla="*/ 11830 w 23651"/>
                <a:gd name="connsiteY9" fmla="*/ 0 h 35501"/>
                <a:gd name="connsiteX10" fmla="*/ 20602 w 23651"/>
                <a:gd name="connsiteY10" fmla="*/ 4564 h 35501"/>
                <a:gd name="connsiteX11" fmla="*/ 23651 w 23651"/>
                <a:gd name="connsiteY11" fmla="*/ 17761 h 35501"/>
                <a:gd name="connsiteX12" fmla="*/ 20602 w 23651"/>
                <a:gd name="connsiteY12" fmla="*/ 30967 h 35501"/>
                <a:gd name="connsiteX13" fmla="*/ 11830 w 23651"/>
                <a:gd name="connsiteY13" fmla="*/ 35501 h 35501"/>
                <a:gd name="connsiteX14" fmla="*/ 3029 w 23651"/>
                <a:gd name="connsiteY14" fmla="*/ 30967 h 35501"/>
                <a:gd name="connsiteX15" fmla="*/ 0 w 23651"/>
                <a:gd name="connsiteY15" fmla="*/ 17761 h 35501"/>
                <a:gd name="connsiteX16" fmla="*/ 3029 w 23651"/>
                <a:gd name="connsiteY16" fmla="*/ 4564 h 35501"/>
                <a:gd name="connsiteX17" fmla="*/ 11830 w 23651"/>
                <a:gd name="connsiteY17" fmla="*/ 0 h 35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651" h="35501">
                  <a:moveTo>
                    <a:pt x="11830" y="3673"/>
                  </a:moveTo>
                  <a:cubicBezTo>
                    <a:pt x="9445" y="3673"/>
                    <a:pt x="7653" y="4851"/>
                    <a:pt x="6445" y="7197"/>
                  </a:cubicBezTo>
                  <a:cubicBezTo>
                    <a:pt x="5247" y="9534"/>
                    <a:pt x="4653" y="13058"/>
                    <a:pt x="4653" y="17761"/>
                  </a:cubicBezTo>
                  <a:cubicBezTo>
                    <a:pt x="4653" y="22453"/>
                    <a:pt x="5247" y="25978"/>
                    <a:pt x="6445" y="28334"/>
                  </a:cubicBezTo>
                  <a:cubicBezTo>
                    <a:pt x="7653" y="30670"/>
                    <a:pt x="9445" y="31838"/>
                    <a:pt x="11830" y="31838"/>
                  </a:cubicBezTo>
                  <a:cubicBezTo>
                    <a:pt x="14226" y="31838"/>
                    <a:pt x="16018" y="30670"/>
                    <a:pt x="17216" y="28334"/>
                  </a:cubicBezTo>
                  <a:cubicBezTo>
                    <a:pt x="18424" y="25978"/>
                    <a:pt x="19028" y="22453"/>
                    <a:pt x="19028" y="17761"/>
                  </a:cubicBezTo>
                  <a:cubicBezTo>
                    <a:pt x="19028" y="13058"/>
                    <a:pt x="18424" y="9534"/>
                    <a:pt x="17216" y="7197"/>
                  </a:cubicBezTo>
                  <a:cubicBezTo>
                    <a:pt x="16018" y="4851"/>
                    <a:pt x="14226" y="3673"/>
                    <a:pt x="11830" y="3673"/>
                  </a:cubicBezTo>
                  <a:moveTo>
                    <a:pt x="11830" y="0"/>
                  </a:moveTo>
                  <a:cubicBezTo>
                    <a:pt x="15662" y="0"/>
                    <a:pt x="18592" y="1525"/>
                    <a:pt x="20602" y="4564"/>
                  </a:cubicBezTo>
                  <a:cubicBezTo>
                    <a:pt x="22632" y="7583"/>
                    <a:pt x="23651" y="11989"/>
                    <a:pt x="23651" y="17761"/>
                  </a:cubicBezTo>
                  <a:cubicBezTo>
                    <a:pt x="23651" y="23522"/>
                    <a:pt x="22632" y="27928"/>
                    <a:pt x="20602" y="30967"/>
                  </a:cubicBezTo>
                  <a:cubicBezTo>
                    <a:pt x="18592" y="33987"/>
                    <a:pt x="15662" y="35501"/>
                    <a:pt x="11830" y="35501"/>
                  </a:cubicBezTo>
                  <a:cubicBezTo>
                    <a:pt x="7999" y="35501"/>
                    <a:pt x="5059" y="33987"/>
                    <a:pt x="3029" y="30967"/>
                  </a:cubicBezTo>
                  <a:cubicBezTo>
                    <a:pt x="1010" y="27928"/>
                    <a:pt x="0" y="23522"/>
                    <a:pt x="0" y="17761"/>
                  </a:cubicBezTo>
                  <a:cubicBezTo>
                    <a:pt x="0" y="11989"/>
                    <a:pt x="1010" y="7583"/>
                    <a:pt x="3029" y="4564"/>
                  </a:cubicBezTo>
                  <a:cubicBezTo>
                    <a:pt x="5059" y="1525"/>
                    <a:pt x="7999" y="0"/>
                    <a:pt x="11830" y="0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00FF09B7-0FD7-94CE-41B2-A5DF884EDAFC}"/>
                </a:ext>
              </a:extLst>
            </p:cNvPr>
            <p:cNvSpPr/>
            <p:nvPr/>
          </p:nvSpPr>
          <p:spPr>
            <a:xfrm>
              <a:off x="2153239" y="3042072"/>
              <a:ext cx="34224" cy="35283"/>
            </a:xfrm>
            <a:custGeom>
              <a:avLst/>
              <a:gdLst>
                <a:gd name="connsiteX0" fmla="*/ 33561 w 34224"/>
                <a:gd name="connsiteY0" fmla="*/ 0 h 35283"/>
                <a:gd name="connsiteX1" fmla="*/ 20800 w 34224"/>
                <a:gd name="connsiteY1" fmla="*/ 17167 h 35283"/>
                <a:gd name="connsiteX2" fmla="*/ 34224 w 34224"/>
                <a:gd name="connsiteY2" fmla="*/ 35284 h 35283"/>
                <a:gd name="connsiteX3" fmla="*/ 27383 w 34224"/>
                <a:gd name="connsiteY3" fmla="*/ 35284 h 35283"/>
                <a:gd name="connsiteX4" fmla="*/ 17107 w 34224"/>
                <a:gd name="connsiteY4" fmla="*/ 21424 h 35283"/>
                <a:gd name="connsiteX5" fmla="*/ 6841 w 34224"/>
                <a:gd name="connsiteY5" fmla="*/ 35284 h 35283"/>
                <a:gd name="connsiteX6" fmla="*/ 0 w 34224"/>
                <a:gd name="connsiteY6" fmla="*/ 35284 h 35283"/>
                <a:gd name="connsiteX7" fmla="*/ 13711 w 34224"/>
                <a:gd name="connsiteY7" fmla="*/ 16820 h 35283"/>
                <a:gd name="connsiteX8" fmla="*/ 1168 w 34224"/>
                <a:gd name="connsiteY8" fmla="*/ 0 h 35283"/>
                <a:gd name="connsiteX9" fmla="*/ 7999 w 34224"/>
                <a:gd name="connsiteY9" fmla="*/ 0 h 35283"/>
                <a:gd name="connsiteX10" fmla="*/ 17365 w 34224"/>
                <a:gd name="connsiteY10" fmla="*/ 12573 h 35283"/>
                <a:gd name="connsiteX11" fmla="*/ 26720 w 34224"/>
                <a:gd name="connsiteY11" fmla="*/ 0 h 35283"/>
                <a:gd name="connsiteX12" fmla="*/ 33561 w 34224"/>
                <a:gd name="connsiteY12" fmla="*/ 0 h 35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224" h="35283">
                  <a:moveTo>
                    <a:pt x="33561" y="0"/>
                  </a:moveTo>
                  <a:lnTo>
                    <a:pt x="20800" y="17167"/>
                  </a:lnTo>
                  <a:lnTo>
                    <a:pt x="34224" y="35284"/>
                  </a:lnTo>
                  <a:lnTo>
                    <a:pt x="27383" y="35284"/>
                  </a:lnTo>
                  <a:lnTo>
                    <a:pt x="17107" y="21424"/>
                  </a:lnTo>
                  <a:lnTo>
                    <a:pt x="6841" y="35284"/>
                  </a:lnTo>
                  <a:lnTo>
                    <a:pt x="0" y="35284"/>
                  </a:lnTo>
                  <a:lnTo>
                    <a:pt x="13711" y="16820"/>
                  </a:lnTo>
                  <a:lnTo>
                    <a:pt x="1168" y="0"/>
                  </a:lnTo>
                  <a:lnTo>
                    <a:pt x="7999" y="0"/>
                  </a:lnTo>
                  <a:lnTo>
                    <a:pt x="17365" y="12573"/>
                  </a:lnTo>
                  <a:lnTo>
                    <a:pt x="26720" y="0"/>
                  </a:lnTo>
                  <a:lnTo>
                    <a:pt x="33561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C5BA0617-6FAE-3C44-6705-EDB3B068F39B}"/>
                </a:ext>
              </a:extLst>
            </p:cNvPr>
            <p:cNvSpPr/>
            <p:nvPr/>
          </p:nvSpPr>
          <p:spPr>
            <a:xfrm>
              <a:off x="1147488" y="2918104"/>
              <a:ext cx="2045726" cy="990"/>
            </a:xfrm>
            <a:custGeom>
              <a:avLst/>
              <a:gdLst>
                <a:gd name="connsiteX0" fmla="*/ 0 w 2045726"/>
                <a:gd name="connsiteY0" fmla="*/ 0 h 990"/>
                <a:gd name="connsiteX1" fmla="*/ 2045727 w 2045726"/>
                <a:gd name="connsiteY1" fmla="*/ 0 h 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45726" h="990">
                  <a:moveTo>
                    <a:pt x="0" y="0"/>
                  </a:moveTo>
                  <a:lnTo>
                    <a:pt x="2045727" y="0"/>
                  </a:lnTo>
                </a:path>
              </a:pathLst>
            </a:custGeom>
            <a:noFill/>
            <a:ln w="197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9130146D-32ED-8BD5-4E85-9683276D2F30}"/>
                </a:ext>
              </a:extLst>
            </p:cNvPr>
            <p:cNvSpPr/>
            <p:nvPr/>
          </p:nvSpPr>
          <p:spPr>
            <a:xfrm>
              <a:off x="1147488" y="2688127"/>
              <a:ext cx="2045726" cy="990"/>
            </a:xfrm>
            <a:custGeom>
              <a:avLst/>
              <a:gdLst>
                <a:gd name="connsiteX0" fmla="*/ 0 w 2045726"/>
                <a:gd name="connsiteY0" fmla="*/ 0 h 990"/>
                <a:gd name="connsiteX1" fmla="*/ 2045727 w 2045726"/>
                <a:gd name="connsiteY1" fmla="*/ 0 h 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45726" h="990">
                  <a:moveTo>
                    <a:pt x="0" y="0"/>
                  </a:moveTo>
                  <a:lnTo>
                    <a:pt x="2045727" y="0"/>
                  </a:lnTo>
                </a:path>
              </a:pathLst>
            </a:custGeom>
            <a:noFill/>
            <a:ln w="197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908CF1BE-C646-E216-121A-F19D779C2AF3}"/>
                </a:ext>
              </a:extLst>
            </p:cNvPr>
            <p:cNvSpPr/>
            <p:nvPr/>
          </p:nvSpPr>
          <p:spPr>
            <a:xfrm>
              <a:off x="1147488" y="2458146"/>
              <a:ext cx="2045726" cy="990"/>
            </a:xfrm>
            <a:custGeom>
              <a:avLst/>
              <a:gdLst>
                <a:gd name="connsiteX0" fmla="*/ 0 w 2045726"/>
                <a:gd name="connsiteY0" fmla="*/ 0 h 990"/>
                <a:gd name="connsiteX1" fmla="*/ 2045727 w 2045726"/>
                <a:gd name="connsiteY1" fmla="*/ 0 h 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45726" h="990">
                  <a:moveTo>
                    <a:pt x="0" y="0"/>
                  </a:moveTo>
                  <a:lnTo>
                    <a:pt x="2045727" y="0"/>
                  </a:lnTo>
                </a:path>
              </a:pathLst>
            </a:custGeom>
            <a:noFill/>
            <a:ln w="197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C48ECBB3-25E7-B332-90EE-DA5C51200274}"/>
                </a:ext>
              </a:extLst>
            </p:cNvPr>
            <p:cNvSpPr/>
            <p:nvPr/>
          </p:nvSpPr>
          <p:spPr>
            <a:xfrm>
              <a:off x="1147488" y="2228165"/>
              <a:ext cx="2045726" cy="990"/>
            </a:xfrm>
            <a:custGeom>
              <a:avLst/>
              <a:gdLst>
                <a:gd name="connsiteX0" fmla="*/ 0 w 2045726"/>
                <a:gd name="connsiteY0" fmla="*/ 0 h 990"/>
                <a:gd name="connsiteX1" fmla="*/ 2045727 w 2045726"/>
                <a:gd name="connsiteY1" fmla="*/ 0 h 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45726" h="990">
                  <a:moveTo>
                    <a:pt x="0" y="0"/>
                  </a:moveTo>
                  <a:lnTo>
                    <a:pt x="2045727" y="0"/>
                  </a:lnTo>
                </a:path>
              </a:pathLst>
            </a:custGeom>
            <a:noFill/>
            <a:ln w="197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CD241107-594A-DC29-48FA-1F93EC7FE6CA}"/>
                </a:ext>
              </a:extLst>
            </p:cNvPr>
            <p:cNvSpPr/>
            <p:nvPr/>
          </p:nvSpPr>
          <p:spPr>
            <a:xfrm>
              <a:off x="1147488" y="1998184"/>
              <a:ext cx="2045726" cy="990"/>
            </a:xfrm>
            <a:custGeom>
              <a:avLst/>
              <a:gdLst>
                <a:gd name="connsiteX0" fmla="*/ 0 w 2045726"/>
                <a:gd name="connsiteY0" fmla="*/ 0 h 990"/>
                <a:gd name="connsiteX1" fmla="*/ 2045727 w 2045726"/>
                <a:gd name="connsiteY1" fmla="*/ 0 h 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45726" h="990">
                  <a:moveTo>
                    <a:pt x="0" y="0"/>
                  </a:moveTo>
                  <a:lnTo>
                    <a:pt x="2045727" y="0"/>
                  </a:lnTo>
                </a:path>
              </a:pathLst>
            </a:custGeom>
            <a:noFill/>
            <a:ln w="197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4AD13971-BA99-88C8-453C-D85CD27543E3}"/>
                </a:ext>
              </a:extLst>
            </p:cNvPr>
            <p:cNvSpPr/>
            <p:nvPr/>
          </p:nvSpPr>
          <p:spPr>
            <a:xfrm>
              <a:off x="1147488" y="1768204"/>
              <a:ext cx="2045726" cy="990"/>
            </a:xfrm>
            <a:custGeom>
              <a:avLst/>
              <a:gdLst>
                <a:gd name="connsiteX0" fmla="*/ 0 w 2045726"/>
                <a:gd name="connsiteY0" fmla="*/ 0 h 990"/>
                <a:gd name="connsiteX1" fmla="*/ 2045727 w 2045726"/>
                <a:gd name="connsiteY1" fmla="*/ 0 h 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45726" h="990">
                  <a:moveTo>
                    <a:pt x="0" y="0"/>
                  </a:moveTo>
                  <a:lnTo>
                    <a:pt x="2045727" y="0"/>
                  </a:lnTo>
                </a:path>
              </a:pathLst>
            </a:custGeom>
            <a:noFill/>
            <a:ln w="197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77B2BB26-ACEA-32EB-3368-A5229F648A2F}"/>
                </a:ext>
              </a:extLst>
            </p:cNvPr>
            <p:cNvSpPr/>
            <p:nvPr/>
          </p:nvSpPr>
          <p:spPr>
            <a:xfrm>
              <a:off x="1147488" y="1571767"/>
              <a:ext cx="990" cy="1362176"/>
            </a:xfrm>
            <a:custGeom>
              <a:avLst/>
              <a:gdLst>
                <a:gd name="connsiteX0" fmla="*/ 0 w 990"/>
                <a:gd name="connsiteY0" fmla="*/ 1362177 h 1362176"/>
                <a:gd name="connsiteX1" fmla="*/ 0 w 990"/>
                <a:gd name="connsiteY1" fmla="*/ 0 h 1362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" h="1362176">
                  <a:moveTo>
                    <a:pt x="0" y="1362177"/>
                  </a:moveTo>
                  <a:lnTo>
                    <a:pt x="0" y="0"/>
                  </a:lnTo>
                </a:path>
              </a:pathLst>
            </a:custGeom>
            <a:noFill/>
            <a:ln w="39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F1346F03-6E2A-95ED-3BD3-CDA3D079343D}"/>
                </a:ext>
              </a:extLst>
            </p:cNvPr>
            <p:cNvSpPr/>
            <p:nvPr/>
          </p:nvSpPr>
          <p:spPr>
            <a:xfrm>
              <a:off x="1147488" y="2918104"/>
              <a:ext cx="18708" cy="990"/>
            </a:xfrm>
            <a:custGeom>
              <a:avLst/>
              <a:gdLst>
                <a:gd name="connsiteX0" fmla="*/ 0 w 18708"/>
                <a:gd name="connsiteY0" fmla="*/ 0 h 990"/>
                <a:gd name="connsiteX1" fmla="*/ 18708 w 18708"/>
                <a:gd name="connsiteY1" fmla="*/ 0 h 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708" h="990">
                  <a:moveTo>
                    <a:pt x="0" y="0"/>
                  </a:moveTo>
                  <a:lnTo>
                    <a:pt x="18708" y="0"/>
                  </a:lnTo>
                </a:path>
              </a:pathLst>
            </a:custGeom>
            <a:noFill/>
            <a:ln w="39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6D3F6B62-6189-A0AF-08BA-97C52C611F69}"/>
                </a:ext>
              </a:extLst>
            </p:cNvPr>
            <p:cNvSpPr/>
            <p:nvPr/>
          </p:nvSpPr>
          <p:spPr>
            <a:xfrm>
              <a:off x="1147488" y="2688127"/>
              <a:ext cx="18708" cy="990"/>
            </a:xfrm>
            <a:custGeom>
              <a:avLst/>
              <a:gdLst>
                <a:gd name="connsiteX0" fmla="*/ 0 w 18708"/>
                <a:gd name="connsiteY0" fmla="*/ 0 h 990"/>
                <a:gd name="connsiteX1" fmla="*/ 18708 w 18708"/>
                <a:gd name="connsiteY1" fmla="*/ 0 h 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708" h="990">
                  <a:moveTo>
                    <a:pt x="0" y="0"/>
                  </a:moveTo>
                  <a:lnTo>
                    <a:pt x="18708" y="0"/>
                  </a:lnTo>
                </a:path>
              </a:pathLst>
            </a:custGeom>
            <a:noFill/>
            <a:ln w="39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C0C62AFA-46EC-B7D1-1FED-D24D0D089154}"/>
                </a:ext>
              </a:extLst>
            </p:cNvPr>
            <p:cNvSpPr/>
            <p:nvPr/>
          </p:nvSpPr>
          <p:spPr>
            <a:xfrm>
              <a:off x="1147488" y="2458146"/>
              <a:ext cx="18708" cy="990"/>
            </a:xfrm>
            <a:custGeom>
              <a:avLst/>
              <a:gdLst>
                <a:gd name="connsiteX0" fmla="*/ 0 w 18708"/>
                <a:gd name="connsiteY0" fmla="*/ 0 h 990"/>
                <a:gd name="connsiteX1" fmla="*/ 18708 w 18708"/>
                <a:gd name="connsiteY1" fmla="*/ 0 h 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708" h="990">
                  <a:moveTo>
                    <a:pt x="0" y="0"/>
                  </a:moveTo>
                  <a:lnTo>
                    <a:pt x="18708" y="0"/>
                  </a:lnTo>
                </a:path>
              </a:pathLst>
            </a:custGeom>
            <a:noFill/>
            <a:ln w="39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D2BAD3D3-54B2-0E7B-B9BD-64944AB024D3}"/>
                </a:ext>
              </a:extLst>
            </p:cNvPr>
            <p:cNvSpPr/>
            <p:nvPr/>
          </p:nvSpPr>
          <p:spPr>
            <a:xfrm>
              <a:off x="1147488" y="2228165"/>
              <a:ext cx="18708" cy="990"/>
            </a:xfrm>
            <a:custGeom>
              <a:avLst/>
              <a:gdLst>
                <a:gd name="connsiteX0" fmla="*/ 0 w 18708"/>
                <a:gd name="connsiteY0" fmla="*/ 0 h 990"/>
                <a:gd name="connsiteX1" fmla="*/ 18708 w 18708"/>
                <a:gd name="connsiteY1" fmla="*/ 0 h 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708" h="990">
                  <a:moveTo>
                    <a:pt x="0" y="0"/>
                  </a:moveTo>
                  <a:lnTo>
                    <a:pt x="18708" y="0"/>
                  </a:lnTo>
                </a:path>
              </a:pathLst>
            </a:custGeom>
            <a:noFill/>
            <a:ln w="39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8EA3DFD4-94C2-0822-7FFF-0DB3C74C4E8D}"/>
                </a:ext>
              </a:extLst>
            </p:cNvPr>
            <p:cNvSpPr/>
            <p:nvPr/>
          </p:nvSpPr>
          <p:spPr>
            <a:xfrm>
              <a:off x="1147488" y="1998184"/>
              <a:ext cx="18708" cy="990"/>
            </a:xfrm>
            <a:custGeom>
              <a:avLst/>
              <a:gdLst>
                <a:gd name="connsiteX0" fmla="*/ 0 w 18708"/>
                <a:gd name="connsiteY0" fmla="*/ 0 h 990"/>
                <a:gd name="connsiteX1" fmla="*/ 18708 w 18708"/>
                <a:gd name="connsiteY1" fmla="*/ 0 h 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708" h="990">
                  <a:moveTo>
                    <a:pt x="0" y="0"/>
                  </a:moveTo>
                  <a:lnTo>
                    <a:pt x="18708" y="0"/>
                  </a:lnTo>
                </a:path>
              </a:pathLst>
            </a:custGeom>
            <a:noFill/>
            <a:ln w="39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7C1E42AE-A99D-53F6-6AFB-580BA8EE1495}"/>
                </a:ext>
              </a:extLst>
            </p:cNvPr>
            <p:cNvSpPr/>
            <p:nvPr/>
          </p:nvSpPr>
          <p:spPr>
            <a:xfrm>
              <a:off x="1147488" y="1768204"/>
              <a:ext cx="18708" cy="990"/>
            </a:xfrm>
            <a:custGeom>
              <a:avLst/>
              <a:gdLst>
                <a:gd name="connsiteX0" fmla="*/ 0 w 18708"/>
                <a:gd name="connsiteY0" fmla="*/ 0 h 990"/>
                <a:gd name="connsiteX1" fmla="*/ 18708 w 18708"/>
                <a:gd name="connsiteY1" fmla="*/ 0 h 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708" h="990">
                  <a:moveTo>
                    <a:pt x="0" y="0"/>
                  </a:moveTo>
                  <a:lnTo>
                    <a:pt x="18708" y="0"/>
                  </a:lnTo>
                </a:path>
              </a:pathLst>
            </a:custGeom>
            <a:noFill/>
            <a:ln w="39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2C9B6ADB-ED0D-A977-371A-82137936C803}"/>
                </a:ext>
              </a:extLst>
            </p:cNvPr>
            <p:cNvSpPr/>
            <p:nvPr/>
          </p:nvSpPr>
          <p:spPr>
            <a:xfrm>
              <a:off x="977098" y="2918549"/>
              <a:ext cx="29379" cy="3900"/>
            </a:xfrm>
            <a:custGeom>
              <a:avLst/>
              <a:gdLst>
                <a:gd name="connsiteX0" fmla="*/ 0 w 29379"/>
                <a:gd name="connsiteY0" fmla="*/ 0 h 3900"/>
                <a:gd name="connsiteX1" fmla="*/ 29379 w 29379"/>
                <a:gd name="connsiteY1" fmla="*/ 0 h 3900"/>
                <a:gd name="connsiteX2" fmla="*/ 29379 w 29379"/>
                <a:gd name="connsiteY2" fmla="*/ 3901 h 3900"/>
                <a:gd name="connsiteX3" fmla="*/ 0 w 29379"/>
                <a:gd name="connsiteY3" fmla="*/ 3901 h 3900"/>
                <a:gd name="connsiteX4" fmla="*/ 0 w 29379"/>
                <a:gd name="connsiteY4" fmla="*/ 0 h 3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379" h="3900">
                  <a:moveTo>
                    <a:pt x="0" y="0"/>
                  </a:moveTo>
                  <a:lnTo>
                    <a:pt x="29379" y="0"/>
                  </a:lnTo>
                  <a:lnTo>
                    <a:pt x="29379" y="3901"/>
                  </a:lnTo>
                  <a:lnTo>
                    <a:pt x="0" y="39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D6C7C3A6-B883-8217-48DB-87459B01897A}"/>
                </a:ext>
              </a:extLst>
            </p:cNvPr>
            <p:cNvSpPr/>
            <p:nvPr/>
          </p:nvSpPr>
          <p:spPr>
            <a:xfrm>
              <a:off x="1014544" y="2900383"/>
              <a:ext cx="23650" cy="35491"/>
            </a:xfrm>
            <a:custGeom>
              <a:avLst/>
              <a:gdLst>
                <a:gd name="connsiteX0" fmla="*/ 11825 w 23650"/>
                <a:gd name="connsiteY0" fmla="*/ 3663 h 35491"/>
                <a:gd name="connsiteX1" fmla="*/ 6440 w 23650"/>
                <a:gd name="connsiteY1" fmla="*/ 7197 h 35491"/>
                <a:gd name="connsiteX2" fmla="*/ 4652 w 23650"/>
                <a:gd name="connsiteY2" fmla="*/ 17761 h 35491"/>
                <a:gd name="connsiteX3" fmla="*/ 6440 w 23650"/>
                <a:gd name="connsiteY3" fmla="*/ 28324 h 35491"/>
                <a:gd name="connsiteX4" fmla="*/ 11825 w 23650"/>
                <a:gd name="connsiteY4" fmla="*/ 31829 h 35491"/>
                <a:gd name="connsiteX5" fmla="*/ 17210 w 23650"/>
                <a:gd name="connsiteY5" fmla="*/ 28324 h 35491"/>
                <a:gd name="connsiteX6" fmla="*/ 19021 w 23650"/>
                <a:gd name="connsiteY6" fmla="*/ 17761 h 35491"/>
                <a:gd name="connsiteX7" fmla="*/ 17210 w 23650"/>
                <a:gd name="connsiteY7" fmla="*/ 7197 h 35491"/>
                <a:gd name="connsiteX8" fmla="*/ 11825 w 23650"/>
                <a:gd name="connsiteY8" fmla="*/ 3663 h 35491"/>
                <a:gd name="connsiteX9" fmla="*/ 11825 w 23650"/>
                <a:gd name="connsiteY9" fmla="*/ 0 h 35491"/>
                <a:gd name="connsiteX10" fmla="*/ 20602 w 23650"/>
                <a:gd name="connsiteY10" fmla="*/ 4554 h 35491"/>
                <a:gd name="connsiteX11" fmla="*/ 23650 w 23650"/>
                <a:gd name="connsiteY11" fmla="*/ 17761 h 35491"/>
                <a:gd name="connsiteX12" fmla="*/ 20602 w 23650"/>
                <a:gd name="connsiteY12" fmla="*/ 30957 h 35491"/>
                <a:gd name="connsiteX13" fmla="*/ 11825 w 23650"/>
                <a:gd name="connsiteY13" fmla="*/ 35491 h 35491"/>
                <a:gd name="connsiteX14" fmla="*/ 3025 w 23650"/>
                <a:gd name="connsiteY14" fmla="*/ 30957 h 35491"/>
                <a:gd name="connsiteX15" fmla="*/ 0 w 23650"/>
                <a:gd name="connsiteY15" fmla="*/ 17761 h 35491"/>
                <a:gd name="connsiteX16" fmla="*/ 3025 w 23650"/>
                <a:gd name="connsiteY16" fmla="*/ 4554 h 35491"/>
                <a:gd name="connsiteX17" fmla="*/ 11825 w 23650"/>
                <a:gd name="connsiteY17" fmla="*/ 0 h 3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650" h="35491">
                  <a:moveTo>
                    <a:pt x="11825" y="3663"/>
                  </a:moveTo>
                  <a:cubicBezTo>
                    <a:pt x="9442" y="3663"/>
                    <a:pt x="7647" y="4841"/>
                    <a:pt x="6440" y="7197"/>
                  </a:cubicBezTo>
                  <a:cubicBezTo>
                    <a:pt x="5248" y="9534"/>
                    <a:pt x="4652" y="13058"/>
                    <a:pt x="4652" y="17761"/>
                  </a:cubicBezTo>
                  <a:cubicBezTo>
                    <a:pt x="4652" y="22443"/>
                    <a:pt x="5248" y="25968"/>
                    <a:pt x="6440" y="28324"/>
                  </a:cubicBezTo>
                  <a:cubicBezTo>
                    <a:pt x="7647" y="30660"/>
                    <a:pt x="9442" y="31829"/>
                    <a:pt x="11825" y="31829"/>
                  </a:cubicBezTo>
                  <a:cubicBezTo>
                    <a:pt x="14223" y="31829"/>
                    <a:pt x="16019" y="30660"/>
                    <a:pt x="17210" y="28324"/>
                  </a:cubicBezTo>
                  <a:cubicBezTo>
                    <a:pt x="18417" y="25968"/>
                    <a:pt x="19021" y="22443"/>
                    <a:pt x="19021" y="17761"/>
                  </a:cubicBezTo>
                  <a:cubicBezTo>
                    <a:pt x="19021" y="13058"/>
                    <a:pt x="18417" y="9534"/>
                    <a:pt x="17210" y="7197"/>
                  </a:cubicBezTo>
                  <a:cubicBezTo>
                    <a:pt x="16019" y="4841"/>
                    <a:pt x="14223" y="3663"/>
                    <a:pt x="11825" y="3663"/>
                  </a:cubicBezTo>
                  <a:moveTo>
                    <a:pt x="11825" y="0"/>
                  </a:moveTo>
                  <a:cubicBezTo>
                    <a:pt x="15660" y="0"/>
                    <a:pt x="18585" y="1515"/>
                    <a:pt x="20602" y="4554"/>
                  </a:cubicBezTo>
                  <a:cubicBezTo>
                    <a:pt x="22634" y="7583"/>
                    <a:pt x="23650" y="11989"/>
                    <a:pt x="23650" y="17761"/>
                  </a:cubicBezTo>
                  <a:cubicBezTo>
                    <a:pt x="23650" y="23513"/>
                    <a:pt x="22634" y="27918"/>
                    <a:pt x="20602" y="30957"/>
                  </a:cubicBezTo>
                  <a:cubicBezTo>
                    <a:pt x="18585" y="33977"/>
                    <a:pt x="15660" y="35491"/>
                    <a:pt x="11825" y="35491"/>
                  </a:cubicBezTo>
                  <a:cubicBezTo>
                    <a:pt x="7990" y="35491"/>
                    <a:pt x="5057" y="33977"/>
                    <a:pt x="3025" y="30957"/>
                  </a:cubicBezTo>
                  <a:cubicBezTo>
                    <a:pt x="1009" y="27918"/>
                    <a:pt x="0" y="23513"/>
                    <a:pt x="0" y="17761"/>
                  </a:cubicBezTo>
                  <a:cubicBezTo>
                    <a:pt x="0" y="11989"/>
                    <a:pt x="1009" y="7583"/>
                    <a:pt x="3025" y="4554"/>
                  </a:cubicBezTo>
                  <a:cubicBezTo>
                    <a:pt x="5057" y="1515"/>
                    <a:pt x="7990" y="0"/>
                    <a:pt x="11825" y="0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EDDC9F8B-2D39-1675-E68B-FEBD6F04C0D7}"/>
                </a:ext>
              </a:extLst>
            </p:cNvPr>
            <p:cNvSpPr/>
            <p:nvPr/>
          </p:nvSpPr>
          <p:spPr>
            <a:xfrm>
              <a:off x="1046329" y="2929390"/>
              <a:ext cx="4836" cy="5821"/>
            </a:xfrm>
            <a:custGeom>
              <a:avLst/>
              <a:gdLst>
                <a:gd name="connsiteX0" fmla="*/ 0 w 4836"/>
                <a:gd name="connsiteY0" fmla="*/ 0 h 5821"/>
                <a:gd name="connsiteX1" fmla="*/ 4836 w 4836"/>
                <a:gd name="connsiteY1" fmla="*/ 0 h 5821"/>
                <a:gd name="connsiteX2" fmla="*/ 4836 w 4836"/>
                <a:gd name="connsiteY2" fmla="*/ 5821 h 5821"/>
                <a:gd name="connsiteX3" fmla="*/ 0 w 4836"/>
                <a:gd name="connsiteY3" fmla="*/ 5821 h 5821"/>
                <a:gd name="connsiteX4" fmla="*/ 0 w 4836"/>
                <a:gd name="connsiteY4" fmla="*/ 0 h 5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6" h="5821">
                  <a:moveTo>
                    <a:pt x="0" y="0"/>
                  </a:moveTo>
                  <a:lnTo>
                    <a:pt x="4836" y="0"/>
                  </a:lnTo>
                  <a:lnTo>
                    <a:pt x="4836" y="5821"/>
                  </a:lnTo>
                  <a:lnTo>
                    <a:pt x="0" y="58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E6092BB0-1B7A-A18E-FCB7-96724A5E658C}"/>
                </a:ext>
              </a:extLst>
            </p:cNvPr>
            <p:cNvSpPr/>
            <p:nvPr/>
          </p:nvSpPr>
          <p:spPr>
            <a:xfrm>
              <a:off x="1059666" y="2900383"/>
              <a:ext cx="21725" cy="34828"/>
            </a:xfrm>
            <a:custGeom>
              <a:avLst/>
              <a:gdLst>
                <a:gd name="connsiteX0" fmla="*/ 5569 w 21725"/>
                <a:gd name="connsiteY0" fmla="*/ 30938 h 34828"/>
                <a:gd name="connsiteX1" fmla="*/ 21726 w 21725"/>
                <a:gd name="connsiteY1" fmla="*/ 30938 h 34828"/>
                <a:gd name="connsiteX2" fmla="*/ 21726 w 21725"/>
                <a:gd name="connsiteY2" fmla="*/ 34828 h 34828"/>
                <a:gd name="connsiteX3" fmla="*/ 0 w 21725"/>
                <a:gd name="connsiteY3" fmla="*/ 34828 h 34828"/>
                <a:gd name="connsiteX4" fmla="*/ 0 w 21725"/>
                <a:gd name="connsiteY4" fmla="*/ 30938 h 34828"/>
                <a:gd name="connsiteX5" fmla="*/ 7174 w 21725"/>
                <a:gd name="connsiteY5" fmla="*/ 23621 h 34828"/>
                <a:gd name="connsiteX6" fmla="*/ 12903 w 21725"/>
                <a:gd name="connsiteY6" fmla="*/ 17691 h 34828"/>
                <a:gd name="connsiteX7" fmla="*/ 15996 w 21725"/>
                <a:gd name="connsiteY7" fmla="*/ 13474 h 34828"/>
                <a:gd name="connsiteX8" fmla="*/ 16890 w 21725"/>
                <a:gd name="connsiteY8" fmla="*/ 10058 h 34828"/>
                <a:gd name="connsiteX9" fmla="*/ 14965 w 21725"/>
                <a:gd name="connsiteY9" fmla="*/ 5613 h 34828"/>
                <a:gd name="connsiteX10" fmla="*/ 9992 w 21725"/>
                <a:gd name="connsiteY10" fmla="*/ 3891 h 34828"/>
                <a:gd name="connsiteX11" fmla="*/ 5386 w 21725"/>
                <a:gd name="connsiteY11" fmla="*/ 4653 h 34828"/>
                <a:gd name="connsiteX12" fmla="*/ 230 w 21725"/>
                <a:gd name="connsiteY12" fmla="*/ 6940 h 34828"/>
                <a:gd name="connsiteX13" fmla="*/ 230 w 21725"/>
                <a:gd name="connsiteY13" fmla="*/ 2267 h 34828"/>
                <a:gd name="connsiteX14" fmla="*/ 5455 w 21725"/>
                <a:gd name="connsiteY14" fmla="*/ 574 h 34828"/>
                <a:gd name="connsiteX15" fmla="*/ 9900 w 21725"/>
                <a:gd name="connsiteY15" fmla="*/ 0 h 34828"/>
                <a:gd name="connsiteX16" fmla="*/ 18379 w 21725"/>
                <a:gd name="connsiteY16" fmla="*/ 2653 h 34828"/>
                <a:gd name="connsiteX17" fmla="*/ 21542 w 21725"/>
                <a:gd name="connsiteY17" fmla="*/ 9761 h 34828"/>
                <a:gd name="connsiteX18" fmla="*/ 20740 w 21725"/>
                <a:gd name="connsiteY18" fmla="*/ 13771 h 34828"/>
                <a:gd name="connsiteX19" fmla="*/ 17875 w 21725"/>
                <a:gd name="connsiteY19" fmla="*/ 18216 h 34828"/>
                <a:gd name="connsiteX20" fmla="*/ 14231 w 21725"/>
                <a:gd name="connsiteY20" fmla="*/ 22067 h 34828"/>
                <a:gd name="connsiteX21" fmla="*/ 5569 w 21725"/>
                <a:gd name="connsiteY21" fmla="*/ 30938 h 34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1725" h="34828">
                  <a:moveTo>
                    <a:pt x="5569" y="30938"/>
                  </a:moveTo>
                  <a:lnTo>
                    <a:pt x="21726" y="30938"/>
                  </a:lnTo>
                  <a:lnTo>
                    <a:pt x="21726" y="34828"/>
                  </a:lnTo>
                  <a:lnTo>
                    <a:pt x="0" y="34828"/>
                  </a:lnTo>
                  <a:lnTo>
                    <a:pt x="0" y="30938"/>
                  </a:lnTo>
                  <a:cubicBezTo>
                    <a:pt x="1757" y="29116"/>
                    <a:pt x="4149" y="26680"/>
                    <a:pt x="7174" y="23621"/>
                  </a:cubicBezTo>
                  <a:cubicBezTo>
                    <a:pt x="10214" y="20552"/>
                    <a:pt x="12124" y="18572"/>
                    <a:pt x="12903" y="17691"/>
                  </a:cubicBezTo>
                  <a:cubicBezTo>
                    <a:pt x="14385" y="16018"/>
                    <a:pt x="15415" y="14612"/>
                    <a:pt x="15996" y="13474"/>
                  </a:cubicBezTo>
                  <a:cubicBezTo>
                    <a:pt x="16592" y="12316"/>
                    <a:pt x="16890" y="11177"/>
                    <a:pt x="16890" y="10058"/>
                  </a:cubicBezTo>
                  <a:cubicBezTo>
                    <a:pt x="16890" y="8247"/>
                    <a:pt x="16249" y="6762"/>
                    <a:pt x="14965" y="5613"/>
                  </a:cubicBezTo>
                  <a:cubicBezTo>
                    <a:pt x="13697" y="4465"/>
                    <a:pt x="12039" y="3891"/>
                    <a:pt x="9992" y="3891"/>
                  </a:cubicBezTo>
                  <a:cubicBezTo>
                    <a:pt x="8541" y="3891"/>
                    <a:pt x="7005" y="4148"/>
                    <a:pt x="5386" y="4653"/>
                  </a:cubicBezTo>
                  <a:cubicBezTo>
                    <a:pt x="3782" y="5158"/>
                    <a:pt x="2063" y="5920"/>
                    <a:pt x="230" y="6940"/>
                  </a:cubicBezTo>
                  <a:lnTo>
                    <a:pt x="230" y="2267"/>
                  </a:lnTo>
                  <a:cubicBezTo>
                    <a:pt x="2094" y="1525"/>
                    <a:pt x="3835" y="960"/>
                    <a:pt x="5455" y="574"/>
                  </a:cubicBezTo>
                  <a:cubicBezTo>
                    <a:pt x="7074" y="188"/>
                    <a:pt x="8556" y="0"/>
                    <a:pt x="9900" y="0"/>
                  </a:cubicBezTo>
                  <a:cubicBezTo>
                    <a:pt x="13445" y="0"/>
                    <a:pt x="16272" y="881"/>
                    <a:pt x="18379" y="2653"/>
                  </a:cubicBezTo>
                  <a:cubicBezTo>
                    <a:pt x="20488" y="4425"/>
                    <a:pt x="21542" y="6801"/>
                    <a:pt x="21542" y="9761"/>
                  </a:cubicBezTo>
                  <a:cubicBezTo>
                    <a:pt x="21542" y="11167"/>
                    <a:pt x="21275" y="12504"/>
                    <a:pt x="20740" y="13771"/>
                  </a:cubicBezTo>
                  <a:cubicBezTo>
                    <a:pt x="20220" y="15028"/>
                    <a:pt x="19265" y="16503"/>
                    <a:pt x="17875" y="18216"/>
                  </a:cubicBezTo>
                  <a:cubicBezTo>
                    <a:pt x="17493" y="18661"/>
                    <a:pt x="16279" y="19939"/>
                    <a:pt x="14231" y="22067"/>
                  </a:cubicBezTo>
                  <a:cubicBezTo>
                    <a:pt x="12185" y="24176"/>
                    <a:pt x="9297" y="27126"/>
                    <a:pt x="5569" y="30938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144FDB8B-4B8D-27CB-4187-4D4B554C1DBD}"/>
                </a:ext>
              </a:extLst>
            </p:cNvPr>
            <p:cNvSpPr/>
            <p:nvPr/>
          </p:nvSpPr>
          <p:spPr>
            <a:xfrm>
              <a:off x="1089711" y="2900997"/>
              <a:ext cx="22137" cy="34877"/>
            </a:xfrm>
            <a:custGeom>
              <a:avLst/>
              <a:gdLst>
                <a:gd name="connsiteX0" fmla="*/ 1443 w 22137"/>
                <a:gd name="connsiteY0" fmla="*/ 0 h 34877"/>
                <a:gd name="connsiteX1" fmla="*/ 19616 w 22137"/>
                <a:gd name="connsiteY1" fmla="*/ 0 h 34877"/>
                <a:gd name="connsiteX2" fmla="*/ 19616 w 22137"/>
                <a:gd name="connsiteY2" fmla="*/ 3901 h 34877"/>
                <a:gd name="connsiteX3" fmla="*/ 5683 w 22137"/>
                <a:gd name="connsiteY3" fmla="*/ 3901 h 34877"/>
                <a:gd name="connsiteX4" fmla="*/ 5683 w 22137"/>
                <a:gd name="connsiteY4" fmla="*/ 12286 h 34877"/>
                <a:gd name="connsiteX5" fmla="*/ 7699 w 22137"/>
                <a:gd name="connsiteY5" fmla="*/ 11781 h 34877"/>
                <a:gd name="connsiteX6" fmla="*/ 9716 w 22137"/>
                <a:gd name="connsiteY6" fmla="*/ 11603 h 34877"/>
                <a:gd name="connsiteX7" fmla="*/ 18791 w 22137"/>
                <a:gd name="connsiteY7" fmla="*/ 14741 h 34877"/>
                <a:gd name="connsiteX8" fmla="*/ 22137 w 22137"/>
                <a:gd name="connsiteY8" fmla="*/ 23235 h 34877"/>
                <a:gd name="connsiteX9" fmla="*/ 18699 w 22137"/>
                <a:gd name="connsiteY9" fmla="*/ 31838 h 34877"/>
                <a:gd name="connsiteX10" fmla="*/ 9006 w 22137"/>
                <a:gd name="connsiteY10" fmla="*/ 34878 h 34877"/>
                <a:gd name="connsiteX11" fmla="*/ 4605 w 22137"/>
                <a:gd name="connsiteY11" fmla="*/ 34511 h 34877"/>
                <a:gd name="connsiteX12" fmla="*/ 0 w 22137"/>
                <a:gd name="connsiteY12" fmla="*/ 33413 h 34877"/>
                <a:gd name="connsiteX13" fmla="*/ 0 w 22137"/>
                <a:gd name="connsiteY13" fmla="*/ 28759 h 34877"/>
                <a:gd name="connsiteX14" fmla="*/ 4262 w 22137"/>
                <a:gd name="connsiteY14" fmla="*/ 30433 h 34877"/>
                <a:gd name="connsiteX15" fmla="*/ 8914 w 22137"/>
                <a:gd name="connsiteY15" fmla="*/ 30987 h 34877"/>
                <a:gd name="connsiteX16" fmla="*/ 15194 w 22137"/>
                <a:gd name="connsiteY16" fmla="*/ 28898 h 34877"/>
                <a:gd name="connsiteX17" fmla="*/ 17508 w 22137"/>
                <a:gd name="connsiteY17" fmla="*/ 23235 h 34877"/>
                <a:gd name="connsiteX18" fmla="*/ 15194 w 22137"/>
                <a:gd name="connsiteY18" fmla="*/ 17582 h 34877"/>
                <a:gd name="connsiteX19" fmla="*/ 8914 w 22137"/>
                <a:gd name="connsiteY19" fmla="*/ 15494 h 34877"/>
                <a:gd name="connsiteX20" fmla="*/ 5201 w 22137"/>
                <a:gd name="connsiteY20" fmla="*/ 15909 h 34877"/>
                <a:gd name="connsiteX21" fmla="*/ 1443 w 22137"/>
                <a:gd name="connsiteY21" fmla="*/ 17186 h 34877"/>
                <a:gd name="connsiteX22" fmla="*/ 1443 w 22137"/>
                <a:gd name="connsiteY22" fmla="*/ 0 h 34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2137" h="34877">
                  <a:moveTo>
                    <a:pt x="1443" y="0"/>
                  </a:moveTo>
                  <a:lnTo>
                    <a:pt x="19616" y="0"/>
                  </a:lnTo>
                  <a:lnTo>
                    <a:pt x="19616" y="3901"/>
                  </a:lnTo>
                  <a:lnTo>
                    <a:pt x="5683" y="3901"/>
                  </a:lnTo>
                  <a:lnTo>
                    <a:pt x="5683" y="12286"/>
                  </a:lnTo>
                  <a:cubicBezTo>
                    <a:pt x="6355" y="12058"/>
                    <a:pt x="7027" y="11890"/>
                    <a:pt x="7699" y="11781"/>
                  </a:cubicBezTo>
                  <a:cubicBezTo>
                    <a:pt x="8371" y="11662"/>
                    <a:pt x="9044" y="11603"/>
                    <a:pt x="9716" y="11603"/>
                  </a:cubicBezTo>
                  <a:cubicBezTo>
                    <a:pt x="13535" y="11603"/>
                    <a:pt x="16561" y="12652"/>
                    <a:pt x="18791" y="14741"/>
                  </a:cubicBezTo>
                  <a:cubicBezTo>
                    <a:pt x="21022" y="16830"/>
                    <a:pt x="22137" y="19661"/>
                    <a:pt x="22137" y="23235"/>
                  </a:cubicBezTo>
                  <a:cubicBezTo>
                    <a:pt x="22137" y="26918"/>
                    <a:pt x="20991" y="29789"/>
                    <a:pt x="18699" y="31838"/>
                  </a:cubicBezTo>
                  <a:cubicBezTo>
                    <a:pt x="16407" y="33868"/>
                    <a:pt x="13177" y="34878"/>
                    <a:pt x="9006" y="34878"/>
                  </a:cubicBezTo>
                  <a:cubicBezTo>
                    <a:pt x="7570" y="34878"/>
                    <a:pt x="6103" y="34759"/>
                    <a:pt x="4605" y="34511"/>
                  </a:cubicBezTo>
                  <a:cubicBezTo>
                    <a:pt x="3123" y="34264"/>
                    <a:pt x="1589" y="33898"/>
                    <a:pt x="0" y="33413"/>
                  </a:cubicBezTo>
                  <a:lnTo>
                    <a:pt x="0" y="28759"/>
                  </a:lnTo>
                  <a:cubicBezTo>
                    <a:pt x="1375" y="29512"/>
                    <a:pt x="2796" y="30066"/>
                    <a:pt x="4262" y="30433"/>
                  </a:cubicBezTo>
                  <a:cubicBezTo>
                    <a:pt x="5728" y="30799"/>
                    <a:pt x="7279" y="30987"/>
                    <a:pt x="8914" y="30987"/>
                  </a:cubicBezTo>
                  <a:cubicBezTo>
                    <a:pt x="11557" y="30987"/>
                    <a:pt x="13650" y="30294"/>
                    <a:pt x="15194" y="28898"/>
                  </a:cubicBezTo>
                  <a:cubicBezTo>
                    <a:pt x="16737" y="27512"/>
                    <a:pt x="17508" y="25621"/>
                    <a:pt x="17508" y="23235"/>
                  </a:cubicBezTo>
                  <a:cubicBezTo>
                    <a:pt x="17508" y="20849"/>
                    <a:pt x="16737" y="18968"/>
                    <a:pt x="15194" y="17582"/>
                  </a:cubicBezTo>
                  <a:cubicBezTo>
                    <a:pt x="13650" y="16186"/>
                    <a:pt x="11557" y="15494"/>
                    <a:pt x="8914" y="15494"/>
                  </a:cubicBezTo>
                  <a:cubicBezTo>
                    <a:pt x="7676" y="15494"/>
                    <a:pt x="6439" y="15632"/>
                    <a:pt x="5201" y="15909"/>
                  </a:cubicBezTo>
                  <a:cubicBezTo>
                    <a:pt x="3979" y="16177"/>
                    <a:pt x="2726" y="16602"/>
                    <a:pt x="1443" y="17186"/>
                  </a:cubicBezTo>
                  <a:lnTo>
                    <a:pt x="1443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AC6D0715-86A0-DB78-DF2E-C13CB58CB118}"/>
                </a:ext>
              </a:extLst>
            </p:cNvPr>
            <p:cNvSpPr/>
            <p:nvPr/>
          </p:nvSpPr>
          <p:spPr>
            <a:xfrm>
              <a:off x="1013559" y="2670396"/>
              <a:ext cx="23649" cy="35501"/>
            </a:xfrm>
            <a:custGeom>
              <a:avLst/>
              <a:gdLst>
                <a:gd name="connsiteX0" fmla="*/ 11825 w 23649"/>
                <a:gd name="connsiteY0" fmla="*/ 3673 h 35501"/>
                <a:gd name="connsiteX1" fmla="*/ 6439 w 23649"/>
                <a:gd name="connsiteY1" fmla="*/ 7197 h 35501"/>
                <a:gd name="connsiteX2" fmla="*/ 4652 w 23649"/>
                <a:gd name="connsiteY2" fmla="*/ 17761 h 35501"/>
                <a:gd name="connsiteX3" fmla="*/ 6439 w 23649"/>
                <a:gd name="connsiteY3" fmla="*/ 28334 h 35501"/>
                <a:gd name="connsiteX4" fmla="*/ 11825 w 23649"/>
                <a:gd name="connsiteY4" fmla="*/ 31838 h 35501"/>
                <a:gd name="connsiteX5" fmla="*/ 17210 w 23649"/>
                <a:gd name="connsiteY5" fmla="*/ 28334 h 35501"/>
                <a:gd name="connsiteX6" fmla="*/ 19021 w 23649"/>
                <a:gd name="connsiteY6" fmla="*/ 17761 h 35501"/>
                <a:gd name="connsiteX7" fmla="*/ 17210 w 23649"/>
                <a:gd name="connsiteY7" fmla="*/ 7197 h 35501"/>
                <a:gd name="connsiteX8" fmla="*/ 11825 w 23649"/>
                <a:gd name="connsiteY8" fmla="*/ 3673 h 35501"/>
                <a:gd name="connsiteX9" fmla="*/ 11825 w 23649"/>
                <a:gd name="connsiteY9" fmla="*/ 0 h 35501"/>
                <a:gd name="connsiteX10" fmla="*/ 20602 w 23649"/>
                <a:gd name="connsiteY10" fmla="*/ 4564 h 35501"/>
                <a:gd name="connsiteX11" fmla="*/ 23649 w 23649"/>
                <a:gd name="connsiteY11" fmla="*/ 17761 h 35501"/>
                <a:gd name="connsiteX12" fmla="*/ 20602 w 23649"/>
                <a:gd name="connsiteY12" fmla="*/ 30967 h 35501"/>
                <a:gd name="connsiteX13" fmla="*/ 11825 w 23649"/>
                <a:gd name="connsiteY13" fmla="*/ 35501 h 35501"/>
                <a:gd name="connsiteX14" fmla="*/ 3024 w 23649"/>
                <a:gd name="connsiteY14" fmla="*/ 30967 h 35501"/>
                <a:gd name="connsiteX15" fmla="*/ 0 w 23649"/>
                <a:gd name="connsiteY15" fmla="*/ 17761 h 35501"/>
                <a:gd name="connsiteX16" fmla="*/ 3024 w 23649"/>
                <a:gd name="connsiteY16" fmla="*/ 4564 h 35501"/>
                <a:gd name="connsiteX17" fmla="*/ 11825 w 23649"/>
                <a:gd name="connsiteY17" fmla="*/ 0 h 35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649" h="35501">
                  <a:moveTo>
                    <a:pt x="11825" y="3673"/>
                  </a:moveTo>
                  <a:cubicBezTo>
                    <a:pt x="9442" y="3673"/>
                    <a:pt x="7646" y="4851"/>
                    <a:pt x="6439" y="7197"/>
                  </a:cubicBezTo>
                  <a:cubicBezTo>
                    <a:pt x="5248" y="9534"/>
                    <a:pt x="4652" y="13058"/>
                    <a:pt x="4652" y="17761"/>
                  </a:cubicBezTo>
                  <a:cubicBezTo>
                    <a:pt x="4652" y="22453"/>
                    <a:pt x="5248" y="25978"/>
                    <a:pt x="6439" y="28334"/>
                  </a:cubicBezTo>
                  <a:cubicBezTo>
                    <a:pt x="7646" y="30670"/>
                    <a:pt x="9442" y="31838"/>
                    <a:pt x="11825" y="31838"/>
                  </a:cubicBezTo>
                  <a:cubicBezTo>
                    <a:pt x="14223" y="31838"/>
                    <a:pt x="16018" y="30670"/>
                    <a:pt x="17210" y="28334"/>
                  </a:cubicBezTo>
                  <a:cubicBezTo>
                    <a:pt x="18417" y="25978"/>
                    <a:pt x="19021" y="22453"/>
                    <a:pt x="19021" y="17761"/>
                  </a:cubicBezTo>
                  <a:cubicBezTo>
                    <a:pt x="19021" y="13058"/>
                    <a:pt x="18417" y="9534"/>
                    <a:pt x="17210" y="7197"/>
                  </a:cubicBezTo>
                  <a:cubicBezTo>
                    <a:pt x="16018" y="4851"/>
                    <a:pt x="14223" y="3673"/>
                    <a:pt x="11825" y="3673"/>
                  </a:cubicBezTo>
                  <a:moveTo>
                    <a:pt x="11825" y="0"/>
                  </a:moveTo>
                  <a:cubicBezTo>
                    <a:pt x="15659" y="0"/>
                    <a:pt x="18585" y="1525"/>
                    <a:pt x="20602" y="4564"/>
                  </a:cubicBezTo>
                  <a:cubicBezTo>
                    <a:pt x="22633" y="7583"/>
                    <a:pt x="23649" y="11989"/>
                    <a:pt x="23649" y="17761"/>
                  </a:cubicBezTo>
                  <a:cubicBezTo>
                    <a:pt x="23649" y="23522"/>
                    <a:pt x="22633" y="27928"/>
                    <a:pt x="20602" y="30967"/>
                  </a:cubicBezTo>
                  <a:cubicBezTo>
                    <a:pt x="18585" y="33987"/>
                    <a:pt x="15659" y="35501"/>
                    <a:pt x="11825" y="35501"/>
                  </a:cubicBezTo>
                  <a:cubicBezTo>
                    <a:pt x="7990" y="35501"/>
                    <a:pt x="5057" y="33987"/>
                    <a:pt x="3024" y="30967"/>
                  </a:cubicBezTo>
                  <a:cubicBezTo>
                    <a:pt x="1008" y="27928"/>
                    <a:pt x="0" y="23522"/>
                    <a:pt x="0" y="17761"/>
                  </a:cubicBezTo>
                  <a:cubicBezTo>
                    <a:pt x="0" y="11989"/>
                    <a:pt x="1008" y="7583"/>
                    <a:pt x="3024" y="4564"/>
                  </a:cubicBezTo>
                  <a:cubicBezTo>
                    <a:pt x="5057" y="1525"/>
                    <a:pt x="7990" y="0"/>
                    <a:pt x="11825" y="0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2320B6C4-9E79-49DC-58C8-EE8C6355F772}"/>
                </a:ext>
              </a:extLst>
            </p:cNvPr>
            <p:cNvSpPr/>
            <p:nvPr/>
          </p:nvSpPr>
          <p:spPr>
            <a:xfrm>
              <a:off x="1045344" y="2699413"/>
              <a:ext cx="4835" cy="5821"/>
            </a:xfrm>
            <a:custGeom>
              <a:avLst/>
              <a:gdLst>
                <a:gd name="connsiteX0" fmla="*/ 0 w 4835"/>
                <a:gd name="connsiteY0" fmla="*/ 0 h 5821"/>
                <a:gd name="connsiteX1" fmla="*/ 4835 w 4835"/>
                <a:gd name="connsiteY1" fmla="*/ 0 h 5821"/>
                <a:gd name="connsiteX2" fmla="*/ 4835 w 4835"/>
                <a:gd name="connsiteY2" fmla="*/ 5821 h 5821"/>
                <a:gd name="connsiteX3" fmla="*/ 0 w 4835"/>
                <a:gd name="connsiteY3" fmla="*/ 5821 h 5821"/>
                <a:gd name="connsiteX4" fmla="*/ 0 w 4835"/>
                <a:gd name="connsiteY4" fmla="*/ 0 h 5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5" h="5821">
                  <a:moveTo>
                    <a:pt x="0" y="0"/>
                  </a:moveTo>
                  <a:lnTo>
                    <a:pt x="4835" y="0"/>
                  </a:lnTo>
                  <a:lnTo>
                    <a:pt x="4835" y="5821"/>
                  </a:lnTo>
                  <a:lnTo>
                    <a:pt x="0" y="58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id="{CE5F33D6-F146-A8DC-12F7-B27B6F83BAD2}"/>
                </a:ext>
              </a:extLst>
            </p:cNvPr>
            <p:cNvSpPr/>
            <p:nvPr/>
          </p:nvSpPr>
          <p:spPr>
            <a:xfrm>
              <a:off x="1058337" y="2670396"/>
              <a:ext cx="23650" cy="35501"/>
            </a:xfrm>
            <a:custGeom>
              <a:avLst/>
              <a:gdLst>
                <a:gd name="connsiteX0" fmla="*/ 11825 w 23650"/>
                <a:gd name="connsiteY0" fmla="*/ 3673 h 35501"/>
                <a:gd name="connsiteX1" fmla="*/ 6439 w 23650"/>
                <a:gd name="connsiteY1" fmla="*/ 7197 h 35501"/>
                <a:gd name="connsiteX2" fmla="*/ 4652 w 23650"/>
                <a:gd name="connsiteY2" fmla="*/ 17761 h 35501"/>
                <a:gd name="connsiteX3" fmla="*/ 6439 w 23650"/>
                <a:gd name="connsiteY3" fmla="*/ 28334 h 35501"/>
                <a:gd name="connsiteX4" fmla="*/ 11825 w 23650"/>
                <a:gd name="connsiteY4" fmla="*/ 31838 h 35501"/>
                <a:gd name="connsiteX5" fmla="*/ 17210 w 23650"/>
                <a:gd name="connsiteY5" fmla="*/ 28334 h 35501"/>
                <a:gd name="connsiteX6" fmla="*/ 19021 w 23650"/>
                <a:gd name="connsiteY6" fmla="*/ 17761 h 35501"/>
                <a:gd name="connsiteX7" fmla="*/ 17210 w 23650"/>
                <a:gd name="connsiteY7" fmla="*/ 7197 h 35501"/>
                <a:gd name="connsiteX8" fmla="*/ 11825 w 23650"/>
                <a:gd name="connsiteY8" fmla="*/ 3673 h 35501"/>
                <a:gd name="connsiteX9" fmla="*/ 11825 w 23650"/>
                <a:gd name="connsiteY9" fmla="*/ 0 h 35501"/>
                <a:gd name="connsiteX10" fmla="*/ 20602 w 23650"/>
                <a:gd name="connsiteY10" fmla="*/ 4564 h 35501"/>
                <a:gd name="connsiteX11" fmla="*/ 23650 w 23650"/>
                <a:gd name="connsiteY11" fmla="*/ 17761 h 35501"/>
                <a:gd name="connsiteX12" fmla="*/ 20602 w 23650"/>
                <a:gd name="connsiteY12" fmla="*/ 30967 h 35501"/>
                <a:gd name="connsiteX13" fmla="*/ 11825 w 23650"/>
                <a:gd name="connsiteY13" fmla="*/ 35501 h 35501"/>
                <a:gd name="connsiteX14" fmla="*/ 3024 w 23650"/>
                <a:gd name="connsiteY14" fmla="*/ 30967 h 35501"/>
                <a:gd name="connsiteX15" fmla="*/ 0 w 23650"/>
                <a:gd name="connsiteY15" fmla="*/ 17761 h 35501"/>
                <a:gd name="connsiteX16" fmla="*/ 3024 w 23650"/>
                <a:gd name="connsiteY16" fmla="*/ 4564 h 35501"/>
                <a:gd name="connsiteX17" fmla="*/ 11825 w 23650"/>
                <a:gd name="connsiteY17" fmla="*/ 0 h 35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650" h="35501">
                  <a:moveTo>
                    <a:pt x="11825" y="3673"/>
                  </a:moveTo>
                  <a:cubicBezTo>
                    <a:pt x="9442" y="3673"/>
                    <a:pt x="7646" y="4851"/>
                    <a:pt x="6439" y="7197"/>
                  </a:cubicBezTo>
                  <a:cubicBezTo>
                    <a:pt x="5248" y="9534"/>
                    <a:pt x="4652" y="13058"/>
                    <a:pt x="4652" y="17761"/>
                  </a:cubicBezTo>
                  <a:cubicBezTo>
                    <a:pt x="4652" y="22453"/>
                    <a:pt x="5248" y="25978"/>
                    <a:pt x="6439" y="28334"/>
                  </a:cubicBezTo>
                  <a:cubicBezTo>
                    <a:pt x="7646" y="30670"/>
                    <a:pt x="9442" y="31838"/>
                    <a:pt x="11825" y="31838"/>
                  </a:cubicBezTo>
                  <a:cubicBezTo>
                    <a:pt x="14223" y="31838"/>
                    <a:pt x="16019" y="30670"/>
                    <a:pt x="17210" y="28334"/>
                  </a:cubicBezTo>
                  <a:cubicBezTo>
                    <a:pt x="18417" y="25978"/>
                    <a:pt x="19021" y="22453"/>
                    <a:pt x="19021" y="17761"/>
                  </a:cubicBezTo>
                  <a:cubicBezTo>
                    <a:pt x="19021" y="13058"/>
                    <a:pt x="18417" y="9534"/>
                    <a:pt x="17210" y="7197"/>
                  </a:cubicBezTo>
                  <a:cubicBezTo>
                    <a:pt x="16019" y="4851"/>
                    <a:pt x="14223" y="3673"/>
                    <a:pt x="11825" y="3673"/>
                  </a:cubicBezTo>
                  <a:moveTo>
                    <a:pt x="11825" y="0"/>
                  </a:moveTo>
                  <a:cubicBezTo>
                    <a:pt x="15659" y="0"/>
                    <a:pt x="18585" y="1525"/>
                    <a:pt x="20602" y="4564"/>
                  </a:cubicBezTo>
                  <a:cubicBezTo>
                    <a:pt x="22634" y="7583"/>
                    <a:pt x="23650" y="11989"/>
                    <a:pt x="23650" y="17761"/>
                  </a:cubicBezTo>
                  <a:cubicBezTo>
                    <a:pt x="23650" y="23522"/>
                    <a:pt x="22634" y="27928"/>
                    <a:pt x="20602" y="30967"/>
                  </a:cubicBezTo>
                  <a:cubicBezTo>
                    <a:pt x="18585" y="33987"/>
                    <a:pt x="15659" y="35501"/>
                    <a:pt x="11825" y="35501"/>
                  </a:cubicBezTo>
                  <a:cubicBezTo>
                    <a:pt x="7990" y="35501"/>
                    <a:pt x="5057" y="33987"/>
                    <a:pt x="3024" y="30967"/>
                  </a:cubicBezTo>
                  <a:cubicBezTo>
                    <a:pt x="1008" y="27928"/>
                    <a:pt x="0" y="23522"/>
                    <a:pt x="0" y="17761"/>
                  </a:cubicBezTo>
                  <a:cubicBezTo>
                    <a:pt x="0" y="11989"/>
                    <a:pt x="1008" y="7583"/>
                    <a:pt x="3024" y="4564"/>
                  </a:cubicBezTo>
                  <a:cubicBezTo>
                    <a:pt x="5057" y="1525"/>
                    <a:pt x="7990" y="0"/>
                    <a:pt x="11825" y="0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id="{0353A797-15C0-73C2-CF2D-A84CE740AD4B}"/>
                </a:ext>
              </a:extLst>
            </p:cNvPr>
            <p:cNvSpPr/>
            <p:nvPr/>
          </p:nvSpPr>
          <p:spPr>
            <a:xfrm>
              <a:off x="1088198" y="2670396"/>
              <a:ext cx="23650" cy="35501"/>
            </a:xfrm>
            <a:custGeom>
              <a:avLst/>
              <a:gdLst>
                <a:gd name="connsiteX0" fmla="*/ 11825 w 23650"/>
                <a:gd name="connsiteY0" fmla="*/ 3673 h 35501"/>
                <a:gd name="connsiteX1" fmla="*/ 6439 w 23650"/>
                <a:gd name="connsiteY1" fmla="*/ 7197 h 35501"/>
                <a:gd name="connsiteX2" fmla="*/ 4652 w 23650"/>
                <a:gd name="connsiteY2" fmla="*/ 17761 h 35501"/>
                <a:gd name="connsiteX3" fmla="*/ 6439 w 23650"/>
                <a:gd name="connsiteY3" fmla="*/ 28334 h 35501"/>
                <a:gd name="connsiteX4" fmla="*/ 11825 w 23650"/>
                <a:gd name="connsiteY4" fmla="*/ 31838 h 35501"/>
                <a:gd name="connsiteX5" fmla="*/ 17210 w 23650"/>
                <a:gd name="connsiteY5" fmla="*/ 28334 h 35501"/>
                <a:gd name="connsiteX6" fmla="*/ 19021 w 23650"/>
                <a:gd name="connsiteY6" fmla="*/ 17761 h 35501"/>
                <a:gd name="connsiteX7" fmla="*/ 17210 w 23650"/>
                <a:gd name="connsiteY7" fmla="*/ 7197 h 35501"/>
                <a:gd name="connsiteX8" fmla="*/ 11825 w 23650"/>
                <a:gd name="connsiteY8" fmla="*/ 3673 h 35501"/>
                <a:gd name="connsiteX9" fmla="*/ 11825 w 23650"/>
                <a:gd name="connsiteY9" fmla="*/ 0 h 35501"/>
                <a:gd name="connsiteX10" fmla="*/ 20602 w 23650"/>
                <a:gd name="connsiteY10" fmla="*/ 4564 h 35501"/>
                <a:gd name="connsiteX11" fmla="*/ 23650 w 23650"/>
                <a:gd name="connsiteY11" fmla="*/ 17761 h 35501"/>
                <a:gd name="connsiteX12" fmla="*/ 20602 w 23650"/>
                <a:gd name="connsiteY12" fmla="*/ 30967 h 35501"/>
                <a:gd name="connsiteX13" fmla="*/ 11825 w 23650"/>
                <a:gd name="connsiteY13" fmla="*/ 35501 h 35501"/>
                <a:gd name="connsiteX14" fmla="*/ 3024 w 23650"/>
                <a:gd name="connsiteY14" fmla="*/ 30967 h 35501"/>
                <a:gd name="connsiteX15" fmla="*/ 0 w 23650"/>
                <a:gd name="connsiteY15" fmla="*/ 17761 h 35501"/>
                <a:gd name="connsiteX16" fmla="*/ 3024 w 23650"/>
                <a:gd name="connsiteY16" fmla="*/ 4564 h 35501"/>
                <a:gd name="connsiteX17" fmla="*/ 11825 w 23650"/>
                <a:gd name="connsiteY17" fmla="*/ 0 h 35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650" h="35501">
                  <a:moveTo>
                    <a:pt x="11825" y="3673"/>
                  </a:moveTo>
                  <a:cubicBezTo>
                    <a:pt x="9442" y="3673"/>
                    <a:pt x="7646" y="4851"/>
                    <a:pt x="6439" y="7197"/>
                  </a:cubicBezTo>
                  <a:cubicBezTo>
                    <a:pt x="5248" y="9534"/>
                    <a:pt x="4652" y="13058"/>
                    <a:pt x="4652" y="17761"/>
                  </a:cubicBezTo>
                  <a:cubicBezTo>
                    <a:pt x="4652" y="22453"/>
                    <a:pt x="5248" y="25978"/>
                    <a:pt x="6439" y="28334"/>
                  </a:cubicBezTo>
                  <a:cubicBezTo>
                    <a:pt x="7646" y="30670"/>
                    <a:pt x="9442" y="31838"/>
                    <a:pt x="11825" y="31838"/>
                  </a:cubicBezTo>
                  <a:cubicBezTo>
                    <a:pt x="14223" y="31838"/>
                    <a:pt x="16018" y="30670"/>
                    <a:pt x="17210" y="28334"/>
                  </a:cubicBezTo>
                  <a:cubicBezTo>
                    <a:pt x="18417" y="25978"/>
                    <a:pt x="19021" y="22453"/>
                    <a:pt x="19021" y="17761"/>
                  </a:cubicBezTo>
                  <a:cubicBezTo>
                    <a:pt x="19021" y="13058"/>
                    <a:pt x="18417" y="9534"/>
                    <a:pt x="17210" y="7197"/>
                  </a:cubicBezTo>
                  <a:cubicBezTo>
                    <a:pt x="16018" y="4851"/>
                    <a:pt x="14223" y="3673"/>
                    <a:pt x="11825" y="3673"/>
                  </a:cubicBezTo>
                  <a:moveTo>
                    <a:pt x="11825" y="0"/>
                  </a:moveTo>
                  <a:cubicBezTo>
                    <a:pt x="15659" y="0"/>
                    <a:pt x="18585" y="1525"/>
                    <a:pt x="20602" y="4564"/>
                  </a:cubicBezTo>
                  <a:cubicBezTo>
                    <a:pt x="22634" y="7583"/>
                    <a:pt x="23650" y="11989"/>
                    <a:pt x="23650" y="17761"/>
                  </a:cubicBezTo>
                  <a:cubicBezTo>
                    <a:pt x="23650" y="23522"/>
                    <a:pt x="22634" y="27928"/>
                    <a:pt x="20602" y="30967"/>
                  </a:cubicBezTo>
                  <a:cubicBezTo>
                    <a:pt x="18585" y="33987"/>
                    <a:pt x="15659" y="35501"/>
                    <a:pt x="11825" y="35501"/>
                  </a:cubicBezTo>
                  <a:cubicBezTo>
                    <a:pt x="7990" y="35501"/>
                    <a:pt x="5057" y="33987"/>
                    <a:pt x="3024" y="30967"/>
                  </a:cubicBezTo>
                  <a:cubicBezTo>
                    <a:pt x="1008" y="27928"/>
                    <a:pt x="0" y="23522"/>
                    <a:pt x="0" y="17761"/>
                  </a:cubicBezTo>
                  <a:cubicBezTo>
                    <a:pt x="0" y="11989"/>
                    <a:pt x="1008" y="7583"/>
                    <a:pt x="3024" y="4564"/>
                  </a:cubicBezTo>
                  <a:cubicBezTo>
                    <a:pt x="5057" y="1525"/>
                    <a:pt x="7990" y="0"/>
                    <a:pt x="11825" y="0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 69">
              <a:extLst>
                <a:ext uri="{FF2B5EF4-FFF2-40B4-BE49-F238E27FC236}">
                  <a16:creationId xmlns:a16="http://schemas.microsoft.com/office/drawing/2014/main" id="{63BFD5C9-F6BA-9C9E-9F06-D918C5A55D9E}"/>
                </a:ext>
              </a:extLst>
            </p:cNvPr>
            <p:cNvSpPr/>
            <p:nvPr/>
          </p:nvSpPr>
          <p:spPr>
            <a:xfrm>
              <a:off x="1014544" y="2440420"/>
              <a:ext cx="23650" cy="35497"/>
            </a:xfrm>
            <a:custGeom>
              <a:avLst/>
              <a:gdLst>
                <a:gd name="connsiteX0" fmla="*/ 11825 w 23650"/>
                <a:gd name="connsiteY0" fmla="*/ 3666 h 35497"/>
                <a:gd name="connsiteX1" fmla="*/ 6440 w 23650"/>
                <a:gd name="connsiteY1" fmla="*/ 7195 h 35497"/>
                <a:gd name="connsiteX2" fmla="*/ 4652 w 23650"/>
                <a:gd name="connsiteY2" fmla="*/ 17760 h 35497"/>
                <a:gd name="connsiteX3" fmla="*/ 6440 w 23650"/>
                <a:gd name="connsiteY3" fmla="*/ 28324 h 35497"/>
                <a:gd name="connsiteX4" fmla="*/ 11825 w 23650"/>
                <a:gd name="connsiteY4" fmla="*/ 31830 h 35497"/>
                <a:gd name="connsiteX5" fmla="*/ 17210 w 23650"/>
                <a:gd name="connsiteY5" fmla="*/ 28324 h 35497"/>
                <a:gd name="connsiteX6" fmla="*/ 19021 w 23650"/>
                <a:gd name="connsiteY6" fmla="*/ 17760 h 35497"/>
                <a:gd name="connsiteX7" fmla="*/ 17210 w 23650"/>
                <a:gd name="connsiteY7" fmla="*/ 7195 h 35497"/>
                <a:gd name="connsiteX8" fmla="*/ 11825 w 23650"/>
                <a:gd name="connsiteY8" fmla="*/ 3666 h 35497"/>
                <a:gd name="connsiteX9" fmla="*/ 11825 w 23650"/>
                <a:gd name="connsiteY9" fmla="*/ 0 h 35497"/>
                <a:gd name="connsiteX10" fmla="*/ 20602 w 23650"/>
                <a:gd name="connsiteY10" fmla="*/ 4560 h 35497"/>
                <a:gd name="connsiteX11" fmla="*/ 23650 w 23650"/>
                <a:gd name="connsiteY11" fmla="*/ 17760 h 35497"/>
                <a:gd name="connsiteX12" fmla="*/ 20602 w 23650"/>
                <a:gd name="connsiteY12" fmla="*/ 30960 h 35497"/>
                <a:gd name="connsiteX13" fmla="*/ 11825 w 23650"/>
                <a:gd name="connsiteY13" fmla="*/ 35497 h 35497"/>
                <a:gd name="connsiteX14" fmla="*/ 3025 w 23650"/>
                <a:gd name="connsiteY14" fmla="*/ 30960 h 35497"/>
                <a:gd name="connsiteX15" fmla="*/ 0 w 23650"/>
                <a:gd name="connsiteY15" fmla="*/ 17760 h 35497"/>
                <a:gd name="connsiteX16" fmla="*/ 3025 w 23650"/>
                <a:gd name="connsiteY16" fmla="*/ 4560 h 35497"/>
                <a:gd name="connsiteX17" fmla="*/ 11825 w 23650"/>
                <a:gd name="connsiteY17" fmla="*/ 0 h 35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650" h="35497">
                  <a:moveTo>
                    <a:pt x="11825" y="3666"/>
                  </a:moveTo>
                  <a:cubicBezTo>
                    <a:pt x="9442" y="3666"/>
                    <a:pt x="7647" y="4842"/>
                    <a:pt x="6440" y="7195"/>
                  </a:cubicBezTo>
                  <a:cubicBezTo>
                    <a:pt x="5248" y="9533"/>
                    <a:pt x="4652" y="13054"/>
                    <a:pt x="4652" y="17760"/>
                  </a:cubicBezTo>
                  <a:cubicBezTo>
                    <a:pt x="4652" y="22450"/>
                    <a:pt x="5248" y="25972"/>
                    <a:pt x="6440" y="28324"/>
                  </a:cubicBezTo>
                  <a:cubicBezTo>
                    <a:pt x="7647" y="30661"/>
                    <a:pt x="9442" y="31830"/>
                    <a:pt x="11825" y="31830"/>
                  </a:cubicBezTo>
                  <a:cubicBezTo>
                    <a:pt x="14223" y="31830"/>
                    <a:pt x="16019" y="30661"/>
                    <a:pt x="17210" y="28324"/>
                  </a:cubicBezTo>
                  <a:cubicBezTo>
                    <a:pt x="18417" y="25972"/>
                    <a:pt x="19021" y="22450"/>
                    <a:pt x="19021" y="17760"/>
                  </a:cubicBezTo>
                  <a:cubicBezTo>
                    <a:pt x="19021" y="13054"/>
                    <a:pt x="18417" y="9533"/>
                    <a:pt x="17210" y="7195"/>
                  </a:cubicBezTo>
                  <a:cubicBezTo>
                    <a:pt x="16019" y="4842"/>
                    <a:pt x="14223" y="3666"/>
                    <a:pt x="11825" y="3666"/>
                  </a:cubicBezTo>
                  <a:moveTo>
                    <a:pt x="11825" y="0"/>
                  </a:moveTo>
                  <a:cubicBezTo>
                    <a:pt x="15660" y="0"/>
                    <a:pt x="18585" y="1520"/>
                    <a:pt x="20602" y="4560"/>
                  </a:cubicBezTo>
                  <a:cubicBezTo>
                    <a:pt x="22634" y="7584"/>
                    <a:pt x="23650" y="11985"/>
                    <a:pt x="23650" y="17760"/>
                  </a:cubicBezTo>
                  <a:cubicBezTo>
                    <a:pt x="23650" y="23519"/>
                    <a:pt x="22634" y="27920"/>
                    <a:pt x="20602" y="30960"/>
                  </a:cubicBezTo>
                  <a:cubicBezTo>
                    <a:pt x="18585" y="33985"/>
                    <a:pt x="15660" y="35497"/>
                    <a:pt x="11825" y="35497"/>
                  </a:cubicBezTo>
                  <a:cubicBezTo>
                    <a:pt x="7990" y="35497"/>
                    <a:pt x="5057" y="33985"/>
                    <a:pt x="3025" y="30960"/>
                  </a:cubicBezTo>
                  <a:cubicBezTo>
                    <a:pt x="1009" y="27920"/>
                    <a:pt x="0" y="23519"/>
                    <a:pt x="0" y="17760"/>
                  </a:cubicBezTo>
                  <a:cubicBezTo>
                    <a:pt x="0" y="11985"/>
                    <a:pt x="1009" y="7584"/>
                    <a:pt x="3025" y="4560"/>
                  </a:cubicBezTo>
                  <a:cubicBezTo>
                    <a:pt x="5057" y="1520"/>
                    <a:pt x="7990" y="0"/>
                    <a:pt x="11825" y="0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3F55168E-6526-4C83-8504-6B3E9253200D}"/>
                </a:ext>
              </a:extLst>
            </p:cNvPr>
            <p:cNvSpPr/>
            <p:nvPr/>
          </p:nvSpPr>
          <p:spPr>
            <a:xfrm>
              <a:off x="1046329" y="2469432"/>
              <a:ext cx="4836" cy="5821"/>
            </a:xfrm>
            <a:custGeom>
              <a:avLst/>
              <a:gdLst>
                <a:gd name="connsiteX0" fmla="*/ 0 w 4836"/>
                <a:gd name="connsiteY0" fmla="*/ 0 h 5821"/>
                <a:gd name="connsiteX1" fmla="*/ 4836 w 4836"/>
                <a:gd name="connsiteY1" fmla="*/ 0 h 5821"/>
                <a:gd name="connsiteX2" fmla="*/ 4836 w 4836"/>
                <a:gd name="connsiteY2" fmla="*/ 5821 h 5821"/>
                <a:gd name="connsiteX3" fmla="*/ 0 w 4836"/>
                <a:gd name="connsiteY3" fmla="*/ 5821 h 5821"/>
                <a:gd name="connsiteX4" fmla="*/ 0 w 4836"/>
                <a:gd name="connsiteY4" fmla="*/ 0 h 5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6" h="5821">
                  <a:moveTo>
                    <a:pt x="0" y="0"/>
                  </a:moveTo>
                  <a:lnTo>
                    <a:pt x="4836" y="0"/>
                  </a:lnTo>
                  <a:lnTo>
                    <a:pt x="4836" y="5821"/>
                  </a:lnTo>
                  <a:lnTo>
                    <a:pt x="0" y="58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 71">
              <a:extLst>
                <a:ext uri="{FF2B5EF4-FFF2-40B4-BE49-F238E27FC236}">
                  <a16:creationId xmlns:a16="http://schemas.microsoft.com/office/drawing/2014/main" id="{B08E8C77-512B-7F9F-6328-AD27A58B746B}"/>
                </a:ext>
              </a:extLst>
            </p:cNvPr>
            <p:cNvSpPr/>
            <p:nvPr/>
          </p:nvSpPr>
          <p:spPr>
            <a:xfrm>
              <a:off x="1059666" y="2440420"/>
              <a:ext cx="21725" cy="34833"/>
            </a:xfrm>
            <a:custGeom>
              <a:avLst/>
              <a:gdLst>
                <a:gd name="connsiteX0" fmla="*/ 5569 w 21725"/>
                <a:gd name="connsiteY0" fmla="*/ 30936 h 34833"/>
                <a:gd name="connsiteX1" fmla="*/ 21726 w 21725"/>
                <a:gd name="connsiteY1" fmla="*/ 30936 h 34833"/>
                <a:gd name="connsiteX2" fmla="*/ 21726 w 21725"/>
                <a:gd name="connsiteY2" fmla="*/ 34833 h 34833"/>
                <a:gd name="connsiteX3" fmla="*/ 0 w 21725"/>
                <a:gd name="connsiteY3" fmla="*/ 34833 h 34833"/>
                <a:gd name="connsiteX4" fmla="*/ 0 w 21725"/>
                <a:gd name="connsiteY4" fmla="*/ 30936 h 34833"/>
                <a:gd name="connsiteX5" fmla="*/ 7174 w 21725"/>
                <a:gd name="connsiteY5" fmla="*/ 23626 h 34833"/>
                <a:gd name="connsiteX6" fmla="*/ 12903 w 21725"/>
                <a:gd name="connsiteY6" fmla="*/ 17691 h 34833"/>
                <a:gd name="connsiteX7" fmla="*/ 15996 w 21725"/>
                <a:gd name="connsiteY7" fmla="*/ 13475 h 34833"/>
                <a:gd name="connsiteX8" fmla="*/ 16890 w 21725"/>
                <a:gd name="connsiteY8" fmla="*/ 10060 h 34833"/>
                <a:gd name="connsiteX9" fmla="*/ 14965 w 21725"/>
                <a:gd name="connsiteY9" fmla="*/ 5614 h 34833"/>
                <a:gd name="connsiteX10" fmla="*/ 9992 w 21725"/>
                <a:gd name="connsiteY10" fmla="*/ 3896 h 34833"/>
                <a:gd name="connsiteX11" fmla="*/ 5386 w 21725"/>
                <a:gd name="connsiteY11" fmla="*/ 4652 h 34833"/>
                <a:gd name="connsiteX12" fmla="*/ 230 w 21725"/>
                <a:gd name="connsiteY12" fmla="*/ 6943 h 34833"/>
                <a:gd name="connsiteX13" fmla="*/ 230 w 21725"/>
                <a:gd name="connsiteY13" fmla="*/ 2268 h 34833"/>
                <a:gd name="connsiteX14" fmla="*/ 5455 w 21725"/>
                <a:gd name="connsiteY14" fmla="*/ 572 h 34833"/>
                <a:gd name="connsiteX15" fmla="*/ 9900 w 21725"/>
                <a:gd name="connsiteY15" fmla="*/ 0 h 34833"/>
                <a:gd name="connsiteX16" fmla="*/ 18379 w 21725"/>
                <a:gd name="connsiteY16" fmla="*/ 2658 h 34833"/>
                <a:gd name="connsiteX17" fmla="*/ 21542 w 21725"/>
                <a:gd name="connsiteY17" fmla="*/ 9762 h 34833"/>
                <a:gd name="connsiteX18" fmla="*/ 20740 w 21725"/>
                <a:gd name="connsiteY18" fmla="*/ 13772 h 34833"/>
                <a:gd name="connsiteX19" fmla="*/ 17875 w 21725"/>
                <a:gd name="connsiteY19" fmla="*/ 18218 h 34833"/>
                <a:gd name="connsiteX20" fmla="*/ 14231 w 21725"/>
                <a:gd name="connsiteY20" fmla="*/ 22068 h 34833"/>
                <a:gd name="connsiteX21" fmla="*/ 5569 w 21725"/>
                <a:gd name="connsiteY21" fmla="*/ 30936 h 34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1725" h="34833">
                  <a:moveTo>
                    <a:pt x="5569" y="30936"/>
                  </a:moveTo>
                  <a:lnTo>
                    <a:pt x="21726" y="30936"/>
                  </a:lnTo>
                  <a:lnTo>
                    <a:pt x="21726" y="34833"/>
                  </a:lnTo>
                  <a:lnTo>
                    <a:pt x="0" y="34833"/>
                  </a:lnTo>
                  <a:lnTo>
                    <a:pt x="0" y="30936"/>
                  </a:lnTo>
                  <a:cubicBezTo>
                    <a:pt x="1757" y="29119"/>
                    <a:pt x="4149" y="26682"/>
                    <a:pt x="7174" y="23626"/>
                  </a:cubicBezTo>
                  <a:cubicBezTo>
                    <a:pt x="10214" y="20555"/>
                    <a:pt x="12124" y="18577"/>
                    <a:pt x="12903" y="17691"/>
                  </a:cubicBezTo>
                  <a:cubicBezTo>
                    <a:pt x="14385" y="16026"/>
                    <a:pt x="15415" y="14620"/>
                    <a:pt x="15996" y="13475"/>
                  </a:cubicBezTo>
                  <a:cubicBezTo>
                    <a:pt x="16592" y="12314"/>
                    <a:pt x="16890" y="11175"/>
                    <a:pt x="16890" y="10060"/>
                  </a:cubicBezTo>
                  <a:cubicBezTo>
                    <a:pt x="16890" y="8242"/>
                    <a:pt x="16249" y="6760"/>
                    <a:pt x="14965" y="5614"/>
                  </a:cubicBezTo>
                  <a:cubicBezTo>
                    <a:pt x="13697" y="4469"/>
                    <a:pt x="12039" y="3896"/>
                    <a:pt x="9992" y="3896"/>
                  </a:cubicBezTo>
                  <a:cubicBezTo>
                    <a:pt x="8541" y="3896"/>
                    <a:pt x="7005" y="4148"/>
                    <a:pt x="5386" y="4652"/>
                  </a:cubicBezTo>
                  <a:cubicBezTo>
                    <a:pt x="3782" y="5156"/>
                    <a:pt x="2063" y="5919"/>
                    <a:pt x="230" y="6943"/>
                  </a:cubicBezTo>
                  <a:lnTo>
                    <a:pt x="230" y="2268"/>
                  </a:lnTo>
                  <a:cubicBezTo>
                    <a:pt x="2094" y="1520"/>
                    <a:pt x="3835" y="954"/>
                    <a:pt x="5455" y="572"/>
                  </a:cubicBezTo>
                  <a:cubicBezTo>
                    <a:pt x="7074" y="191"/>
                    <a:pt x="8556" y="0"/>
                    <a:pt x="9900" y="0"/>
                  </a:cubicBezTo>
                  <a:cubicBezTo>
                    <a:pt x="13445" y="0"/>
                    <a:pt x="16272" y="886"/>
                    <a:pt x="18379" y="2658"/>
                  </a:cubicBezTo>
                  <a:cubicBezTo>
                    <a:pt x="20488" y="4430"/>
                    <a:pt x="21542" y="6798"/>
                    <a:pt x="21542" y="9762"/>
                  </a:cubicBezTo>
                  <a:cubicBezTo>
                    <a:pt x="21542" y="11167"/>
                    <a:pt x="21275" y="12504"/>
                    <a:pt x="20740" y="13772"/>
                  </a:cubicBezTo>
                  <a:cubicBezTo>
                    <a:pt x="20220" y="15025"/>
                    <a:pt x="19265" y="16507"/>
                    <a:pt x="17875" y="18218"/>
                  </a:cubicBezTo>
                  <a:cubicBezTo>
                    <a:pt x="17493" y="18661"/>
                    <a:pt x="16279" y="19945"/>
                    <a:pt x="14231" y="22068"/>
                  </a:cubicBezTo>
                  <a:cubicBezTo>
                    <a:pt x="12185" y="24177"/>
                    <a:pt x="9297" y="27133"/>
                    <a:pt x="5569" y="30936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 72">
              <a:extLst>
                <a:ext uri="{FF2B5EF4-FFF2-40B4-BE49-F238E27FC236}">
                  <a16:creationId xmlns:a16="http://schemas.microsoft.com/office/drawing/2014/main" id="{3939ADA1-606B-06FD-EB66-EA4716077DA5}"/>
                </a:ext>
              </a:extLst>
            </p:cNvPr>
            <p:cNvSpPr/>
            <p:nvPr/>
          </p:nvSpPr>
          <p:spPr>
            <a:xfrm>
              <a:off x="1089711" y="2441039"/>
              <a:ext cx="22137" cy="34878"/>
            </a:xfrm>
            <a:custGeom>
              <a:avLst/>
              <a:gdLst>
                <a:gd name="connsiteX0" fmla="*/ 1443 w 22137"/>
                <a:gd name="connsiteY0" fmla="*/ 0 h 34878"/>
                <a:gd name="connsiteX1" fmla="*/ 19616 w 22137"/>
                <a:gd name="connsiteY1" fmla="*/ 0 h 34878"/>
                <a:gd name="connsiteX2" fmla="*/ 19616 w 22137"/>
                <a:gd name="connsiteY2" fmla="*/ 3896 h 34878"/>
                <a:gd name="connsiteX3" fmla="*/ 5683 w 22137"/>
                <a:gd name="connsiteY3" fmla="*/ 3896 h 34878"/>
                <a:gd name="connsiteX4" fmla="*/ 5683 w 22137"/>
                <a:gd name="connsiteY4" fmla="*/ 12283 h 34878"/>
                <a:gd name="connsiteX5" fmla="*/ 7699 w 22137"/>
                <a:gd name="connsiteY5" fmla="*/ 11779 h 34878"/>
                <a:gd name="connsiteX6" fmla="*/ 9716 w 22137"/>
                <a:gd name="connsiteY6" fmla="*/ 11595 h 34878"/>
                <a:gd name="connsiteX7" fmla="*/ 18791 w 22137"/>
                <a:gd name="connsiteY7" fmla="*/ 14735 h 34878"/>
                <a:gd name="connsiteX8" fmla="*/ 22137 w 22137"/>
                <a:gd name="connsiteY8" fmla="*/ 23237 h 34878"/>
                <a:gd name="connsiteX9" fmla="*/ 18699 w 22137"/>
                <a:gd name="connsiteY9" fmla="*/ 31830 h 34878"/>
                <a:gd name="connsiteX10" fmla="*/ 9006 w 22137"/>
                <a:gd name="connsiteY10" fmla="*/ 34879 h 34878"/>
                <a:gd name="connsiteX11" fmla="*/ 4605 w 22137"/>
                <a:gd name="connsiteY11" fmla="*/ 34511 h 34878"/>
                <a:gd name="connsiteX12" fmla="*/ 0 w 22137"/>
                <a:gd name="connsiteY12" fmla="*/ 33411 h 34878"/>
                <a:gd name="connsiteX13" fmla="*/ 0 w 22137"/>
                <a:gd name="connsiteY13" fmla="*/ 28759 h 34878"/>
                <a:gd name="connsiteX14" fmla="*/ 4262 w 22137"/>
                <a:gd name="connsiteY14" fmla="*/ 30433 h 34878"/>
                <a:gd name="connsiteX15" fmla="*/ 8914 w 22137"/>
                <a:gd name="connsiteY15" fmla="*/ 30983 h 34878"/>
                <a:gd name="connsiteX16" fmla="*/ 15194 w 22137"/>
                <a:gd name="connsiteY16" fmla="*/ 28897 h 34878"/>
                <a:gd name="connsiteX17" fmla="*/ 17508 w 22137"/>
                <a:gd name="connsiteY17" fmla="*/ 23237 h 34878"/>
                <a:gd name="connsiteX18" fmla="*/ 15194 w 22137"/>
                <a:gd name="connsiteY18" fmla="*/ 17576 h 34878"/>
                <a:gd name="connsiteX19" fmla="*/ 8914 w 22137"/>
                <a:gd name="connsiteY19" fmla="*/ 15491 h 34878"/>
                <a:gd name="connsiteX20" fmla="*/ 5201 w 22137"/>
                <a:gd name="connsiteY20" fmla="*/ 15903 h 34878"/>
                <a:gd name="connsiteX21" fmla="*/ 1443 w 22137"/>
                <a:gd name="connsiteY21" fmla="*/ 17187 h 34878"/>
                <a:gd name="connsiteX22" fmla="*/ 1443 w 22137"/>
                <a:gd name="connsiteY22" fmla="*/ 0 h 34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2137" h="34878">
                  <a:moveTo>
                    <a:pt x="1443" y="0"/>
                  </a:moveTo>
                  <a:lnTo>
                    <a:pt x="19616" y="0"/>
                  </a:lnTo>
                  <a:lnTo>
                    <a:pt x="19616" y="3896"/>
                  </a:lnTo>
                  <a:lnTo>
                    <a:pt x="5683" y="3896"/>
                  </a:lnTo>
                  <a:lnTo>
                    <a:pt x="5683" y="12283"/>
                  </a:lnTo>
                  <a:cubicBezTo>
                    <a:pt x="6355" y="12054"/>
                    <a:pt x="7027" y="11886"/>
                    <a:pt x="7699" y="11779"/>
                  </a:cubicBezTo>
                  <a:cubicBezTo>
                    <a:pt x="8371" y="11656"/>
                    <a:pt x="9044" y="11595"/>
                    <a:pt x="9716" y="11595"/>
                  </a:cubicBezTo>
                  <a:cubicBezTo>
                    <a:pt x="13535" y="11595"/>
                    <a:pt x="16561" y="12641"/>
                    <a:pt x="18791" y="14735"/>
                  </a:cubicBezTo>
                  <a:cubicBezTo>
                    <a:pt x="21022" y="16828"/>
                    <a:pt x="22137" y="19662"/>
                    <a:pt x="22137" y="23237"/>
                  </a:cubicBezTo>
                  <a:cubicBezTo>
                    <a:pt x="22137" y="26919"/>
                    <a:pt x="20991" y="29783"/>
                    <a:pt x="18699" y="31830"/>
                  </a:cubicBezTo>
                  <a:cubicBezTo>
                    <a:pt x="16407" y="33863"/>
                    <a:pt x="13177" y="34879"/>
                    <a:pt x="9006" y="34879"/>
                  </a:cubicBezTo>
                  <a:cubicBezTo>
                    <a:pt x="7570" y="34879"/>
                    <a:pt x="6103" y="34756"/>
                    <a:pt x="4605" y="34511"/>
                  </a:cubicBezTo>
                  <a:cubicBezTo>
                    <a:pt x="3123" y="34267"/>
                    <a:pt x="1589" y="33901"/>
                    <a:pt x="0" y="33411"/>
                  </a:cubicBezTo>
                  <a:lnTo>
                    <a:pt x="0" y="28759"/>
                  </a:lnTo>
                  <a:cubicBezTo>
                    <a:pt x="1375" y="29509"/>
                    <a:pt x="2796" y="30066"/>
                    <a:pt x="4262" y="30433"/>
                  </a:cubicBezTo>
                  <a:cubicBezTo>
                    <a:pt x="5728" y="30800"/>
                    <a:pt x="7279" y="30983"/>
                    <a:pt x="8914" y="30983"/>
                  </a:cubicBezTo>
                  <a:cubicBezTo>
                    <a:pt x="11557" y="30983"/>
                    <a:pt x="13650" y="30288"/>
                    <a:pt x="15194" y="28897"/>
                  </a:cubicBezTo>
                  <a:cubicBezTo>
                    <a:pt x="16737" y="27507"/>
                    <a:pt x="17508" y="25620"/>
                    <a:pt x="17508" y="23237"/>
                  </a:cubicBezTo>
                  <a:cubicBezTo>
                    <a:pt x="17508" y="20854"/>
                    <a:pt x="16737" y="18967"/>
                    <a:pt x="15194" y="17576"/>
                  </a:cubicBezTo>
                  <a:cubicBezTo>
                    <a:pt x="13650" y="16186"/>
                    <a:pt x="11557" y="15491"/>
                    <a:pt x="8914" y="15491"/>
                  </a:cubicBezTo>
                  <a:cubicBezTo>
                    <a:pt x="7676" y="15491"/>
                    <a:pt x="6439" y="15629"/>
                    <a:pt x="5201" y="15903"/>
                  </a:cubicBezTo>
                  <a:cubicBezTo>
                    <a:pt x="3979" y="16179"/>
                    <a:pt x="2726" y="16606"/>
                    <a:pt x="1443" y="17187"/>
                  </a:cubicBezTo>
                  <a:lnTo>
                    <a:pt x="1443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 73">
              <a:extLst>
                <a:ext uri="{FF2B5EF4-FFF2-40B4-BE49-F238E27FC236}">
                  <a16:creationId xmlns:a16="http://schemas.microsoft.com/office/drawing/2014/main" id="{4742A9EA-FFCE-DF60-FE50-AA4EB2F48F58}"/>
                </a:ext>
              </a:extLst>
            </p:cNvPr>
            <p:cNvSpPr/>
            <p:nvPr/>
          </p:nvSpPr>
          <p:spPr>
            <a:xfrm>
              <a:off x="1013559" y="2210439"/>
              <a:ext cx="23649" cy="35497"/>
            </a:xfrm>
            <a:custGeom>
              <a:avLst/>
              <a:gdLst>
                <a:gd name="connsiteX0" fmla="*/ 11825 w 23649"/>
                <a:gd name="connsiteY0" fmla="*/ 3667 h 35497"/>
                <a:gd name="connsiteX1" fmla="*/ 6439 w 23649"/>
                <a:gd name="connsiteY1" fmla="*/ 7195 h 35497"/>
                <a:gd name="connsiteX2" fmla="*/ 4652 w 23649"/>
                <a:gd name="connsiteY2" fmla="*/ 17761 h 35497"/>
                <a:gd name="connsiteX3" fmla="*/ 6439 w 23649"/>
                <a:gd name="connsiteY3" fmla="*/ 28325 h 35497"/>
                <a:gd name="connsiteX4" fmla="*/ 11825 w 23649"/>
                <a:gd name="connsiteY4" fmla="*/ 31831 h 35497"/>
                <a:gd name="connsiteX5" fmla="*/ 17210 w 23649"/>
                <a:gd name="connsiteY5" fmla="*/ 28325 h 35497"/>
                <a:gd name="connsiteX6" fmla="*/ 19021 w 23649"/>
                <a:gd name="connsiteY6" fmla="*/ 17761 h 35497"/>
                <a:gd name="connsiteX7" fmla="*/ 17210 w 23649"/>
                <a:gd name="connsiteY7" fmla="*/ 7195 h 35497"/>
                <a:gd name="connsiteX8" fmla="*/ 11825 w 23649"/>
                <a:gd name="connsiteY8" fmla="*/ 3667 h 35497"/>
                <a:gd name="connsiteX9" fmla="*/ 11825 w 23649"/>
                <a:gd name="connsiteY9" fmla="*/ 0 h 35497"/>
                <a:gd name="connsiteX10" fmla="*/ 20602 w 23649"/>
                <a:gd name="connsiteY10" fmla="*/ 4560 h 35497"/>
                <a:gd name="connsiteX11" fmla="*/ 23649 w 23649"/>
                <a:gd name="connsiteY11" fmla="*/ 17761 h 35497"/>
                <a:gd name="connsiteX12" fmla="*/ 20602 w 23649"/>
                <a:gd name="connsiteY12" fmla="*/ 30960 h 35497"/>
                <a:gd name="connsiteX13" fmla="*/ 11825 w 23649"/>
                <a:gd name="connsiteY13" fmla="*/ 35497 h 35497"/>
                <a:gd name="connsiteX14" fmla="*/ 3024 w 23649"/>
                <a:gd name="connsiteY14" fmla="*/ 30960 h 35497"/>
                <a:gd name="connsiteX15" fmla="*/ 0 w 23649"/>
                <a:gd name="connsiteY15" fmla="*/ 17761 h 35497"/>
                <a:gd name="connsiteX16" fmla="*/ 3024 w 23649"/>
                <a:gd name="connsiteY16" fmla="*/ 4560 h 35497"/>
                <a:gd name="connsiteX17" fmla="*/ 11825 w 23649"/>
                <a:gd name="connsiteY17" fmla="*/ 0 h 35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649" h="35497">
                  <a:moveTo>
                    <a:pt x="11825" y="3667"/>
                  </a:moveTo>
                  <a:cubicBezTo>
                    <a:pt x="9442" y="3667"/>
                    <a:pt x="7646" y="4843"/>
                    <a:pt x="6439" y="7195"/>
                  </a:cubicBezTo>
                  <a:cubicBezTo>
                    <a:pt x="5248" y="9533"/>
                    <a:pt x="4652" y="13055"/>
                    <a:pt x="4652" y="17761"/>
                  </a:cubicBezTo>
                  <a:cubicBezTo>
                    <a:pt x="4652" y="22450"/>
                    <a:pt x="5248" y="25972"/>
                    <a:pt x="6439" y="28325"/>
                  </a:cubicBezTo>
                  <a:cubicBezTo>
                    <a:pt x="7646" y="30662"/>
                    <a:pt x="9442" y="31831"/>
                    <a:pt x="11825" y="31831"/>
                  </a:cubicBezTo>
                  <a:cubicBezTo>
                    <a:pt x="14223" y="31831"/>
                    <a:pt x="16018" y="30662"/>
                    <a:pt x="17210" y="28325"/>
                  </a:cubicBezTo>
                  <a:cubicBezTo>
                    <a:pt x="18417" y="25972"/>
                    <a:pt x="19021" y="22450"/>
                    <a:pt x="19021" y="17761"/>
                  </a:cubicBezTo>
                  <a:cubicBezTo>
                    <a:pt x="19021" y="13055"/>
                    <a:pt x="18417" y="9533"/>
                    <a:pt x="17210" y="7195"/>
                  </a:cubicBezTo>
                  <a:cubicBezTo>
                    <a:pt x="16018" y="4843"/>
                    <a:pt x="14223" y="3667"/>
                    <a:pt x="11825" y="3667"/>
                  </a:cubicBezTo>
                  <a:moveTo>
                    <a:pt x="11825" y="0"/>
                  </a:moveTo>
                  <a:cubicBezTo>
                    <a:pt x="15659" y="0"/>
                    <a:pt x="18585" y="1520"/>
                    <a:pt x="20602" y="4560"/>
                  </a:cubicBezTo>
                  <a:cubicBezTo>
                    <a:pt x="22633" y="7585"/>
                    <a:pt x="23649" y="11986"/>
                    <a:pt x="23649" y="17761"/>
                  </a:cubicBezTo>
                  <a:cubicBezTo>
                    <a:pt x="23649" y="23519"/>
                    <a:pt x="22633" y="27920"/>
                    <a:pt x="20602" y="30960"/>
                  </a:cubicBezTo>
                  <a:cubicBezTo>
                    <a:pt x="18585" y="33985"/>
                    <a:pt x="15659" y="35497"/>
                    <a:pt x="11825" y="35497"/>
                  </a:cubicBezTo>
                  <a:cubicBezTo>
                    <a:pt x="7990" y="35497"/>
                    <a:pt x="5057" y="33985"/>
                    <a:pt x="3024" y="30960"/>
                  </a:cubicBezTo>
                  <a:cubicBezTo>
                    <a:pt x="1008" y="27920"/>
                    <a:pt x="0" y="23519"/>
                    <a:pt x="0" y="17761"/>
                  </a:cubicBezTo>
                  <a:cubicBezTo>
                    <a:pt x="0" y="11986"/>
                    <a:pt x="1008" y="7585"/>
                    <a:pt x="3024" y="4560"/>
                  </a:cubicBezTo>
                  <a:cubicBezTo>
                    <a:pt x="5057" y="1520"/>
                    <a:pt x="7990" y="0"/>
                    <a:pt x="11825" y="0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 74">
              <a:extLst>
                <a:ext uri="{FF2B5EF4-FFF2-40B4-BE49-F238E27FC236}">
                  <a16:creationId xmlns:a16="http://schemas.microsoft.com/office/drawing/2014/main" id="{25EDB176-12F1-630B-991F-6A71CF430D78}"/>
                </a:ext>
              </a:extLst>
            </p:cNvPr>
            <p:cNvSpPr/>
            <p:nvPr/>
          </p:nvSpPr>
          <p:spPr>
            <a:xfrm>
              <a:off x="1045344" y="2239451"/>
              <a:ext cx="4835" cy="5821"/>
            </a:xfrm>
            <a:custGeom>
              <a:avLst/>
              <a:gdLst>
                <a:gd name="connsiteX0" fmla="*/ 0 w 4835"/>
                <a:gd name="connsiteY0" fmla="*/ 0 h 5821"/>
                <a:gd name="connsiteX1" fmla="*/ 4835 w 4835"/>
                <a:gd name="connsiteY1" fmla="*/ 0 h 5821"/>
                <a:gd name="connsiteX2" fmla="*/ 4835 w 4835"/>
                <a:gd name="connsiteY2" fmla="*/ 5821 h 5821"/>
                <a:gd name="connsiteX3" fmla="*/ 0 w 4835"/>
                <a:gd name="connsiteY3" fmla="*/ 5821 h 5821"/>
                <a:gd name="connsiteX4" fmla="*/ 0 w 4835"/>
                <a:gd name="connsiteY4" fmla="*/ 0 h 5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5" h="5821">
                  <a:moveTo>
                    <a:pt x="0" y="0"/>
                  </a:moveTo>
                  <a:lnTo>
                    <a:pt x="4835" y="0"/>
                  </a:lnTo>
                  <a:lnTo>
                    <a:pt x="4835" y="5821"/>
                  </a:lnTo>
                  <a:lnTo>
                    <a:pt x="0" y="58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3D3F4BE0-F9AD-EE56-FE1E-20BB04AA0B4D}"/>
                </a:ext>
              </a:extLst>
            </p:cNvPr>
            <p:cNvSpPr/>
            <p:nvPr/>
          </p:nvSpPr>
          <p:spPr>
            <a:xfrm>
              <a:off x="1058864" y="2211058"/>
              <a:ext cx="22137" cy="34878"/>
            </a:xfrm>
            <a:custGeom>
              <a:avLst/>
              <a:gdLst>
                <a:gd name="connsiteX0" fmla="*/ 1444 w 22137"/>
                <a:gd name="connsiteY0" fmla="*/ 0 h 34878"/>
                <a:gd name="connsiteX1" fmla="*/ 19617 w 22137"/>
                <a:gd name="connsiteY1" fmla="*/ 0 h 34878"/>
                <a:gd name="connsiteX2" fmla="*/ 19617 w 22137"/>
                <a:gd name="connsiteY2" fmla="*/ 3896 h 34878"/>
                <a:gd name="connsiteX3" fmla="*/ 5684 w 22137"/>
                <a:gd name="connsiteY3" fmla="*/ 3896 h 34878"/>
                <a:gd name="connsiteX4" fmla="*/ 5684 w 22137"/>
                <a:gd name="connsiteY4" fmla="*/ 12283 h 34878"/>
                <a:gd name="connsiteX5" fmla="*/ 7700 w 22137"/>
                <a:gd name="connsiteY5" fmla="*/ 11779 h 34878"/>
                <a:gd name="connsiteX6" fmla="*/ 9717 w 22137"/>
                <a:gd name="connsiteY6" fmla="*/ 11596 h 34878"/>
                <a:gd name="connsiteX7" fmla="*/ 18792 w 22137"/>
                <a:gd name="connsiteY7" fmla="*/ 14735 h 34878"/>
                <a:gd name="connsiteX8" fmla="*/ 22137 w 22137"/>
                <a:gd name="connsiteY8" fmla="*/ 23237 h 34878"/>
                <a:gd name="connsiteX9" fmla="*/ 18700 w 22137"/>
                <a:gd name="connsiteY9" fmla="*/ 31831 h 34878"/>
                <a:gd name="connsiteX10" fmla="*/ 9006 w 22137"/>
                <a:gd name="connsiteY10" fmla="*/ 34879 h 34878"/>
                <a:gd name="connsiteX11" fmla="*/ 4606 w 22137"/>
                <a:gd name="connsiteY11" fmla="*/ 34512 h 34878"/>
                <a:gd name="connsiteX12" fmla="*/ 0 w 22137"/>
                <a:gd name="connsiteY12" fmla="*/ 33413 h 34878"/>
                <a:gd name="connsiteX13" fmla="*/ 0 w 22137"/>
                <a:gd name="connsiteY13" fmla="*/ 28761 h 34878"/>
                <a:gd name="connsiteX14" fmla="*/ 4263 w 22137"/>
                <a:gd name="connsiteY14" fmla="*/ 30433 h 34878"/>
                <a:gd name="connsiteX15" fmla="*/ 8915 w 22137"/>
                <a:gd name="connsiteY15" fmla="*/ 30983 h 34878"/>
                <a:gd name="connsiteX16" fmla="*/ 15194 w 22137"/>
                <a:gd name="connsiteY16" fmla="*/ 28898 h 34878"/>
                <a:gd name="connsiteX17" fmla="*/ 17508 w 22137"/>
                <a:gd name="connsiteY17" fmla="*/ 23237 h 34878"/>
                <a:gd name="connsiteX18" fmla="*/ 15194 w 22137"/>
                <a:gd name="connsiteY18" fmla="*/ 17576 h 34878"/>
                <a:gd name="connsiteX19" fmla="*/ 8915 w 22137"/>
                <a:gd name="connsiteY19" fmla="*/ 15492 h 34878"/>
                <a:gd name="connsiteX20" fmla="*/ 5202 w 22137"/>
                <a:gd name="connsiteY20" fmla="*/ 15904 h 34878"/>
                <a:gd name="connsiteX21" fmla="*/ 1444 w 22137"/>
                <a:gd name="connsiteY21" fmla="*/ 17187 h 34878"/>
                <a:gd name="connsiteX22" fmla="*/ 1444 w 22137"/>
                <a:gd name="connsiteY22" fmla="*/ 0 h 34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2137" h="34878">
                  <a:moveTo>
                    <a:pt x="1444" y="0"/>
                  </a:moveTo>
                  <a:lnTo>
                    <a:pt x="19617" y="0"/>
                  </a:lnTo>
                  <a:lnTo>
                    <a:pt x="19617" y="3896"/>
                  </a:lnTo>
                  <a:lnTo>
                    <a:pt x="5684" y="3896"/>
                  </a:lnTo>
                  <a:lnTo>
                    <a:pt x="5684" y="12283"/>
                  </a:lnTo>
                  <a:cubicBezTo>
                    <a:pt x="6356" y="12054"/>
                    <a:pt x="7028" y="11886"/>
                    <a:pt x="7700" y="11779"/>
                  </a:cubicBezTo>
                  <a:cubicBezTo>
                    <a:pt x="8372" y="11657"/>
                    <a:pt x="9045" y="11596"/>
                    <a:pt x="9717" y="11596"/>
                  </a:cubicBezTo>
                  <a:cubicBezTo>
                    <a:pt x="13536" y="11596"/>
                    <a:pt x="16562" y="12642"/>
                    <a:pt x="18792" y="14735"/>
                  </a:cubicBezTo>
                  <a:cubicBezTo>
                    <a:pt x="21023" y="16828"/>
                    <a:pt x="22137" y="19662"/>
                    <a:pt x="22137" y="23237"/>
                  </a:cubicBezTo>
                  <a:cubicBezTo>
                    <a:pt x="22137" y="26919"/>
                    <a:pt x="20992" y="29784"/>
                    <a:pt x="18700" y="31831"/>
                  </a:cubicBezTo>
                  <a:cubicBezTo>
                    <a:pt x="16408" y="33863"/>
                    <a:pt x="13177" y="34879"/>
                    <a:pt x="9006" y="34879"/>
                  </a:cubicBezTo>
                  <a:cubicBezTo>
                    <a:pt x="7571" y="34879"/>
                    <a:pt x="6104" y="34757"/>
                    <a:pt x="4606" y="34512"/>
                  </a:cubicBezTo>
                  <a:cubicBezTo>
                    <a:pt x="3124" y="34268"/>
                    <a:pt x="1589" y="33901"/>
                    <a:pt x="0" y="33413"/>
                  </a:cubicBezTo>
                  <a:lnTo>
                    <a:pt x="0" y="28761"/>
                  </a:lnTo>
                  <a:cubicBezTo>
                    <a:pt x="1375" y="29509"/>
                    <a:pt x="2797" y="30066"/>
                    <a:pt x="4263" y="30433"/>
                  </a:cubicBezTo>
                  <a:cubicBezTo>
                    <a:pt x="5729" y="30800"/>
                    <a:pt x="7280" y="30983"/>
                    <a:pt x="8915" y="30983"/>
                  </a:cubicBezTo>
                  <a:cubicBezTo>
                    <a:pt x="11557" y="30983"/>
                    <a:pt x="13650" y="30288"/>
                    <a:pt x="15194" y="28898"/>
                  </a:cubicBezTo>
                  <a:cubicBezTo>
                    <a:pt x="16737" y="27507"/>
                    <a:pt x="17508" y="25620"/>
                    <a:pt x="17508" y="23237"/>
                  </a:cubicBezTo>
                  <a:cubicBezTo>
                    <a:pt x="17508" y="20854"/>
                    <a:pt x="16737" y="18967"/>
                    <a:pt x="15194" y="17576"/>
                  </a:cubicBezTo>
                  <a:cubicBezTo>
                    <a:pt x="13650" y="16186"/>
                    <a:pt x="11557" y="15492"/>
                    <a:pt x="8915" y="15492"/>
                  </a:cubicBezTo>
                  <a:cubicBezTo>
                    <a:pt x="7677" y="15492"/>
                    <a:pt x="6440" y="15629"/>
                    <a:pt x="5202" y="15904"/>
                  </a:cubicBezTo>
                  <a:cubicBezTo>
                    <a:pt x="3980" y="16179"/>
                    <a:pt x="2727" y="16606"/>
                    <a:pt x="1444" y="17187"/>
                  </a:cubicBezTo>
                  <a:lnTo>
                    <a:pt x="1444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 76">
              <a:extLst>
                <a:ext uri="{FF2B5EF4-FFF2-40B4-BE49-F238E27FC236}">
                  <a16:creationId xmlns:a16="http://schemas.microsoft.com/office/drawing/2014/main" id="{45468056-1C62-F81D-661E-87A840793797}"/>
                </a:ext>
              </a:extLst>
            </p:cNvPr>
            <p:cNvSpPr/>
            <p:nvPr/>
          </p:nvSpPr>
          <p:spPr>
            <a:xfrm>
              <a:off x="1088198" y="2210439"/>
              <a:ext cx="23650" cy="35497"/>
            </a:xfrm>
            <a:custGeom>
              <a:avLst/>
              <a:gdLst>
                <a:gd name="connsiteX0" fmla="*/ 11825 w 23650"/>
                <a:gd name="connsiteY0" fmla="*/ 3667 h 35497"/>
                <a:gd name="connsiteX1" fmla="*/ 6439 w 23650"/>
                <a:gd name="connsiteY1" fmla="*/ 7195 h 35497"/>
                <a:gd name="connsiteX2" fmla="*/ 4652 w 23650"/>
                <a:gd name="connsiteY2" fmla="*/ 17761 h 35497"/>
                <a:gd name="connsiteX3" fmla="*/ 6439 w 23650"/>
                <a:gd name="connsiteY3" fmla="*/ 28325 h 35497"/>
                <a:gd name="connsiteX4" fmla="*/ 11825 w 23650"/>
                <a:gd name="connsiteY4" fmla="*/ 31831 h 35497"/>
                <a:gd name="connsiteX5" fmla="*/ 17210 w 23650"/>
                <a:gd name="connsiteY5" fmla="*/ 28325 h 35497"/>
                <a:gd name="connsiteX6" fmla="*/ 19021 w 23650"/>
                <a:gd name="connsiteY6" fmla="*/ 17761 h 35497"/>
                <a:gd name="connsiteX7" fmla="*/ 17210 w 23650"/>
                <a:gd name="connsiteY7" fmla="*/ 7195 h 35497"/>
                <a:gd name="connsiteX8" fmla="*/ 11825 w 23650"/>
                <a:gd name="connsiteY8" fmla="*/ 3667 h 35497"/>
                <a:gd name="connsiteX9" fmla="*/ 11825 w 23650"/>
                <a:gd name="connsiteY9" fmla="*/ 0 h 35497"/>
                <a:gd name="connsiteX10" fmla="*/ 20602 w 23650"/>
                <a:gd name="connsiteY10" fmla="*/ 4560 h 35497"/>
                <a:gd name="connsiteX11" fmla="*/ 23650 w 23650"/>
                <a:gd name="connsiteY11" fmla="*/ 17761 h 35497"/>
                <a:gd name="connsiteX12" fmla="*/ 20602 w 23650"/>
                <a:gd name="connsiteY12" fmla="*/ 30960 h 35497"/>
                <a:gd name="connsiteX13" fmla="*/ 11825 w 23650"/>
                <a:gd name="connsiteY13" fmla="*/ 35497 h 35497"/>
                <a:gd name="connsiteX14" fmla="*/ 3024 w 23650"/>
                <a:gd name="connsiteY14" fmla="*/ 30960 h 35497"/>
                <a:gd name="connsiteX15" fmla="*/ 0 w 23650"/>
                <a:gd name="connsiteY15" fmla="*/ 17761 h 35497"/>
                <a:gd name="connsiteX16" fmla="*/ 3024 w 23650"/>
                <a:gd name="connsiteY16" fmla="*/ 4560 h 35497"/>
                <a:gd name="connsiteX17" fmla="*/ 11825 w 23650"/>
                <a:gd name="connsiteY17" fmla="*/ 0 h 35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650" h="35497">
                  <a:moveTo>
                    <a:pt x="11825" y="3667"/>
                  </a:moveTo>
                  <a:cubicBezTo>
                    <a:pt x="9442" y="3667"/>
                    <a:pt x="7646" y="4843"/>
                    <a:pt x="6439" y="7195"/>
                  </a:cubicBezTo>
                  <a:cubicBezTo>
                    <a:pt x="5248" y="9533"/>
                    <a:pt x="4652" y="13055"/>
                    <a:pt x="4652" y="17761"/>
                  </a:cubicBezTo>
                  <a:cubicBezTo>
                    <a:pt x="4652" y="22450"/>
                    <a:pt x="5248" y="25972"/>
                    <a:pt x="6439" y="28325"/>
                  </a:cubicBezTo>
                  <a:cubicBezTo>
                    <a:pt x="7646" y="30662"/>
                    <a:pt x="9442" y="31831"/>
                    <a:pt x="11825" y="31831"/>
                  </a:cubicBezTo>
                  <a:cubicBezTo>
                    <a:pt x="14223" y="31831"/>
                    <a:pt x="16018" y="30662"/>
                    <a:pt x="17210" y="28325"/>
                  </a:cubicBezTo>
                  <a:cubicBezTo>
                    <a:pt x="18417" y="25972"/>
                    <a:pt x="19021" y="22450"/>
                    <a:pt x="19021" y="17761"/>
                  </a:cubicBezTo>
                  <a:cubicBezTo>
                    <a:pt x="19021" y="13055"/>
                    <a:pt x="18417" y="9533"/>
                    <a:pt x="17210" y="7195"/>
                  </a:cubicBezTo>
                  <a:cubicBezTo>
                    <a:pt x="16018" y="4843"/>
                    <a:pt x="14223" y="3667"/>
                    <a:pt x="11825" y="3667"/>
                  </a:cubicBezTo>
                  <a:moveTo>
                    <a:pt x="11825" y="0"/>
                  </a:moveTo>
                  <a:cubicBezTo>
                    <a:pt x="15659" y="0"/>
                    <a:pt x="18585" y="1520"/>
                    <a:pt x="20602" y="4560"/>
                  </a:cubicBezTo>
                  <a:cubicBezTo>
                    <a:pt x="22634" y="7585"/>
                    <a:pt x="23650" y="11986"/>
                    <a:pt x="23650" y="17761"/>
                  </a:cubicBezTo>
                  <a:cubicBezTo>
                    <a:pt x="23650" y="23519"/>
                    <a:pt x="22634" y="27920"/>
                    <a:pt x="20602" y="30960"/>
                  </a:cubicBezTo>
                  <a:cubicBezTo>
                    <a:pt x="18585" y="33985"/>
                    <a:pt x="15659" y="35497"/>
                    <a:pt x="11825" y="35497"/>
                  </a:cubicBezTo>
                  <a:cubicBezTo>
                    <a:pt x="7990" y="35497"/>
                    <a:pt x="5057" y="33985"/>
                    <a:pt x="3024" y="30960"/>
                  </a:cubicBezTo>
                  <a:cubicBezTo>
                    <a:pt x="1008" y="27920"/>
                    <a:pt x="0" y="23519"/>
                    <a:pt x="0" y="17761"/>
                  </a:cubicBezTo>
                  <a:cubicBezTo>
                    <a:pt x="0" y="11986"/>
                    <a:pt x="1008" y="7585"/>
                    <a:pt x="3024" y="4560"/>
                  </a:cubicBezTo>
                  <a:cubicBezTo>
                    <a:pt x="5057" y="1520"/>
                    <a:pt x="7990" y="0"/>
                    <a:pt x="11825" y="0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946BD1C1-3769-ABEC-1207-A1AE3BCDEA8E}"/>
                </a:ext>
              </a:extLst>
            </p:cNvPr>
            <p:cNvSpPr/>
            <p:nvPr/>
          </p:nvSpPr>
          <p:spPr>
            <a:xfrm>
              <a:off x="1014544" y="1980458"/>
              <a:ext cx="23650" cy="35498"/>
            </a:xfrm>
            <a:custGeom>
              <a:avLst/>
              <a:gdLst>
                <a:gd name="connsiteX0" fmla="*/ 11825 w 23650"/>
                <a:gd name="connsiteY0" fmla="*/ 3667 h 35498"/>
                <a:gd name="connsiteX1" fmla="*/ 6440 w 23650"/>
                <a:gd name="connsiteY1" fmla="*/ 7196 h 35498"/>
                <a:gd name="connsiteX2" fmla="*/ 4652 w 23650"/>
                <a:gd name="connsiteY2" fmla="*/ 17761 h 35498"/>
                <a:gd name="connsiteX3" fmla="*/ 6440 w 23650"/>
                <a:gd name="connsiteY3" fmla="*/ 28325 h 35498"/>
                <a:gd name="connsiteX4" fmla="*/ 11825 w 23650"/>
                <a:gd name="connsiteY4" fmla="*/ 31831 h 35498"/>
                <a:gd name="connsiteX5" fmla="*/ 17210 w 23650"/>
                <a:gd name="connsiteY5" fmla="*/ 28325 h 35498"/>
                <a:gd name="connsiteX6" fmla="*/ 19021 w 23650"/>
                <a:gd name="connsiteY6" fmla="*/ 17761 h 35498"/>
                <a:gd name="connsiteX7" fmla="*/ 17210 w 23650"/>
                <a:gd name="connsiteY7" fmla="*/ 7196 h 35498"/>
                <a:gd name="connsiteX8" fmla="*/ 11825 w 23650"/>
                <a:gd name="connsiteY8" fmla="*/ 3667 h 35498"/>
                <a:gd name="connsiteX9" fmla="*/ 11825 w 23650"/>
                <a:gd name="connsiteY9" fmla="*/ 0 h 35498"/>
                <a:gd name="connsiteX10" fmla="*/ 20602 w 23650"/>
                <a:gd name="connsiteY10" fmla="*/ 4561 h 35498"/>
                <a:gd name="connsiteX11" fmla="*/ 23650 w 23650"/>
                <a:gd name="connsiteY11" fmla="*/ 17761 h 35498"/>
                <a:gd name="connsiteX12" fmla="*/ 20602 w 23650"/>
                <a:gd name="connsiteY12" fmla="*/ 30960 h 35498"/>
                <a:gd name="connsiteX13" fmla="*/ 11825 w 23650"/>
                <a:gd name="connsiteY13" fmla="*/ 35498 h 35498"/>
                <a:gd name="connsiteX14" fmla="*/ 3025 w 23650"/>
                <a:gd name="connsiteY14" fmla="*/ 30960 h 35498"/>
                <a:gd name="connsiteX15" fmla="*/ 0 w 23650"/>
                <a:gd name="connsiteY15" fmla="*/ 17761 h 35498"/>
                <a:gd name="connsiteX16" fmla="*/ 3025 w 23650"/>
                <a:gd name="connsiteY16" fmla="*/ 4561 h 35498"/>
                <a:gd name="connsiteX17" fmla="*/ 11825 w 23650"/>
                <a:gd name="connsiteY17" fmla="*/ 0 h 35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650" h="35498">
                  <a:moveTo>
                    <a:pt x="11825" y="3667"/>
                  </a:moveTo>
                  <a:cubicBezTo>
                    <a:pt x="9442" y="3667"/>
                    <a:pt x="7647" y="4843"/>
                    <a:pt x="6440" y="7196"/>
                  </a:cubicBezTo>
                  <a:cubicBezTo>
                    <a:pt x="5248" y="9534"/>
                    <a:pt x="4652" y="13055"/>
                    <a:pt x="4652" y="17761"/>
                  </a:cubicBezTo>
                  <a:cubicBezTo>
                    <a:pt x="4652" y="22450"/>
                    <a:pt x="5248" y="25972"/>
                    <a:pt x="6440" y="28325"/>
                  </a:cubicBezTo>
                  <a:cubicBezTo>
                    <a:pt x="7647" y="30662"/>
                    <a:pt x="9442" y="31831"/>
                    <a:pt x="11825" y="31831"/>
                  </a:cubicBezTo>
                  <a:cubicBezTo>
                    <a:pt x="14223" y="31831"/>
                    <a:pt x="16019" y="30662"/>
                    <a:pt x="17210" y="28325"/>
                  </a:cubicBezTo>
                  <a:cubicBezTo>
                    <a:pt x="18417" y="25972"/>
                    <a:pt x="19021" y="22450"/>
                    <a:pt x="19021" y="17761"/>
                  </a:cubicBezTo>
                  <a:cubicBezTo>
                    <a:pt x="19021" y="13055"/>
                    <a:pt x="18417" y="9534"/>
                    <a:pt x="17210" y="7196"/>
                  </a:cubicBezTo>
                  <a:cubicBezTo>
                    <a:pt x="16019" y="4843"/>
                    <a:pt x="14223" y="3667"/>
                    <a:pt x="11825" y="3667"/>
                  </a:cubicBezTo>
                  <a:moveTo>
                    <a:pt x="11825" y="0"/>
                  </a:moveTo>
                  <a:cubicBezTo>
                    <a:pt x="15660" y="0"/>
                    <a:pt x="18585" y="1521"/>
                    <a:pt x="20602" y="4561"/>
                  </a:cubicBezTo>
                  <a:cubicBezTo>
                    <a:pt x="22634" y="7585"/>
                    <a:pt x="23650" y="11986"/>
                    <a:pt x="23650" y="17761"/>
                  </a:cubicBezTo>
                  <a:cubicBezTo>
                    <a:pt x="23650" y="23520"/>
                    <a:pt x="22634" y="27920"/>
                    <a:pt x="20602" y="30960"/>
                  </a:cubicBezTo>
                  <a:cubicBezTo>
                    <a:pt x="18585" y="33986"/>
                    <a:pt x="15660" y="35498"/>
                    <a:pt x="11825" y="35498"/>
                  </a:cubicBezTo>
                  <a:cubicBezTo>
                    <a:pt x="7990" y="35498"/>
                    <a:pt x="5057" y="33986"/>
                    <a:pt x="3025" y="30960"/>
                  </a:cubicBezTo>
                  <a:cubicBezTo>
                    <a:pt x="1009" y="27920"/>
                    <a:pt x="0" y="23520"/>
                    <a:pt x="0" y="17761"/>
                  </a:cubicBezTo>
                  <a:cubicBezTo>
                    <a:pt x="0" y="11986"/>
                    <a:pt x="1009" y="7585"/>
                    <a:pt x="3025" y="4561"/>
                  </a:cubicBezTo>
                  <a:cubicBezTo>
                    <a:pt x="5057" y="1521"/>
                    <a:pt x="7990" y="0"/>
                    <a:pt x="11825" y="0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 78">
              <a:extLst>
                <a:ext uri="{FF2B5EF4-FFF2-40B4-BE49-F238E27FC236}">
                  <a16:creationId xmlns:a16="http://schemas.microsoft.com/office/drawing/2014/main" id="{0FEC608A-8B73-238E-37B9-3A39877FED53}"/>
                </a:ext>
              </a:extLst>
            </p:cNvPr>
            <p:cNvSpPr/>
            <p:nvPr/>
          </p:nvSpPr>
          <p:spPr>
            <a:xfrm>
              <a:off x="1046329" y="2009471"/>
              <a:ext cx="4836" cy="5820"/>
            </a:xfrm>
            <a:custGeom>
              <a:avLst/>
              <a:gdLst>
                <a:gd name="connsiteX0" fmla="*/ 0 w 4836"/>
                <a:gd name="connsiteY0" fmla="*/ 0 h 5820"/>
                <a:gd name="connsiteX1" fmla="*/ 4836 w 4836"/>
                <a:gd name="connsiteY1" fmla="*/ 0 h 5820"/>
                <a:gd name="connsiteX2" fmla="*/ 4836 w 4836"/>
                <a:gd name="connsiteY2" fmla="*/ 5820 h 5820"/>
                <a:gd name="connsiteX3" fmla="*/ 0 w 4836"/>
                <a:gd name="connsiteY3" fmla="*/ 5820 h 5820"/>
                <a:gd name="connsiteX4" fmla="*/ 0 w 4836"/>
                <a:gd name="connsiteY4" fmla="*/ 0 h 5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6" h="5820">
                  <a:moveTo>
                    <a:pt x="0" y="0"/>
                  </a:moveTo>
                  <a:lnTo>
                    <a:pt x="4836" y="0"/>
                  </a:lnTo>
                  <a:lnTo>
                    <a:pt x="4836" y="5820"/>
                  </a:lnTo>
                  <a:lnTo>
                    <a:pt x="0" y="58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3929CEF8-1533-525B-54DD-13A65003CC1F}"/>
                </a:ext>
              </a:extLst>
            </p:cNvPr>
            <p:cNvSpPr/>
            <p:nvPr/>
          </p:nvSpPr>
          <p:spPr>
            <a:xfrm>
              <a:off x="1060079" y="1981077"/>
              <a:ext cx="21999" cy="34214"/>
            </a:xfrm>
            <a:custGeom>
              <a:avLst/>
              <a:gdLst>
                <a:gd name="connsiteX0" fmla="*/ 0 w 21999"/>
                <a:gd name="connsiteY0" fmla="*/ 0 h 34214"/>
                <a:gd name="connsiteX1" fmla="*/ 22000 w 21999"/>
                <a:gd name="connsiteY1" fmla="*/ 0 h 34214"/>
                <a:gd name="connsiteX2" fmla="*/ 22000 w 21999"/>
                <a:gd name="connsiteY2" fmla="*/ 1971 h 34214"/>
                <a:gd name="connsiteX3" fmla="*/ 9579 w 21999"/>
                <a:gd name="connsiteY3" fmla="*/ 34214 h 34214"/>
                <a:gd name="connsiteX4" fmla="*/ 4744 w 21999"/>
                <a:gd name="connsiteY4" fmla="*/ 34214 h 34214"/>
                <a:gd name="connsiteX5" fmla="*/ 16431 w 21999"/>
                <a:gd name="connsiteY5" fmla="*/ 3896 h 34214"/>
                <a:gd name="connsiteX6" fmla="*/ 0 w 21999"/>
                <a:gd name="connsiteY6" fmla="*/ 3896 h 34214"/>
                <a:gd name="connsiteX7" fmla="*/ 0 w 21999"/>
                <a:gd name="connsiteY7" fmla="*/ 0 h 34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999" h="34214">
                  <a:moveTo>
                    <a:pt x="0" y="0"/>
                  </a:moveTo>
                  <a:lnTo>
                    <a:pt x="22000" y="0"/>
                  </a:lnTo>
                  <a:lnTo>
                    <a:pt x="22000" y="1971"/>
                  </a:lnTo>
                  <a:lnTo>
                    <a:pt x="9579" y="34214"/>
                  </a:lnTo>
                  <a:lnTo>
                    <a:pt x="4744" y="34214"/>
                  </a:lnTo>
                  <a:lnTo>
                    <a:pt x="16431" y="3896"/>
                  </a:lnTo>
                  <a:lnTo>
                    <a:pt x="0" y="38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00708994-2B16-1078-F958-F9C4237F825F}"/>
                </a:ext>
              </a:extLst>
            </p:cNvPr>
            <p:cNvSpPr/>
            <p:nvPr/>
          </p:nvSpPr>
          <p:spPr>
            <a:xfrm>
              <a:off x="1089711" y="1981077"/>
              <a:ext cx="22137" cy="34879"/>
            </a:xfrm>
            <a:custGeom>
              <a:avLst/>
              <a:gdLst>
                <a:gd name="connsiteX0" fmla="*/ 1443 w 22137"/>
                <a:gd name="connsiteY0" fmla="*/ 0 h 34879"/>
                <a:gd name="connsiteX1" fmla="*/ 19616 w 22137"/>
                <a:gd name="connsiteY1" fmla="*/ 0 h 34879"/>
                <a:gd name="connsiteX2" fmla="*/ 19616 w 22137"/>
                <a:gd name="connsiteY2" fmla="*/ 3896 h 34879"/>
                <a:gd name="connsiteX3" fmla="*/ 5683 w 22137"/>
                <a:gd name="connsiteY3" fmla="*/ 3896 h 34879"/>
                <a:gd name="connsiteX4" fmla="*/ 5683 w 22137"/>
                <a:gd name="connsiteY4" fmla="*/ 12284 h 34879"/>
                <a:gd name="connsiteX5" fmla="*/ 7699 w 22137"/>
                <a:gd name="connsiteY5" fmla="*/ 11779 h 34879"/>
                <a:gd name="connsiteX6" fmla="*/ 9716 w 22137"/>
                <a:gd name="connsiteY6" fmla="*/ 11596 h 34879"/>
                <a:gd name="connsiteX7" fmla="*/ 18791 w 22137"/>
                <a:gd name="connsiteY7" fmla="*/ 14735 h 34879"/>
                <a:gd name="connsiteX8" fmla="*/ 22137 w 22137"/>
                <a:gd name="connsiteY8" fmla="*/ 23237 h 34879"/>
                <a:gd name="connsiteX9" fmla="*/ 18699 w 22137"/>
                <a:gd name="connsiteY9" fmla="*/ 31831 h 34879"/>
                <a:gd name="connsiteX10" fmla="*/ 9006 w 22137"/>
                <a:gd name="connsiteY10" fmla="*/ 34880 h 34879"/>
                <a:gd name="connsiteX11" fmla="*/ 4605 w 22137"/>
                <a:gd name="connsiteY11" fmla="*/ 34512 h 34879"/>
                <a:gd name="connsiteX12" fmla="*/ 0 w 22137"/>
                <a:gd name="connsiteY12" fmla="*/ 33413 h 34879"/>
                <a:gd name="connsiteX13" fmla="*/ 0 w 22137"/>
                <a:gd name="connsiteY13" fmla="*/ 28761 h 34879"/>
                <a:gd name="connsiteX14" fmla="*/ 4262 w 22137"/>
                <a:gd name="connsiteY14" fmla="*/ 30434 h 34879"/>
                <a:gd name="connsiteX15" fmla="*/ 8914 w 22137"/>
                <a:gd name="connsiteY15" fmla="*/ 30983 h 34879"/>
                <a:gd name="connsiteX16" fmla="*/ 15194 w 22137"/>
                <a:gd name="connsiteY16" fmla="*/ 28898 h 34879"/>
                <a:gd name="connsiteX17" fmla="*/ 17508 w 22137"/>
                <a:gd name="connsiteY17" fmla="*/ 23237 h 34879"/>
                <a:gd name="connsiteX18" fmla="*/ 15194 w 22137"/>
                <a:gd name="connsiteY18" fmla="*/ 17577 h 34879"/>
                <a:gd name="connsiteX19" fmla="*/ 8914 w 22137"/>
                <a:gd name="connsiteY19" fmla="*/ 15492 h 34879"/>
                <a:gd name="connsiteX20" fmla="*/ 5201 w 22137"/>
                <a:gd name="connsiteY20" fmla="*/ 15904 h 34879"/>
                <a:gd name="connsiteX21" fmla="*/ 1443 w 22137"/>
                <a:gd name="connsiteY21" fmla="*/ 17187 h 34879"/>
                <a:gd name="connsiteX22" fmla="*/ 1443 w 22137"/>
                <a:gd name="connsiteY22" fmla="*/ 0 h 34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2137" h="34879">
                  <a:moveTo>
                    <a:pt x="1443" y="0"/>
                  </a:moveTo>
                  <a:lnTo>
                    <a:pt x="19616" y="0"/>
                  </a:lnTo>
                  <a:lnTo>
                    <a:pt x="19616" y="3896"/>
                  </a:lnTo>
                  <a:lnTo>
                    <a:pt x="5683" y="3896"/>
                  </a:lnTo>
                  <a:lnTo>
                    <a:pt x="5683" y="12284"/>
                  </a:lnTo>
                  <a:cubicBezTo>
                    <a:pt x="6355" y="12054"/>
                    <a:pt x="7027" y="11886"/>
                    <a:pt x="7699" y="11779"/>
                  </a:cubicBezTo>
                  <a:cubicBezTo>
                    <a:pt x="8371" y="11657"/>
                    <a:pt x="9044" y="11596"/>
                    <a:pt x="9716" y="11596"/>
                  </a:cubicBezTo>
                  <a:cubicBezTo>
                    <a:pt x="13535" y="11596"/>
                    <a:pt x="16561" y="12642"/>
                    <a:pt x="18791" y="14735"/>
                  </a:cubicBezTo>
                  <a:cubicBezTo>
                    <a:pt x="21022" y="16829"/>
                    <a:pt x="22137" y="19662"/>
                    <a:pt x="22137" y="23237"/>
                  </a:cubicBezTo>
                  <a:cubicBezTo>
                    <a:pt x="22137" y="26919"/>
                    <a:pt x="20991" y="29784"/>
                    <a:pt x="18699" y="31831"/>
                  </a:cubicBezTo>
                  <a:cubicBezTo>
                    <a:pt x="16407" y="33864"/>
                    <a:pt x="13177" y="34880"/>
                    <a:pt x="9006" y="34880"/>
                  </a:cubicBezTo>
                  <a:cubicBezTo>
                    <a:pt x="7570" y="34880"/>
                    <a:pt x="6103" y="34757"/>
                    <a:pt x="4605" y="34512"/>
                  </a:cubicBezTo>
                  <a:cubicBezTo>
                    <a:pt x="3123" y="34268"/>
                    <a:pt x="1589" y="33902"/>
                    <a:pt x="0" y="33413"/>
                  </a:cubicBezTo>
                  <a:lnTo>
                    <a:pt x="0" y="28761"/>
                  </a:lnTo>
                  <a:cubicBezTo>
                    <a:pt x="1375" y="29509"/>
                    <a:pt x="2796" y="30066"/>
                    <a:pt x="4262" y="30434"/>
                  </a:cubicBezTo>
                  <a:cubicBezTo>
                    <a:pt x="5728" y="30800"/>
                    <a:pt x="7279" y="30983"/>
                    <a:pt x="8914" y="30983"/>
                  </a:cubicBezTo>
                  <a:cubicBezTo>
                    <a:pt x="11557" y="30983"/>
                    <a:pt x="13650" y="30288"/>
                    <a:pt x="15194" y="28898"/>
                  </a:cubicBezTo>
                  <a:cubicBezTo>
                    <a:pt x="16737" y="27507"/>
                    <a:pt x="17508" y="25620"/>
                    <a:pt x="17508" y="23237"/>
                  </a:cubicBezTo>
                  <a:cubicBezTo>
                    <a:pt x="17508" y="20854"/>
                    <a:pt x="16737" y="18967"/>
                    <a:pt x="15194" y="17577"/>
                  </a:cubicBezTo>
                  <a:cubicBezTo>
                    <a:pt x="13650" y="16187"/>
                    <a:pt x="11557" y="15492"/>
                    <a:pt x="8914" y="15492"/>
                  </a:cubicBezTo>
                  <a:cubicBezTo>
                    <a:pt x="7676" y="15492"/>
                    <a:pt x="6439" y="15629"/>
                    <a:pt x="5201" y="15904"/>
                  </a:cubicBezTo>
                  <a:cubicBezTo>
                    <a:pt x="3979" y="16180"/>
                    <a:pt x="2726" y="16607"/>
                    <a:pt x="1443" y="17187"/>
                  </a:cubicBezTo>
                  <a:lnTo>
                    <a:pt x="1443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 81">
              <a:extLst>
                <a:ext uri="{FF2B5EF4-FFF2-40B4-BE49-F238E27FC236}">
                  <a16:creationId xmlns:a16="http://schemas.microsoft.com/office/drawing/2014/main" id="{BFD52DF3-AF42-E10A-43BE-5E7117558DE3}"/>
                </a:ext>
              </a:extLst>
            </p:cNvPr>
            <p:cNvSpPr/>
            <p:nvPr/>
          </p:nvSpPr>
          <p:spPr>
            <a:xfrm>
              <a:off x="1015621" y="1751097"/>
              <a:ext cx="20373" cy="34214"/>
            </a:xfrm>
            <a:custGeom>
              <a:avLst/>
              <a:gdLst>
                <a:gd name="connsiteX0" fmla="*/ 664 w 20373"/>
                <a:gd name="connsiteY0" fmla="*/ 30318 h 34214"/>
                <a:gd name="connsiteX1" fmla="*/ 8227 w 20373"/>
                <a:gd name="connsiteY1" fmla="*/ 30318 h 34214"/>
                <a:gd name="connsiteX2" fmla="*/ 8227 w 20373"/>
                <a:gd name="connsiteY2" fmla="*/ 4216 h 34214"/>
                <a:gd name="connsiteX3" fmla="*/ 0 w 20373"/>
                <a:gd name="connsiteY3" fmla="*/ 5867 h 34214"/>
                <a:gd name="connsiteX4" fmla="*/ 0 w 20373"/>
                <a:gd name="connsiteY4" fmla="*/ 1649 h 34214"/>
                <a:gd name="connsiteX5" fmla="*/ 8181 w 20373"/>
                <a:gd name="connsiteY5" fmla="*/ 0 h 34214"/>
                <a:gd name="connsiteX6" fmla="*/ 12811 w 20373"/>
                <a:gd name="connsiteY6" fmla="*/ 0 h 34214"/>
                <a:gd name="connsiteX7" fmla="*/ 12811 w 20373"/>
                <a:gd name="connsiteY7" fmla="*/ 30318 h 34214"/>
                <a:gd name="connsiteX8" fmla="*/ 20373 w 20373"/>
                <a:gd name="connsiteY8" fmla="*/ 30318 h 34214"/>
                <a:gd name="connsiteX9" fmla="*/ 20373 w 20373"/>
                <a:gd name="connsiteY9" fmla="*/ 34214 h 34214"/>
                <a:gd name="connsiteX10" fmla="*/ 664 w 20373"/>
                <a:gd name="connsiteY10" fmla="*/ 34214 h 34214"/>
                <a:gd name="connsiteX11" fmla="*/ 664 w 20373"/>
                <a:gd name="connsiteY11" fmla="*/ 30318 h 34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373" h="34214">
                  <a:moveTo>
                    <a:pt x="664" y="30318"/>
                  </a:moveTo>
                  <a:lnTo>
                    <a:pt x="8227" y="30318"/>
                  </a:lnTo>
                  <a:lnTo>
                    <a:pt x="8227" y="4216"/>
                  </a:lnTo>
                  <a:lnTo>
                    <a:pt x="0" y="5867"/>
                  </a:lnTo>
                  <a:lnTo>
                    <a:pt x="0" y="1649"/>
                  </a:lnTo>
                  <a:lnTo>
                    <a:pt x="8181" y="0"/>
                  </a:lnTo>
                  <a:lnTo>
                    <a:pt x="12811" y="0"/>
                  </a:lnTo>
                  <a:lnTo>
                    <a:pt x="12811" y="30318"/>
                  </a:lnTo>
                  <a:lnTo>
                    <a:pt x="20373" y="30318"/>
                  </a:lnTo>
                  <a:lnTo>
                    <a:pt x="20373" y="34214"/>
                  </a:lnTo>
                  <a:lnTo>
                    <a:pt x="664" y="34214"/>
                  </a:lnTo>
                  <a:lnTo>
                    <a:pt x="664" y="30318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 82">
              <a:extLst>
                <a:ext uri="{FF2B5EF4-FFF2-40B4-BE49-F238E27FC236}">
                  <a16:creationId xmlns:a16="http://schemas.microsoft.com/office/drawing/2014/main" id="{339EAEE5-2461-7981-52CA-5823BCE479BA}"/>
                </a:ext>
              </a:extLst>
            </p:cNvPr>
            <p:cNvSpPr/>
            <p:nvPr/>
          </p:nvSpPr>
          <p:spPr>
            <a:xfrm>
              <a:off x="1045344" y="1779490"/>
              <a:ext cx="4835" cy="5821"/>
            </a:xfrm>
            <a:custGeom>
              <a:avLst/>
              <a:gdLst>
                <a:gd name="connsiteX0" fmla="*/ 0 w 4835"/>
                <a:gd name="connsiteY0" fmla="*/ 0 h 5821"/>
                <a:gd name="connsiteX1" fmla="*/ 4835 w 4835"/>
                <a:gd name="connsiteY1" fmla="*/ 0 h 5821"/>
                <a:gd name="connsiteX2" fmla="*/ 4835 w 4835"/>
                <a:gd name="connsiteY2" fmla="*/ 5821 h 5821"/>
                <a:gd name="connsiteX3" fmla="*/ 0 w 4835"/>
                <a:gd name="connsiteY3" fmla="*/ 5821 h 5821"/>
                <a:gd name="connsiteX4" fmla="*/ 0 w 4835"/>
                <a:gd name="connsiteY4" fmla="*/ 0 h 5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5" h="5821">
                  <a:moveTo>
                    <a:pt x="0" y="0"/>
                  </a:moveTo>
                  <a:lnTo>
                    <a:pt x="4835" y="0"/>
                  </a:lnTo>
                  <a:lnTo>
                    <a:pt x="4835" y="5821"/>
                  </a:lnTo>
                  <a:lnTo>
                    <a:pt x="0" y="58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 83">
              <a:extLst>
                <a:ext uri="{FF2B5EF4-FFF2-40B4-BE49-F238E27FC236}">
                  <a16:creationId xmlns:a16="http://schemas.microsoft.com/office/drawing/2014/main" id="{DED08732-2101-6772-EB56-243DA8A2A2E3}"/>
                </a:ext>
              </a:extLst>
            </p:cNvPr>
            <p:cNvSpPr/>
            <p:nvPr/>
          </p:nvSpPr>
          <p:spPr>
            <a:xfrm>
              <a:off x="1058337" y="1750478"/>
              <a:ext cx="23650" cy="35497"/>
            </a:xfrm>
            <a:custGeom>
              <a:avLst/>
              <a:gdLst>
                <a:gd name="connsiteX0" fmla="*/ 11825 w 23650"/>
                <a:gd name="connsiteY0" fmla="*/ 3666 h 35497"/>
                <a:gd name="connsiteX1" fmla="*/ 6439 w 23650"/>
                <a:gd name="connsiteY1" fmla="*/ 7195 h 35497"/>
                <a:gd name="connsiteX2" fmla="*/ 4652 w 23650"/>
                <a:gd name="connsiteY2" fmla="*/ 17760 h 35497"/>
                <a:gd name="connsiteX3" fmla="*/ 6439 w 23650"/>
                <a:gd name="connsiteY3" fmla="*/ 28325 h 35497"/>
                <a:gd name="connsiteX4" fmla="*/ 11825 w 23650"/>
                <a:gd name="connsiteY4" fmla="*/ 31830 h 35497"/>
                <a:gd name="connsiteX5" fmla="*/ 17210 w 23650"/>
                <a:gd name="connsiteY5" fmla="*/ 28325 h 35497"/>
                <a:gd name="connsiteX6" fmla="*/ 19021 w 23650"/>
                <a:gd name="connsiteY6" fmla="*/ 17760 h 35497"/>
                <a:gd name="connsiteX7" fmla="*/ 17210 w 23650"/>
                <a:gd name="connsiteY7" fmla="*/ 7195 h 35497"/>
                <a:gd name="connsiteX8" fmla="*/ 11825 w 23650"/>
                <a:gd name="connsiteY8" fmla="*/ 3666 h 35497"/>
                <a:gd name="connsiteX9" fmla="*/ 11825 w 23650"/>
                <a:gd name="connsiteY9" fmla="*/ 0 h 35497"/>
                <a:gd name="connsiteX10" fmla="*/ 20602 w 23650"/>
                <a:gd name="connsiteY10" fmla="*/ 4560 h 35497"/>
                <a:gd name="connsiteX11" fmla="*/ 23650 w 23650"/>
                <a:gd name="connsiteY11" fmla="*/ 17760 h 35497"/>
                <a:gd name="connsiteX12" fmla="*/ 20602 w 23650"/>
                <a:gd name="connsiteY12" fmla="*/ 30960 h 35497"/>
                <a:gd name="connsiteX13" fmla="*/ 11825 w 23650"/>
                <a:gd name="connsiteY13" fmla="*/ 35497 h 35497"/>
                <a:gd name="connsiteX14" fmla="*/ 3024 w 23650"/>
                <a:gd name="connsiteY14" fmla="*/ 30960 h 35497"/>
                <a:gd name="connsiteX15" fmla="*/ 0 w 23650"/>
                <a:gd name="connsiteY15" fmla="*/ 17760 h 35497"/>
                <a:gd name="connsiteX16" fmla="*/ 3024 w 23650"/>
                <a:gd name="connsiteY16" fmla="*/ 4560 h 35497"/>
                <a:gd name="connsiteX17" fmla="*/ 11825 w 23650"/>
                <a:gd name="connsiteY17" fmla="*/ 0 h 35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650" h="35497">
                  <a:moveTo>
                    <a:pt x="11825" y="3666"/>
                  </a:moveTo>
                  <a:cubicBezTo>
                    <a:pt x="9442" y="3666"/>
                    <a:pt x="7646" y="4842"/>
                    <a:pt x="6439" y="7195"/>
                  </a:cubicBezTo>
                  <a:cubicBezTo>
                    <a:pt x="5248" y="9533"/>
                    <a:pt x="4652" y="13054"/>
                    <a:pt x="4652" y="17760"/>
                  </a:cubicBezTo>
                  <a:cubicBezTo>
                    <a:pt x="4652" y="22450"/>
                    <a:pt x="5248" y="25972"/>
                    <a:pt x="6439" y="28325"/>
                  </a:cubicBezTo>
                  <a:cubicBezTo>
                    <a:pt x="7646" y="30662"/>
                    <a:pt x="9442" y="31830"/>
                    <a:pt x="11825" y="31830"/>
                  </a:cubicBezTo>
                  <a:cubicBezTo>
                    <a:pt x="14223" y="31830"/>
                    <a:pt x="16019" y="30662"/>
                    <a:pt x="17210" y="28325"/>
                  </a:cubicBezTo>
                  <a:cubicBezTo>
                    <a:pt x="18417" y="25972"/>
                    <a:pt x="19021" y="22450"/>
                    <a:pt x="19021" y="17760"/>
                  </a:cubicBezTo>
                  <a:cubicBezTo>
                    <a:pt x="19021" y="13054"/>
                    <a:pt x="18417" y="9533"/>
                    <a:pt x="17210" y="7195"/>
                  </a:cubicBezTo>
                  <a:cubicBezTo>
                    <a:pt x="16019" y="4842"/>
                    <a:pt x="14223" y="3666"/>
                    <a:pt x="11825" y="3666"/>
                  </a:cubicBezTo>
                  <a:moveTo>
                    <a:pt x="11825" y="0"/>
                  </a:moveTo>
                  <a:cubicBezTo>
                    <a:pt x="15659" y="0"/>
                    <a:pt x="18585" y="1520"/>
                    <a:pt x="20602" y="4560"/>
                  </a:cubicBezTo>
                  <a:cubicBezTo>
                    <a:pt x="22634" y="7584"/>
                    <a:pt x="23650" y="11985"/>
                    <a:pt x="23650" y="17760"/>
                  </a:cubicBezTo>
                  <a:cubicBezTo>
                    <a:pt x="23650" y="23519"/>
                    <a:pt x="22634" y="27920"/>
                    <a:pt x="20602" y="30960"/>
                  </a:cubicBezTo>
                  <a:cubicBezTo>
                    <a:pt x="18585" y="33985"/>
                    <a:pt x="15659" y="35497"/>
                    <a:pt x="11825" y="35497"/>
                  </a:cubicBezTo>
                  <a:cubicBezTo>
                    <a:pt x="7990" y="35497"/>
                    <a:pt x="5057" y="33985"/>
                    <a:pt x="3024" y="30960"/>
                  </a:cubicBezTo>
                  <a:cubicBezTo>
                    <a:pt x="1008" y="27920"/>
                    <a:pt x="0" y="23519"/>
                    <a:pt x="0" y="17760"/>
                  </a:cubicBezTo>
                  <a:cubicBezTo>
                    <a:pt x="0" y="11985"/>
                    <a:pt x="1008" y="7584"/>
                    <a:pt x="3024" y="4560"/>
                  </a:cubicBezTo>
                  <a:cubicBezTo>
                    <a:pt x="5057" y="1520"/>
                    <a:pt x="7990" y="0"/>
                    <a:pt x="11825" y="0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 84">
              <a:extLst>
                <a:ext uri="{FF2B5EF4-FFF2-40B4-BE49-F238E27FC236}">
                  <a16:creationId xmlns:a16="http://schemas.microsoft.com/office/drawing/2014/main" id="{2DE9D7F1-4A7E-DD79-744A-2943097FC76C}"/>
                </a:ext>
              </a:extLst>
            </p:cNvPr>
            <p:cNvSpPr/>
            <p:nvPr/>
          </p:nvSpPr>
          <p:spPr>
            <a:xfrm>
              <a:off x="1088198" y="1750478"/>
              <a:ext cx="23650" cy="35497"/>
            </a:xfrm>
            <a:custGeom>
              <a:avLst/>
              <a:gdLst>
                <a:gd name="connsiteX0" fmla="*/ 11825 w 23650"/>
                <a:gd name="connsiteY0" fmla="*/ 3666 h 35497"/>
                <a:gd name="connsiteX1" fmla="*/ 6439 w 23650"/>
                <a:gd name="connsiteY1" fmla="*/ 7195 h 35497"/>
                <a:gd name="connsiteX2" fmla="*/ 4652 w 23650"/>
                <a:gd name="connsiteY2" fmla="*/ 17760 h 35497"/>
                <a:gd name="connsiteX3" fmla="*/ 6439 w 23650"/>
                <a:gd name="connsiteY3" fmla="*/ 28325 h 35497"/>
                <a:gd name="connsiteX4" fmla="*/ 11825 w 23650"/>
                <a:gd name="connsiteY4" fmla="*/ 31830 h 35497"/>
                <a:gd name="connsiteX5" fmla="*/ 17210 w 23650"/>
                <a:gd name="connsiteY5" fmla="*/ 28325 h 35497"/>
                <a:gd name="connsiteX6" fmla="*/ 19021 w 23650"/>
                <a:gd name="connsiteY6" fmla="*/ 17760 h 35497"/>
                <a:gd name="connsiteX7" fmla="*/ 17210 w 23650"/>
                <a:gd name="connsiteY7" fmla="*/ 7195 h 35497"/>
                <a:gd name="connsiteX8" fmla="*/ 11825 w 23650"/>
                <a:gd name="connsiteY8" fmla="*/ 3666 h 35497"/>
                <a:gd name="connsiteX9" fmla="*/ 11825 w 23650"/>
                <a:gd name="connsiteY9" fmla="*/ 0 h 35497"/>
                <a:gd name="connsiteX10" fmla="*/ 20602 w 23650"/>
                <a:gd name="connsiteY10" fmla="*/ 4560 h 35497"/>
                <a:gd name="connsiteX11" fmla="*/ 23650 w 23650"/>
                <a:gd name="connsiteY11" fmla="*/ 17760 h 35497"/>
                <a:gd name="connsiteX12" fmla="*/ 20602 w 23650"/>
                <a:gd name="connsiteY12" fmla="*/ 30960 h 35497"/>
                <a:gd name="connsiteX13" fmla="*/ 11825 w 23650"/>
                <a:gd name="connsiteY13" fmla="*/ 35497 h 35497"/>
                <a:gd name="connsiteX14" fmla="*/ 3024 w 23650"/>
                <a:gd name="connsiteY14" fmla="*/ 30960 h 35497"/>
                <a:gd name="connsiteX15" fmla="*/ 0 w 23650"/>
                <a:gd name="connsiteY15" fmla="*/ 17760 h 35497"/>
                <a:gd name="connsiteX16" fmla="*/ 3024 w 23650"/>
                <a:gd name="connsiteY16" fmla="*/ 4560 h 35497"/>
                <a:gd name="connsiteX17" fmla="*/ 11825 w 23650"/>
                <a:gd name="connsiteY17" fmla="*/ 0 h 35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650" h="35497">
                  <a:moveTo>
                    <a:pt x="11825" y="3666"/>
                  </a:moveTo>
                  <a:cubicBezTo>
                    <a:pt x="9442" y="3666"/>
                    <a:pt x="7646" y="4842"/>
                    <a:pt x="6439" y="7195"/>
                  </a:cubicBezTo>
                  <a:cubicBezTo>
                    <a:pt x="5248" y="9533"/>
                    <a:pt x="4652" y="13054"/>
                    <a:pt x="4652" y="17760"/>
                  </a:cubicBezTo>
                  <a:cubicBezTo>
                    <a:pt x="4652" y="22450"/>
                    <a:pt x="5248" y="25972"/>
                    <a:pt x="6439" y="28325"/>
                  </a:cubicBezTo>
                  <a:cubicBezTo>
                    <a:pt x="7646" y="30662"/>
                    <a:pt x="9442" y="31830"/>
                    <a:pt x="11825" y="31830"/>
                  </a:cubicBezTo>
                  <a:cubicBezTo>
                    <a:pt x="14223" y="31830"/>
                    <a:pt x="16018" y="30662"/>
                    <a:pt x="17210" y="28325"/>
                  </a:cubicBezTo>
                  <a:cubicBezTo>
                    <a:pt x="18417" y="25972"/>
                    <a:pt x="19021" y="22450"/>
                    <a:pt x="19021" y="17760"/>
                  </a:cubicBezTo>
                  <a:cubicBezTo>
                    <a:pt x="19021" y="13054"/>
                    <a:pt x="18417" y="9533"/>
                    <a:pt x="17210" y="7195"/>
                  </a:cubicBezTo>
                  <a:cubicBezTo>
                    <a:pt x="16018" y="4842"/>
                    <a:pt x="14223" y="3666"/>
                    <a:pt x="11825" y="3666"/>
                  </a:cubicBezTo>
                  <a:moveTo>
                    <a:pt x="11825" y="0"/>
                  </a:moveTo>
                  <a:cubicBezTo>
                    <a:pt x="15659" y="0"/>
                    <a:pt x="18585" y="1520"/>
                    <a:pt x="20602" y="4560"/>
                  </a:cubicBezTo>
                  <a:cubicBezTo>
                    <a:pt x="22634" y="7584"/>
                    <a:pt x="23650" y="11985"/>
                    <a:pt x="23650" y="17760"/>
                  </a:cubicBezTo>
                  <a:cubicBezTo>
                    <a:pt x="23650" y="23519"/>
                    <a:pt x="22634" y="27920"/>
                    <a:pt x="20602" y="30960"/>
                  </a:cubicBezTo>
                  <a:cubicBezTo>
                    <a:pt x="18585" y="33985"/>
                    <a:pt x="15659" y="35497"/>
                    <a:pt x="11825" y="35497"/>
                  </a:cubicBezTo>
                  <a:cubicBezTo>
                    <a:pt x="7990" y="35497"/>
                    <a:pt x="5057" y="33985"/>
                    <a:pt x="3024" y="30960"/>
                  </a:cubicBezTo>
                  <a:cubicBezTo>
                    <a:pt x="1008" y="27920"/>
                    <a:pt x="0" y="23519"/>
                    <a:pt x="0" y="17760"/>
                  </a:cubicBezTo>
                  <a:cubicBezTo>
                    <a:pt x="0" y="11985"/>
                    <a:pt x="1008" y="7584"/>
                    <a:pt x="3024" y="4560"/>
                  </a:cubicBezTo>
                  <a:cubicBezTo>
                    <a:pt x="5057" y="1520"/>
                    <a:pt x="7990" y="0"/>
                    <a:pt x="11825" y="0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 85">
              <a:extLst>
                <a:ext uri="{FF2B5EF4-FFF2-40B4-BE49-F238E27FC236}">
                  <a16:creationId xmlns:a16="http://schemas.microsoft.com/office/drawing/2014/main" id="{862BEE06-F01A-C24F-E0CE-567085E9070D}"/>
                </a:ext>
              </a:extLst>
            </p:cNvPr>
            <p:cNvSpPr/>
            <p:nvPr/>
          </p:nvSpPr>
          <p:spPr>
            <a:xfrm>
              <a:off x="892053" y="2235682"/>
              <a:ext cx="48714" cy="34347"/>
            </a:xfrm>
            <a:custGeom>
              <a:avLst/>
              <a:gdLst>
                <a:gd name="connsiteX0" fmla="*/ 38569 w 48714"/>
                <a:gd name="connsiteY0" fmla="*/ 15503 h 34347"/>
                <a:gd name="connsiteX1" fmla="*/ 46793 w 48714"/>
                <a:gd name="connsiteY1" fmla="*/ 20293 h 34347"/>
                <a:gd name="connsiteX2" fmla="*/ 48715 w 48714"/>
                <a:gd name="connsiteY2" fmla="*/ 26532 h 34347"/>
                <a:gd name="connsiteX3" fmla="*/ 48715 w 48714"/>
                <a:gd name="connsiteY3" fmla="*/ 31164 h 34347"/>
                <a:gd name="connsiteX4" fmla="*/ 43862 w 48714"/>
                <a:gd name="connsiteY4" fmla="*/ 31164 h 34347"/>
                <a:gd name="connsiteX5" fmla="*/ 43862 w 48714"/>
                <a:gd name="connsiteY5" fmla="*/ 27761 h 34347"/>
                <a:gd name="connsiteX6" fmla="*/ 42728 w 48714"/>
                <a:gd name="connsiteY6" fmla="*/ 24043 h 34347"/>
                <a:gd name="connsiteX7" fmla="*/ 37371 w 48714"/>
                <a:gd name="connsiteY7" fmla="*/ 21113 h 34347"/>
                <a:gd name="connsiteX8" fmla="*/ 34724 w 48714"/>
                <a:gd name="connsiteY8" fmla="*/ 20072 h 34347"/>
                <a:gd name="connsiteX9" fmla="*/ 0 w 48714"/>
                <a:gd name="connsiteY9" fmla="*/ 34347 h 34347"/>
                <a:gd name="connsiteX10" fmla="*/ 0 w 48714"/>
                <a:gd name="connsiteY10" fmla="*/ 28202 h 34347"/>
                <a:gd name="connsiteX11" fmla="*/ 27603 w 48714"/>
                <a:gd name="connsiteY11" fmla="*/ 17174 h 34347"/>
                <a:gd name="connsiteX12" fmla="*/ 0 w 48714"/>
                <a:gd name="connsiteY12" fmla="*/ 6145 h 34347"/>
                <a:gd name="connsiteX13" fmla="*/ 0 w 48714"/>
                <a:gd name="connsiteY13" fmla="*/ 0 h 34347"/>
                <a:gd name="connsiteX14" fmla="*/ 38569 w 48714"/>
                <a:gd name="connsiteY14" fmla="*/ 15503 h 34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8714" h="34347">
                  <a:moveTo>
                    <a:pt x="38569" y="15503"/>
                  </a:moveTo>
                  <a:cubicBezTo>
                    <a:pt x="42770" y="17142"/>
                    <a:pt x="45511" y="18739"/>
                    <a:pt x="46793" y="20293"/>
                  </a:cubicBezTo>
                  <a:cubicBezTo>
                    <a:pt x="48074" y="21847"/>
                    <a:pt x="48715" y="23927"/>
                    <a:pt x="48715" y="26532"/>
                  </a:cubicBezTo>
                  <a:lnTo>
                    <a:pt x="48715" y="31164"/>
                  </a:lnTo>
                  <a:lnTo>
                    <a:pt x="43862" y="31164"/>
                  </a:lnTo>
                  <a:lnTo>
                    <a:pt x="43862" y="27761"/>
                  </a:lnTo>
                  <a:cubicBezTo>
                    <a:pt x="43862" y="26164"/>
                    <a:pt x="43484" y="24925"/>
                    <a:pt x="42728" y="24043"/>
                  </a:cubicBezTo>
                  <a:cubicBezTo>
                    <a:pt x="41972" y="23161"/>
                    <a:pt x="40186" y="22184"/>
                    <a:pt x="37371" y="21113"/>
                  </a:cubicBezTo>
                  <a:lnTo>
                    <a:pt x="34724" y="20072"/>
                  </a:lnTo>
                  <a:lnTo>
                    <a:pt x="0" y="34347"/>
                  </a:lnTo>
                  <a:lnTo>
                    <a:pt x="0" y="28202"/>
                  </a:lnTo>
                  <a:lnTo>
                    <a:pt x="27603" y="17174"/>
                  </a:lnTo>
                  <a:lnTo>
                    <a:pt x="0" y="6145"/>
                  </a:lnTo>
                  <a:lnTo>
                    <a:pt x="0" y="0"/>
                  </a:lnTo>
                  <a:lnTo>
                    <a:pt x="38569" y="15503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 86">
              <a:extLst>
                <a:ext uri="{FF2B5EF4-FFF2-40B4-BE49-F238E27FC236}">
                  <a16:creationId xmlns:a16="http://schemas.microsoft.com/office/drawing/2014/main" id="{E4B1618F-407E-4EBB-8BD0-3BF0A2A975DB}"/>
                </a:ext>
              </a:extLst>
            </p:cNvPr>
            <p:cNvSpPr/>
            <p:nvPr/>
          </p:nvSpPr>
          <p:spPr>
            <a:xfrm>
              <a:off x="1191129" y="2881137"/>
              <a:ext cx="28512" cy="28512"/>
            </a:xfrm>
            <a:custGeom>
              <a:avLst/>
              <a:gdLst>
                <a:gd name="connsiteX0" fmla="*/ 28512 w 28512"/>
                <a:gd name="connsiteY0" fmla="*/ 14256 h 28512"/>
                <a:gd name="connsiteX1" fmla="*/ 14256 w 28512"/>
                <a:gd name="connsiteY1" fmla="*/ 28512 h 28512"/>
                <a:gd name="connsiteX2" fmla="*/ 0 w 28512"/>
                <a:gd name="connsiteY2" fmla="*/ 14256 h 28512"/>
                <a:gd name="connsiteX3" fmla="*/ 14256 w 28512"/>
                <a:gd name="connsiteY3" fmla="*/ 0 h 28512"/>
                <a:gd name="connsiteX4" fmla="*/ 28512 w 28512"/>
                <a:gd name="connsiteY4" fmla="*/ 14256 h 28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12" h="28512">
                  <a:moveTo>
                    <a:pt x="28512" y="14256"/>
                  </a:moveTo>
                  <a:cubicBezTo>
                    <a:pt x="28512" y="22129"/>
                    <a:pt x="22129" y="28512"/>
                    <a:pt x="14256" y="28512"/>
                  </a:cubicBezTo>
                  <a:cubicBezTo>
                    <a:pt x="6383" y="28512"/>
                    <a:pt x="0" y="22129"/>
                    <a:pt x="0" y="14256"/>
                  </a:cubicBezTo>
                  <a:cubicBezTo>
                    <a:pt x="0" y="6383"/>
                    <a:pt x="6383" y="0"/>
                    <a:pt x="14256" y="0"/>
                  </a:cubicBezTo>
                  <a:cubicBezTo>
                    <a:pt x="22129" y="0"/>
                    <a:pt x="28512" y="6383"/>
                    <a:pt x="28512" y="14256"/>
                  </a:cubicBezTo>
                  <a:close/>
                </a:path>
              </a:pathLst>
            </a:custGeom>
            <a:solidFill>
              <a:srgbClr val="FFA500"/>
            </a:solidFill>
            <a:ln w="3162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 87">
              <a:extLst>
                <a:ext uri="{FF2B5EF4-FFF2-40B4-BE49-F238E27FC236}">
                  <a16:creationId xmlns:a16="http://schemas.microsoft.com/office/drawing/2014/main" id="{221C8326-34E0-34E6-FE80-59733F4BFB33}"/>
                </a:ext>
              </a:extLst>
            </p:cNvPr>
            <p:cNvSpPr/>
            <p:nvPr/>
          </p:nvSpPr>
          <p:spPr>
            <a:xfrm>
              <a:off x="1384122" y="2258400"/>
              <a:ext cx="28512" cy="28511"/>
            </a:xfrm>
            <a:custGeom>
              <a:avLst/>
              <a:gdLst>
                <a:gd name="connsiteX0" fmla="*/ 28512 w 28512"/>
                <a:gd name="connsiteY0" fmla="*/ 14256 h 28511"/>
                <a:gd name="connsiteX1" fmla="*/ 14256 w 28512"/>
                <a:gd name="connsiteY1" fmla="*/ 28512 h 28511"/>
                <a:gd name="connsiteX2" fmla="*/ 0 w 28512"/>
                <a:gd name="connsiteY2" fmla="*/ 14256 h 28511"/>
                <a:gd name="connsiteX3" fmla="*/ 14256 w 28512"/>
                <a:gd name="connsiteY3" fmla="*/ 0 h 28511"/>
                <a:gd name="connsiteX4" fmla="*/ 28512 w 28512"/>
                <a:gd name="connsiteY4" fmla="*/ 14256 h 28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12" h="28511">
                  <a:moveTo>
                    <a:pt x="28512" y="14256"/>
                  </a:moveTo>
                  <a:cubicBezTo>
                    <a:pt x="28512" y="22129"/>
                    <a:pt x="22129" y="28512"/>
                    <a:pt x="14256" y="28512"/>
                  </a:cubicBezTo>
                  <a:cubicBezTo>
                    <a:pt x="6383" y="28512"/>
                    <a:pt x="0" y="22129"/>
                    <a:pt x="0" y="14256"/>
                  </a:cubicBezTo>
                  <a:cubicBezTo>
                    <a:pt x="0" y="6383"/>
                    <a:pt x="6383" y="0"/>
                    <a:pt x="14256" y="0"/>
                  </a:cubicBezTo>
                  <a:cubicBezTo>
                    <a:pt x="22129" y="0"/>
                    <a:pt x="28512" y="6383"/>
                    <a:pt x="28512" y="14256"/>
                  </a:cubicBezTo>
                  <a:close/>
                </a:path>
              </a:pathLst>
            </a:custGeom>
            <a:solidFill>
              <a:srgbClr val="FFA500"/>
            </a:solidFill>
            <a:ln w="3162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 88">
              <a:extLst>
                <a:ext uri="{FF2B5EF4-FFF2-40B4-BE49-F238E27FC236}">
                  <a16:creationId xmlns:a16="http://schemas.microsoft.com/office/drawing/2014/main" id="{3D5AA3F7-5622-4D89-961C-188613A72DE7}"/>
                </a:ext>
              </a:extLst>
            </p:cNvPr>
            <p:cNvSpPr/>
            <p:nvPr/>
          </p:nvSpPr>
          <p:spPr>
            <a:xfrm>
              <a:off x="1577115" y="2139051"/>
              <a:ext cx="28512" cy="28511"/>
            </a:xfrm>
            <a:custGeom>
              <a:avLst/>
              <a:gdLst>
                <a:gd name="connsiteX0" fmla="*/ 28512 w 28512"/>
                <a:gd name="connsiteY0" fmla="*/ 14256 h 28511"/>
                <a:gd name="connsiteX1" fmla="*/ 14256 w 28512"/>
                <a:gd name="connsiteY1" fmla="*/ 28512 h 28511"/>
                <a:gd name="connsiteX2" fmla="*/ 0 w 28512"/>
                <a:gd name="connsiteY2" fmla="*/ 14256 h 28511"/>
                <a:gd name="connsiteX3" fmla="*/ 14256 w 28512"/>
                <a:gd name="connsiteY3" fmla="*/ 0 h 28511"/>
                <a:gd name="connsiteX4" fmla="*/ 28512 w 28512"/>
                <a:gd name="connsiteY4" fmla="*/ 14256 h 28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12" h="28511">
                  <a:moveTo>
                    <a:pt x="28512" y="14256"/>
                  </a:moveTo>
                  <a:cubicBezTo>
                    <a:pt x="28512" y="22129"/>
                    <a:pt x="22129" y="28512"/>
                    <a:pt x="14256" y="28512"/>
                  </a:cubicBezTo>
                  <a:cubicBezTo>
                    <a:pt x="6383" y="28512"/>
                    <a:pt x="0" y="22129"/>
                    <a:pt x="0" y="14256"/>
                  </a:cubicBezTo>
                  <a:cubicBezTo>
                    <a:pt x="0" y="6383"/>
                    <a:pt x="6383" y="0"/>
                    <a:pt x="14256" y="0"/>
                  </a:cubicBezTo>
                  <a:cubicBezTo>
                    <a:pt x="22129" y="0"/>
                    <a:pt x="28512" y="6383"/>
                    <a:pt x="28512" y="14256"/>
                  </a:cubicBezTo>
                  <a:close/>
                </a:path>
              </a:pathLst>
            </a:custGeom>
            <a:solidFill>
              <a:srgbClr val="FFA500"/>
            </a:solidFill>
            <a:ln w="3162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 89">
              <a:extLst>
                <a:ext uri="{FF2B5EF4-FFF2-40B4-BE49-F238E27FC236}">
                  <a16:creationId xmlns:a16="http://schemas.microsoft.com/office/drawing/2014/main" id="{209E81F4-7421-F746-AFB9-10E296B80EDB}"/>
                </a:ext>
              </a:extLst>
            </p:cNvPr>
            <p:cNvSpPr/>
            <p:nvPr/>
          </p:nvSpPr>
          <p:spPr>
            <a:xfrm>
              <a:off x="1770107" y="1684885"/>
              <a:ext cx="28512" cy="28512"/>
            </a:xfrm>
            <a:custGeom>
              <a:avLst/>
              <a:gdLst>
                <a:gd name="connsiteX0" fmla="*/ 28512 w 28512"/>
                <a:gd name="connsiteY0" fmla="*/ 14256 h 28512"/>
                <a:gd name="connsiteX1" fmla="*/ 14256 w 28512"/>
                <a:gd name="connsiteY1" fmla="*/ 28512 h 28512"/>
                <a:gd name="connsiteX2" fmla="*/ 0 w 28512"/>
                <a:gd name="connsiteY2" fmla="*/ 14256 h 28512"/>
                <a:gd name="connsiteX3" fmla="*/ 14256 w 28512"/>
                <a:gd name="connsiteY3" fmla="*/ 0 h 28512"/>
                <a:gd name="connsiteX4" fmla="*/ 28512 w 28512"/>
                <a:gd name="connsiteY4" fmla="*/ 14256 h 28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12" h="28512">
                  <a:moveTo>
                    <a:pt x="28512" y="14256"/>
                  </a:moveTo>
                  <a:cubicBezTo>
                    <a:pt x="28512" y="22129"/>
                    <a:pt x="22129" y="28512"/>
                    <a:pt x="14256" y="28512"/>
                  </a:cubicBezTo>
                  <a:cubicBezTo>
                    <a:pt x="6383" y="28512"/>
                    <a:pt x="0" y="22129"/>
                    <a:pt x="0" y="14256"/>
                  </a:cubicBezTo>
                  <a:cubicBezTo>
                    <a:pt x="0" y="6383"/>
                    <a:pt x="6383" y="0"/>
                    <a:pt x="14256" y="0"/>
                  </a:cubicBezTo>
                  <a:cubicBezTo>
                    <a:pt x="22129" y="0"/>
                    <a:pt x="28512" y="6383"/>
                    <a:pt x="28512" y="14256"/>
                  </a:cubicBezTo>
                  <a:close/>
                </a:path>
              </a:pathLst>
            </a:custGeom>
            <a:solidFill>
              <a:srgbClr val="FFA500"/>
            </a:solidFill>
            <a:ln w="3162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 90">
              <a:extLst>
                <a:ext uri="{FF2B5EF4-FFF2-40B4-BE49-F238E27FC236}">
                  <a16:creationId xmlns:a16="http://schemas.microsoft.com/office/drawing/2014/main" id="{6DBC31D0-4DC3-6217-FCD7-F030A12C99D2}"/>
                </a:ext>
              </a:extLst>
            </p:cNvPr>
            <p:cNvSpPr/>
            <p:nvPr/>
          </p:nvSpPr>
          <p:spPr>
            <a:xfrm>
              <a:off x="1963099" y="1596063"/>
              <a:ext cx="28512" cy="28512"/>
            </a:xfrm>
            <a:custGeom>
              <a:avLst/>
              <a:gdLst>
                <a:gd name="connsiteX0" fmla="*/ 28512 w 28512"/>
                <a:gd name="connsiteY0" fmla="*/ 14256 h 28512"/>
                <a:gd name="connsiteX1" fmla="*/ 14256 w 28512"/>
                <a:gd name="connsiteY1" fmla="*/ 28512 h 28512"/>
                <a:gd name="connsiteX2" fmla="*/ 0 w 28512"/>
                <a:gd name="connsiteY2" fmla="*/ 14256 h 28512"/>
                <a:gd name="connsiteX3" fmla="*/ 14256 w 28512"/>
                <a:gd name="connsiteY3" fmla="*/ 0 h 28512"/>
                <a:gd name="connsiteX4" fmla="*/ 28512 w 28512"/>
                <a:gd name="connsiteY4" fmla="*/ 14256 h 28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12" h="28512">
                  <a:moveTo>
                    <a:pt x="28512" y="14256"/>
                  </a:moveTo>
                  <a:cubicBezTo>
                    <a:pt x="28512" y="22129"/>
                    <a:pt x="22129" y="28512"/>
                    <a:pt x="14256" y="28512"/>
                  </a:cubicBezTo>
                  <a:cubicBezTo>
                    <a:pt x="6383" y="28512"/>
                    <a:pt x="0" y="22129"/>
                    <a:pt x="0" y="14256"/>
                  </a:cubicBezTo>
                  <a:cubicBezTo>
                    <a:pt x="0" y="6383"/>
                    <a:pt x="6383" y="0"/>
                    <a:pt x="14256" y="0"/>
                  </a:cubicBezTo>
                  <a:cubicBezTo>
                    <a:pt x="22129" y="0"/>
                    <a:pt x="28512" y="6383"/>
                    <a:pt x="28512" y="14256"/>
                  </a:cubicBezTo>
                  <a:close/>
                </a:path>
              </a:pathLst>
            </a:custGeom>
            <a:solidFill>
              <a:srgbClr val="FFA500"/>
            </a:solidFill>
            <a:ln w="3162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 91">
              <a:extLst>
                <a:ext uri="{FF2B5EF4-FFF2-40B4-BE49-F238E27FC236}">
                  <a16:creationId xmlns:a16="http://schemas.microsoft.com/office/drawing/2014/main" id="{CEB73C1B-C4AD-9DB5-D12D-F62E16F1565F}"/>
                </a:ext>
              </a:extLst>
            </p:cNvPr>
            <p:cNvSpPr/>
            <p:nvPr/>
          </p:nvSpPr>
          <p:spPr>
            <a:xfrm>
              <a:off x="2156090" y="1799231"/>
              <a:ext cx="28512" cy="28511"/>
            </a:xfrm>
            <a:custGeom>
              <a:avLst/>
              <a:gdLst>
                <a:gd name="connsiteX0" fmla="*/ 28512 w 28512"/>
                <a:gd name="connsiteY0" fmla="*/ 14256 h 28511"/>
                <a:gd name="connsiteX1" fmla="*/ 14256 w 28512"/>
                <a:gd name="connsiteY1" fmla="*/ 28512 h 28511"/>
                <a:gd name="connsiteX2" fmla="*/ 0 w 28512"/>
                <a:gd name="connsiteY2" fmla="*/ 14256 h 28511"/>
                <a:gd name="connsiteX3" fmla="*/ 14256 w 28512"/>
                <a:gd name="connsiteY3" fmla="*/ 0 h 28511"/>
                <a:gd name="connsiteX4" fmla="*/ 28512 w 28512"/>
                <a:gd name="connsiteY4" fmla="*/ 14256 h 28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12" h="28511">
                  <a:moveTo>
                    <a:pt x="28512" y="14256"/>
                  </a:moveTo>
                  <a:cubicBezTo>
                    <a:pt x="28512" y="22129"/>
                    <a:pt x="22129" y="28512"/>
                    <a:pt x="14256" y="28512"/>
                  </a:cubicBezTo>
                  <a:cubicBezTo>
                    <a:pt x="6383" y="28512"/>
                    <a:pt x="0" y="22129"/>
                    <a:pt x="0" y="14256"/>
                  </a:cubicBezTo>
                  <a:cubicBezTo>
                    <a:pt x="0" y="6383"/>
                    <a:pt x="6383" y="0"/>
                    <a:pt x="14256" y="0"/>
                  </a:cubicBezTo>
                  <a:cubicBezTo>
                    <a:pt x="22129" y="0"/>
                    <a:pt x="28512" y="6383"/>
                    <a:pt x="28512" y="14256"/>
                  </a:cubicBezTo>
                  <a:close/>
                </a:path>
              </a:pathLst>
            </a:custGeom>
            <a:solidFill>
              <a:srgbClr val="FFA500"/>
            </a:solidFill>
            <a:ln w="3162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 92">
              <a:extLst>
                <a:ext uri="{FF2B5EF4-FFF2-40B4-BE49-F238E27FC236}">
                  <a16:creationId xmlns:a16="http://schemas.microsoft.com/office/drawing/2014/main" id="{0ACC84DF-8646-5D5A-F5C5-3F4017A1B1A1}"/>
                </a:ext>
              </a:extLst>
            </p:cNvPr>
            <p:cNvSpPr/>
            <p:nvPr/>
          </p:nvSpPr>
          <p:spPr>
            <a:xfrm>
              <a:off x="2349091" y="1737006"/>
              <a:ext cx="28512" cy="28512"/>
            </a:xfrm>
            <a:custGeom>
              <a:avLst/>
              <a:gdLst>
                <a:gd name="connsiteX0" fmla="*/ 28512 w 28512"/>
                <a:gd name="connsiteY0" fmla="*/ 14256 h 28512"/>
                <a:gd name="connsiteX1" fmla="*/ 14256 w 28512"/>
                <a:gd name="connsiteY1" fmla="*/ 28512 h 28512"/>
                <a:gd name="connsiteX2" fmla="*/ 0 w 28512"/>
                <a:gd name="connsiteY2" fmla="*/ 14256 h 28512"/>
                <a:gd name="connsiteX3" fmla="*/ 14256 w 28512"/>
                <a:gd name="connsiteY3" fmla="*/ 0 h 28512"/>
                <a:gd name="connsiteX4" fmla="*/ 28512 w 28512"/>
                <a:gd name="connsiteY4" fmla="*/ 14256 h 28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12" h="28512">
                  <a:moveTo>
                    <a:pt x="28512" y="14256"/>
                  </a:moveTo>
                  <a:cubicBezTo>
                    <a:pt x="28512" y="22129"/>
                    <a:pt x="22129" y="28512"/>
                    <a:pt x="14256" y="28512"/>
                  </a:cubicBezTo>
                  <a:cubicBezTo>
                    <a:pt x="6383" y="28512"/>
                    <a:pt x="0" y="22129"/>
                    <a:pt x="0" y="14256"/>
                  </a:cubicBezTo>
                  <a:cubicBezTo>
                    <a:pt x="0" y="6383"/>
                    <a:pt x="6383" y="0"/>
                    <a:pt x="14256" y="0"/>
                  </a:cubicBezTo>
                  <a:cubicBezTo>
                    <a:pt x="22129" y="0"/>
                    <a:pt x="28512" y="6383"/>
                    <a:pt x="28512" y="14256"/>
                  </a:cubicBezTo>
                  <a:close/>
                </a:path>
              </a:pathLst>
            </a:custGeom>
            <a:solidFill>
              <a:srgbClr val="FFA500"/>
            </a:solidFill>
            <a:ln w="3162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 93">
              <a:extLst>
                <a:ext uri="{FF2B5EF4-FFF2-40B4-BE49-F238E27FC236}">
                  <a16:creationId xmlns:a16="http://schemas.microsoft.com/office/drawing/2014/main" id="{1941A455-2983-E48A-A556-36C2EAFBD65C}"/>
                </a:ext>
              </a:extLst>
            </p:cNvPr>
            <p:cNvSpPr/>
            <p:nvPr/>
          </p:nvSpPr>
          <p:spPr>
            <a:xfrm>
              <a:off x="2542081" y="1918223"/>
              <a:ext cx="28512" cy="28511"/>
            </a:xfrm>
            <a:custGeom>
              <a:avLst/>
              <a:gdLst>
                <a:gd name="connsiteX0" fmla="*/ 28512 w 28512"/>
                <a:gd name="connsiteY0" fmla="*/ 14256 h 28511"/>
                <a:gd name="connsiteX1" fmla="*/ 14256 w 28512"/>
                <a:gd name="connsiteY1" fmla="*/ 28512 h 28511"/>
                <a:gd name="connsiteX2" fmla="*/ 0 w 28512"/>
                <a:gd name="connsiteY2" fmla="*/ 14256 h 28511"/>
                <a:gd name="connsiteX3" fmla="*/ 14256 w 28512"/>
                <a:gd name="connsiteY3" fmla="*/ 0 h 28511"/>
                <a:gd name="connsiteX4" fmla="*/ 28512 w 28512"/>
                <a:gd name="connsiteY4" fmla="*/ 14256 h 28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12" h="28511">
                  <a:moveTo>
                    <a:pt x="28512" y="14256"/>
                  </a:moveTo>
                  <a:cubicBezTo>
                    <a:pt x="28512" y="22129"/>
                    <a:pt x="22129" y="28512"/>
                    <a:pt x="14256" y="28512"/>
                  </a:cubicBezTo>
                  <a:cubicBezTo>
                    <a:pt x="6383" y="28512"/>
                    <a:pt x="0" y="22129"/>
                    <a:pt x="0" y="14256"/>
                  </a:cubicBezTo>
                  <a:cubicBezTo>
                    <a:pt x="0" y="6383"/>
                    <a:pt x="6383" y="0"/>
                    <a:pt x="14256" y="0"/>
                  </a:cubicBezTo>
                  <a:cubicBezTo>
                    <a:pt x="22129" y="0"/>
                    <a:pt x="28512" y="6383"/>
                    <a:pt x="28512" y="14256"/>
                  </a:cubicBezTo>
                  <a:close/>
                </a:path>
              </a:pathLst>
            </a:custGeom>
            <a:solidFill>
              <a:srgbClr val="FFA500"/>
            </a:solidFill>
            <a:ln w="3162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 94">
              <a:extLst>
                <a:ext uri="{FF2B5EF4-FFF2-40B4-BE49-F238E27FC236}">
                  <a16:creationId xmlns:a16="http://schemas.microsoft.com/office/drawing/2014/main" id="{8A55D9A5-A7A1-873D-1D91-1153E8FED9F4}"/>
                </a:ext>
              </a:extLst>
            </p:cNvPr>
            <p:cNvSpPr/>
            <p:nvPr/>
          </p:nvSpPr>
          <p:spPr>
            <a:xfrm>
              <a:off x="2735072" y="2254857"/>
              <a:ext cx="28512" cy="28511"/>
            </a:xfrm>
            <a:custGeom>
              <a:avLst/>
              <a:gdLst>
                <a:gd name="connsiteX0" fmla="*/ 28512 w 28512"/>
                <a:gd name="connsiteY0" fmla="*/ 14256 h 28511"/>
                <a:gd name="connsiteX1" fmla="*/ 14256 w 28512"/>
                <a:gd name="connsiteY1" fmla="*/ 28512 h 28511"/>
                <a:gd name="connsiteX2" fmla="*/ 0 w 28512"/>
                <a:gd name="connsiteY2" fmla="*/ 14256 h 28511"/>
                <a:gd name="connsiteX3" fmla="*/ 14256 w 28512"/>
                <a:gd name="connsiteY3" fmla="*/ 0 h 28511"/>
                <a:gd name="connsiteX4" fmla="*/ 28512 w 28512"/>
                <a:gd name="connsiteY4" fmla="*/ 14256 h 28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12" h="28511">
                  <a:moveTo>
                    <a:pt x="28512" y="14256"/>
                  </a:moveTo>
                  <a:cubicBezTo>
                    <a:pt x="28512" y="22129"/>
                    <a:pt x="22129" y="28512"/>
                    <a:pt x="14256" y="28512"/>
                  </a:cubicBezTo>
                  <a:cubicBezTo>
                    <a:pt x="6383" y="28512"/>
                    <a:pt x="0" y="22129"/>
                    <a:pt x="0" y="14256"/>
                  </a:cubicBezTo>
                  <a:cubicBezTo>
                    <a:pt x="0" y="6383"/>
                    <a:pt x="6383" y="0"/>
                    <a:pt x="14256" y="0"/>
                  </a:cubicBezTo>
                  <a:cubicBezTo>
                    <a:pt x="22129" y="0"/>
                    <a:pt x="28512" y="6383"/>
                    <a:pt x="28512" y="14256"/>
                  </a:cubicBezTo>
                  <a:close/>
                </a:path>
              </a:pathLst>
            </a:custGeom>
            <a:solidFill>
              <a:srgbClr val="FFA500"/>
            </a:solidFill>
            <a:ln w="3162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 95">
              <a:extLst>
                <a:ext uri="{FF2B5EF4-FFF2-40B4-BE49-F238E27FC236}">
                  <a16:creationId xmlns:a16="http://schemas.microsoft.com/office/drawing/2014/main" id="{BC6023E4-4524-950A-AF6E-84695D9280E2}"/>
                </a:ext>
              </a:extLst>
            </p:cNvPr>
            <p:cNvSpPr/>
            <p:nvPr/>
          </p:nvSpPr>
          <p:spPr>
            <a:xfrm>
              <a:off x="2928063" y="2252332"/>
              <a:ext cx="28512" cy="28511"/>
            </a:xfrm>
            <a:custGeom>
              <a:avLst/>
              <a:gdLst>
                <a:gd name="connsiteX0" fmla="*/ 28512 w 28512"/>
                <a:gd name="connsiteY0" fmla="*/ 14256 h 28511"/>
                <a:gd name="connsiteX1" fmla="*/ 14256 w 28512"/>
                <a:gd name="connsiteY1" fmla="*/ 28512 h 28511"/>
                <a:gd name="connsiteX2" fmla="*/ 0 w 28512"/>
                <a:gd name="connsiteY2" fmla="*/ 14256 h 28511"/>
                <a:gd name="connsiteX3" fmla="*/ 14256 w 28512"/>
                <a:gd name="connsiteY3" fmla="*/ 0 h 28511"/>
                <a:gd name="connsiteX4" fmla="*/ 28512 w 28512"/>
                <a:gd name="connsiteY4" fmla="*/ 14256 h 28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12" h="28511">
                  <a:moveTo>
                    <a:pt x="28512" y="14256"/>
                  </a:moveTo>
                  <a:cubicBezTo>
                    <a:pt x="28512" y="22129"/>
                    <a:pt x="22129" y="28512"/>
                    <a:pt x="14256" y="28512"/>
                  </a:cubicBezTo>
                  <a:cubicBezTo>
                    <a:pt x="6383" y="28512"/>
                    <a:pt x="0" y="22129"/>
                    <a:pt x="0" y="14256"/>
                  </a:cubicBezTo>
                  <a:cubicBezTo>
                    <a:pt x="0" y="6383"/>
                    <a:pt x="6383" y="0"/>
                    <a:pt x="14256" y="0"/>
                  </a:cubicBezTo>
                  <a:cubicBezTo>
                    <a:pt x="22129" y="0"/>
                    <a:pt x="28512" y="6383"/>
                    <a:pt x="28512" y="14256"/>
                  </a:cubicBezTo>
                  <a:close/>
                </a:path>
              </a:pathLst>
            </a:custGeom>
            <a:solidFill>
              <a:srgbClr val="FFA500"/>
            </a:solidFill>
            <a:ln w="3162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 96">
              <a:extLst>
                <a:ext uri="{FF2B5EF4-FFF2-40B4-BE49-F238E27FC236}">
                  <a16:creationId xmlns:a16="http://schemas.microsoft.com/office/drawing/2014/main" id="{920F1F89-8C80-49DB-150D-5B710E8FE035}"/>
                </a:ext>
              </a:extLst>
            </p:cNvPr>
            <p:cNvSpPr/>
            <p:nvPr/>
          </p:nvSpPr>
          <p:spPr>
            <a:xfrm>
              <a:off x="3121054" y="2563862"/>
              <a:ext cx="28512" cy="28512"/>
            </a:xfrm>
            <a:custGeom>
              <a:avLst/>
              <a:gdLst>
                <a:gd name="connsiteX0" fmla="*/ 28512 w 28512"/>
                <a:gd name="connsiteY0" fmla="*/ 14256 h 28512"/>
                <a:gd name="connsiteX1" fmla="*/ 14256 w 28512"/>
                <a:gd name="connsiteY1" fmla="*/ 28512 h 28512"/>
                <a:gd name="connsiteX2" fmla="*/ 0 w 28512"/>
                <a:gd name="connsiteY2" fmla="*/ 14256 h 28512"/>
                <a:gd name="connsiteX3" fmla="*/ 14256 w 28512"/>
                <a:gd name="connsiteY3" fmla="*/ 0 h 28512"/>
                <a:gd name="connsiteX4" fmla="*/ 28512 w 28512"/>
                <a:gd name="connsiteY4" fmla="*/ 14256 h 28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12" h="28512">
                  <a:moveTo>
                    <a:pt x="28512" y="14256"/>
                  </a:moveTo>
                  <a:cubicBezTo>
                    <a:pt x="28512" y="22129"/>
                    <a:pt x="22129" y="28512"/>
                    <a:pt x="14256" y="28512"/>
                  </a:cubicBezTo>
                  <a:cubicBezTo>
                    <a:pt x="6383" y="28512"/>
                    <a:pt x="0" y="22129"/>
                    <a:pt x="0" y="14256"/>
                  </a:cubicBezTo>
                  <a:cubicBezTo>
                    <a:pt x="0" y="6383"/>
                    <a:pt x="6383" y="0"/>
                    <a:pt x="14256" y="0"/>
                  </a:cubicBezTo>
                  <a:cubicBezTo>
                    <a:pt x="22129" y="0"/>
                    <a:pt x="28512" y="6383"/>
                    <a:pt x="28512" y="14256"/>
                  </a:cubicBezTo>
                  <a:close/>
                </a:path>
              </a:pathLst>
            </a:custGeom>
            <a:solidFill>
              <a:srgbClr val="FFA500"/>
            </a:solidFill>
            <a:ln w="3162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98" name="Freeform 97">
            <a:extLst>
              <a:ext uri="{FF2B5EF4-FFF2-40B4-BE49-F238E27FC236}">
                <a16:creationId xmlns:a16="http://schemas.microsoft.com/office/drawing/2014/main" id="{F551E2F6-AB00-B321-38E6-43278B71CE63}"/>
              </a:ext>
            </a:extLst>
          </p:cNvPr>
          <p:cNvSpPr/>
          <p:nvPr/>
        </p:nvSpPr>
        <p:spPr>
          <a:xfrm>
            <a:off x="1205385" y="1717024"/>
            <a:ext cx="1929924" cy="971102"/>
          </a:xfrm>
          <a:custGeom>
            <a:avLst/>
            <a:gdLst>
              <a:gd name="connsiteX0" fmla="*/ 0 w 1929924"/>
              <a:gd name="connsiteY0" fmla="*/ 971103 h 971102"/>
              <a:gd name="connsiteX1" fmla="*/ 19494 w 1929924"/>
              <a:gd name="connsiteY1" fmla="*/ 932374 h 971102"/>
              <a:gd name="connsiteX2" fmla="*/ 38988 w 1929924"/>
              <a:gd name="connsiteY2" fmla="*/ 894427 h 971102"/>
              <a:gd name="connsiteX3" fmla="*/ 58482 w 1929924"/>
              <a:gd name="connsiteY3" fmla="*/ 857273 h 971102"/>
              <a:gd name="connsiteX4" fmla="*/ 77977 w 1929924"/>
              <a:gd name="connsiteY4" fmla="*/ 820910 h 971102"/>
              <a:gd name="connsiteX5" fmla="*/ 97472 w 1929924"/>
              <a:gd name="connsiteY5" fmla="*/ 785326 h 971102"/>
              <a:gd name="connsiteX6" fmla="*/ 116966 w 1929924"/>
              <a:gd name="connsiteY6" fmla="*/ 750536 h 971102"/>
              <a:gd name="connsiteX7" fmla="*/ 136460 w 1929924"/>
              <a:gd name="connsiteY7" fmla="*/ 716533 h 971102"/>
              <a:gd name="connsiteX8" fmla="*/ 155954 w 1929924"/>
              <a:gd name="connsiteY8" fmla="*/ 683319 h 971102"/>
              <a:gd name="connsiteX9" fmla="*/ 175448 w 1929924"/>
              <a:gd name="connsiteY9" fmla="*/ 650892 h 971102"/>
              <a:gd name="connsiteX10" fmla="*/ 194942 w 1929924"/>
              <a:gd name="connsiteY10" fmla="*/ 619254 h 971102"/>
              <a:gd name="connsiteX11" fmla="*/ 214436 w 1929924"/>
              <a:gd name="connsiteY11" fmla="*/ 588405 h 971102"/>
              <a:gd name="connsiteX12" fmla="*/ 233930 w 1929924"/>
              <a:gd name="connsiteY12" fmla="*/ 558342 h 971102"/>
              <a:gd name="connsiteX13" fmla="*/ 253425 w 1929924"/>
              <a:gd name="connsiteY13" fmla="*/ 529068 h 971102"/>
              <a:gd name="connsiteX14" fmla="*/ 272919 w 1929924"/>
              <a:gd name="connsiteY14" fmla="*/ 500583 h 971102"/>
              <a:gd name="connsiteX15" fmla="*/ 292414 w 1929924"/>
              <a:gd name="connsiteY15" fmla="*/ 472885 h 971102"/>
              <a:gd name="connsiteX16" fmla="*/ 311908 w 1929924"/>
              <a:gd name="connsiteY16" fmla="*/ 445976 h 971102"/>
              <a:gd name="connsiteX17" fmla="*/ 331402 w 1929924"/>
              <a:gd name="connsiteY17" fmla="*/ 419855 h 971102"/>
              <a:gd name="connsiteX18" fmla="*/ 350896 w 1929924"/>
              <a:gd name="connsiteY18" fmla="*/ 394522 h 971102"/>
              <a:gd name="connsiteX19" fmla="*/ 370390 w 1929924"/>
              <a:gd name="connsiteY19" fmla="*/ 369977 h 971102"/>
              <a:gd name="connsiteX20" fmla="*/ 389884 w 1929924"/>
              <a:gd name="connsiteY20" fmla="*/ 346220 h 971102"/>
              <a:gd name="connsiteX21" fmla="*/ 409379 w 1929924"/>
              <a:gd name="connsiteY21" fmla="*/ 323251 h 971102"/>
              <a:gd name="connsiteX22" fmla="*/ 428873 w 1929924"/>
              <a:gd name="connsiteY22" fmla="*/ 301071 h 971102"/>
              <a:gd name="connsiteX23" fmla="*/ 448367 w 1929924"/>
              <a:gd name="connsiteY23" fmla="*/ 279678 h 971102"/>
              <a:gd name="connsiteX24" fmla="*/ 467862 w 1929924"/>
              <a:gd name="connsiteY24" fmla="*/ 259074 h 971102"/>
              <a:gd name="connsiteX25" fmla="*/ 487356 w 1929924"/>
              <a:gd name="connsiteY25" fmla="*/ 239258 h 971102"/>
              <a:gd name="connsiteX26" fmla="*/ 506850 w 1929924"/>
              <a:gd name="connsiteY26" fmla="*/ 220229 h 971102"/>
              <a:gd name="connsiteX27" fmla="*/ 526344 w 1929924"/>
              <a:gd name="connsiteY27" fmla="*/ 201990 h 971102"/>
              <a:gd name="connsiteX28" fmla="*/ 545838 w 1929924"/>
              <a:gd name="connsiteY28" fmla="*/ 184538 h 971102"/>
              <a:gd name="connsiteX29" fmla="*/ 565332 w 1929924"/>
              <a:gd name="connsiteY29" fmla="*/ 167875 h 971102"/>
              <a:gd name="connsiteX30" fmla="*/ 584827 w 1929924"/>
              <a:gd name="connsiteY30" fmla="*/ 152000 h 971102"/>
              <a:gd name="connsiteX31" fmla="*/ 604321 w 1929924"/>
              <a:gd name="connsiteY31" fmla="*/ 136912 h 971102"/>
              <a:gd name="connsiteX32" fmla="*/ 623815 w 1929924"/>
              <a:gd name="connsiteY32" fmla="*/ 122612 h 971102"/>
              <a:gd name="connsiteX33" fmla="*/ 643309 w 1929924"/>
              <a:gd name="connsiteY33" fmla="*/ 109102 h 971102"/>
              <a:gd name="connsiteX34" fmla="*/ 662803 w 1929924"/>
              <a:gd name="connsiteY34" fmla="*/ 96379 h 971102"/>
              <a:gd name="connsiteX35" fmla="*/ 682296 w 1929924"/>
              <a:gd name="connsiteY35" fmla="*/ 84444 h 971102"/>
              <a:gd name="connsiteX36" fmla="*/ 701789 w 1929924"/>
              <a:gd name="connsiteY36" fmla="*/ 73298 h 971102"/>
              <a:gd name="connsiteX37" fmla="*/ 721282 w 1929924"/>
              <a:gd name="connsiteY37" fmla="*/ 62939 h 971102"/>
              <a:gd name="connsiteX38" fmla="*/ 740785 w 1929924"/>
              <a:gd name="connsiteY38" fmla="*/ 53369 h 971102"/>
              <a:gd name="connsiteX39" fmla="*/ 760278 w 1929924"/>
              <a:gd name="connsiteY39" fmla="*/ 44587 h 971102"/>
              <a:gd name="connsiteX40" fmla="*/ 779771 w 1929924"/>
              <a:gd name="connsiteY40" fmla="*/ 36592 h 971102"/>
              <a:gd name="connsiteX41" fmla="*/ 799264 w 1929924"/>
              <a:gd name="connsiteY41" fmla="*/ 29387 h 971102"/>
              <a:gd name="connsiteX42" fmla="*/ 818757 w 1929924"/>
              <a:gd name="connsiteY42" fmla="*/ 22969 h 971102"/>
              <a:gd name="connsiteX43" fmla="*/ 838251 w 1929924"/>
              <a:gd name="connsiteY43" fmla="*/ 17339 h 971102"/>
              <a:gd name="connsiteX44" fmla="*/ 857744 w 1929924"/>
              <a:gd name="connsiteY44" fmla="*/ 12498 h 971102"/>
              <a:gd name="connsiteX45" fmla="*/ 877237 w 1929924"/>
              <a:gd name="connsiteY45" fmla="*/ 8445 h 971102"/>
              <a:gd name="connsiteX46" fmla="*/ 896730 w 1929924"/>
              <a:gd name="connsiteY46" fmla="*/ 5180 h 971102"/>
              <a:gd name="connsiteX47" fmla="*/ 916233 w 1929924"/>
              <a:gd name="connsiteY47" fmla="*/ 2702 h 971102"/>
              <a:gd name="connsiteX48" fmla="*/ 935726 w 1929924"/>
              <a:gd name="connsiteY48" fmla="*/ 1013 h 971102"/>
              <a:gd name="connsiteX49" fmla="*/ 955219 w 1929924"/>
              <a:gd name="connsiteY49" fmla="*/ 112 h 971102"/>
              <a:gd name="connsiteX50" fmla="*/ 974712 w 1929924"/>
              <a:gd name="connsiteY50" fmla="*/ 0 h 971102"/>
              <a:gd name="connsiteX51" fmla="*/ 994205 w 1929924"/>
              <a:gd name="connsiteY51" fmla="*/ 675 h 971102"/>
              <a:gd name="connsiteX52" fmla="*/ 1013699 w 1929924"/>
              <a:gd name="connsiteY52" fmla="*/ 2138 h 971102"/>
              <a:gd name="connsiteX53" fmla="*/ 1033192 w 1929924"/>
              <a:gd name="connsiteY53" fmla="*/ 4391 h 971102"/>
              <a:gd name="connsiteX54" fmla="*/ 1052685 w 1929924"/>
              <a:gd name="connsiteY54" fmla="*/ 7430 h 971102"/>
              <a:gd name="connsiteX55" fmla="*/ 1072178 w 1929924"/>
              <a:gd name="connsiteY55" fmla="*/ 11258 h 971102"/>
              <a:gd name="connsiteX56" fmla="*/ 1091681 w 1929924"/>
              <a:gd name="connsiteY56" fmla="*/ 15875 h 971102"/>
              <a:gd name="connsiteX57" fmla="*/ 1111174 w 1929924"/>
              <a:gd name="connsiteY57" fmla="*/ 21279 h 971102"/>
              <a:gd name="connsiteX58" fmla="*/ 1130667 w 1929924"/>
              <a:gd name="connsiteY58" fmla="*/ 27472 h 971102"/>
              <a:gd name="connsiteX59" fmla="*/ 1150160 w 1929924"/>
              <a:gd name="connsiteY59" fmla="*/ 34452 h 971102"/>
              <a:gd name="connsiteX60" fmla="*/ 1169653 w 1929924"/>
              <a:gd name="connsiteY60" fmla="*/ 42221 h 971102"/>
              <a:gd name="connsiteX61" fmla="*/ 1189147 w 1929924"/>
              <a:gd name="connsiteY61" fmla="*/ 50777 h 971102"/>
              <a:gd name="connsiteX62" fmla="*/ 1208640 w 1929924"/>
              <a:gd name="connsiteY62" fmla="*/ 60123 h 971102"/>
              <a:gd name="connsiteX63" fmla="*/ 1228133 w 1929924"/>
              <a:gd name="connsiteY63" fmla="*/ 70255 h 971102"/>
              <a:gd name="connsiteX64" fmla="*/ 1247626 w 1929924"/>
              <a:gd name="connsiteY64" fmla="*/ 81177 h 971102"/>
              <a:gd name="connsiteX65" fmla="*/ 1267129 w 1929924"/>
              <a:gd name="connsiteY65" fmla="*/ 92886 h 971102"/>
              <a:gd name="connsiteX66" fmla="*/ 1286622 w 1929924"/>
              <a:gd name="connsiteY66" fmla="*/ 105384 h 971102"/>
              <a:gd name="connsiteX67" fmla="*/ 1306115 w 1929924"/>
              <a:gd name="connsiteY67" fmla="*/ 118669 h 971102"/>
              <a:gd name="connsiteX68" fmla="*/ 1325608 w 1929924"/>
              <a:gd name="connsiteY68" fmla="*/ 132743 h 971102"/>
              <a:gd name="connsiteX69" fmla="*/ 1345101 w 1929924"/>
              <a:gd name="connsiteY69" fmla="*/ 147605 h 971102"/>
              <a:gd name="connsiteX70" fmla="*/ 1364594 w 1929924"/>
              <a:gd name="connsiteY70" fmla="*/ 163255 h 971102"/>
              <a:gd name="connsiteX71" fmla="*/ 1384088 w 1929924"/>
              <a:gd name="connsiteY71" fmla="*/ 179693 h 971102"/>
              <a:gd name="connsiteX72" fmla="*/ 1403581 w 1929924"/>
              <a:gd name="connsiteY72" fmla="*/ 196920 h 971102"/>
              <a:gd name="connsiteX73" fmla="*/ 1423074 w 1929924"/>
              <a:gd name="connsiteY73" fmla="*/ 214934 h 971102"/>
              <a:gd name="connsiteX74" fmla="*/ 1442577 w 1929924"/>
              <a:gd name="connsiteY74" fmla="*/ 233737 h 971102"/>
              <a:gd name="connsiteX75" fmla="*/ 1462070 w 1929924"/>
              <a:gd name="connsiteY75" fmla="*/ 253327 h 971102"/>
              <a:gd name="connsiteX76" fmla="*/ 1481563 w 1929924"/>
              <a:gd name="connsiteY76" fmla="*/ 273706 h 971102"/>
              <a:gd name="connsiteX77" fmla="*/ 1501056 w 1929924"/>
              <a:gd name="connsiteY77" fmla="*/ 294874 h 971102"/>
              <a:gd name="connsiteX78" fmla="*/ 1520549 w 1929924"/>
              <a:gd name="connsiteY78" fmla="*/ 316829 h 971102"/>
              <a:gd name="connsiteX79" fmla="*/ 1540042 w 1929924"/>
              <a:gd name="connsiteY79" fmla="*/ 339572 h 971102"/>
              <a:gd name="connsiteX80" fmla="*/ 1559536 w 1929924"/>
              <a:gd name="connsiteY80" fmla="*/ 363103 h 971102"/>
              <a:gd name="connsiteX81" fmla="*/ 1579029 w 1929924"/>
              <a:gd name="connsiteY81" fmla="*/ 387423 h 971102"/>
              <a:gd name="connsiteX82" fmla="*/ 1598522 w 1929924"/>
              <a:gd name="connsiteY82" fmla="*/ 412530 h 971102"/>
              <a:gd name="connsiteX83" fmla="*/ 1618025 w 1929924"/>
              <a:gd name="connsiteY83" fmla="*/ 438426 h 971102"/>
              <a:gd name="connsiteX84" fmla="*/ 1637518 w 1929924"/>
              <a:gd name="connsiteY84" fmla="*/ 465110 h 971102"/>
              <a:gd name="connsiteX85" fmla="*/ 1657011 w 1929924"/>
              <a:gd name="connsiteY85" fmla="*/ 492582 h 971102"/>
              <a:gd name="connsiteX86" fmla="*/ 1676504 w 1929924"/>
              <a:gd name="connsiteY86" fmla="*/ 520843 h 971102"/>
              <a:gd name="connsiteX87" fmla="*/ 1695997 w 1929924"/>
              <a:gd name="connsiteY87" fmla="*/ 549892 h 971102"/>
              <a:gd name="connsiteX88" fmla="*/ 1715490 w 1929924"/>
              <a:gd name="connsiteY88" fmla="*/ 579728 h 971102"/>
              <a:gd name="connsiteX89" fmla="*/ 1734984 w 1929924"/>
              <a:gd name="connsiteY89" fmla="*/ 610353 h 971102"/>
              <a:gd name="connsiteX90" fmla="*/ 1754477 w 1929924"/>
              <a:gd name="connsiteY90" fmla="*/ 641766 h 971102"/>
              <a:gd name="connsiteX91" fmla="*/ 1773970 w 1929924"/>
              <a:gd name="connsiteY91" fmla="*/ 673966 h 971102"/>
              <a:gd name="connsiteX92" fmla="*/ 1793473 w 1929924"/>
              <a:gd name="connsiteY92" fmla="*/ 706955 h 971102"/>
              <a:gd name="connsiteX93" fmla="*/ 1812966 w 1929924"/>
              <a:gd name="connsiteY93" fmla="*/ 740733 h 971102"/>
              <a:gd name="connsiteX94" fmla="*/ 1832459 w 1929924"/>
              <a:gd name="connsiteY94" fmla="*/ 775298 h 971102"/>
              <a:gd name="connsiteX95" fmla="*/ 1851952 w 1929924"/>
              <a:gd name="connsiteY95" fmla="*/ 810654 h 971102"/>
              <a:gd name="connsiteX96" fmla="*/ 1871445 w 1929924"/>
              <a:gd name="connsiteY96" fmla="*/ 846789 h 971102"/>
              <a:gd name="connsiteX97" fmla="*/ 1890938 w 1929924"/>
              <a:gd name="connsiteY97" fmla="*/ 883726 h 971102"/>
              <a:gd name="connsiteX98" fmla="*/ 1910431 w 1929924"/>
              <a:gd name="connsiteY98" fmla="*/ 921444 h 971102"/>
              <a:gd name="connsiteX99" fmla="*/ 1929925 w 1929924"/>
              <a:gd name="connsiteY99" fmla="*/ 959946 h 971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1929924" h="971102">
                <a:moveTo>
                  <a:pt x="0" y="971103"/>
                </a:moveTo>
                <a:lnTo>
                  <a:pt x="19494" y="932374"/>
                </a:lnTo>
                <a:lnTo>
                  <a:pt x="38988" y="894427"/>
                </a:lnTo>
                <a:lnTo>
                  <a:pt x="58482" y="857273"/>
                </a:lnTo>
                <a:lnTo>
                  <a:pt x="77977" y="820910"/>
                </a:lnTo>
                <a:lnTo>
                  <a:pt x="97472" y="785326"/>
                </a:lnTo>
                <a:lnTo>
                  <a:pt x="116966" y="750536"/>
                </a:lnTo>
                <a:lnTo>
                  <a:pt x="136460" y="716533"/>
                </a:lnTo>
                <a:lnTo>
                  <a:pt x="155954" y="683319"/>
                </a:lnTo>
                <a:lnTo>
                  <a:pt x="175448" y="650892"/>
                </a:lnTo>
                <a:lnTo>
                  <a:pt x="194942" y="619254"/>
                </a:lnTo>
                <a:lnTo>
                  <a:pt x="214436" y="588405"/>
                </a:lnTo>
                <a:lnTo>
                  <a:pt x="233930" y="558342"/>
                </a:lnTo>
                <a:lnTo>
                  <a:pt x="253425" y="529068"/>
                </a:lnTo>
                <a:lnTo>
                  <a:pt x="272919" y="500583"/>
                </a:lnTo>
                <a:lnTo>
                  <a:pt x="292414" y="472885"/>
                </a:lnTo>
                <a:lnTo>
                  <a:pt x="311908" y="445976"/>
                </a:lnTo>
                <a:lnTo>
                  <a:pt x="331402" y="419855"/>
                </a:lnTo>
                <a:lnTo>
                  <a:pt x="350896" y="394522"/>
                </a:lnTo>
                <a:lnTo>
                  <a:pt x="370390" y="369977"/>
                </a:lnTo>
                <a:lnTo>
                  <a:pt x="389884" y="346220"/>
                </a:lnTo>
                <a:lnTo>
                  <a:pt x="409379" y="323251"/>
                </a:lnTo>
                <a:lnTo>
                  <a:pt x="428873" y="301071"/>
                </a:lnTo>
                <a:lnTo>
                  <a:pt x="448367" y="279678"/>
                </a:lnTo>
                <a:lnTo>
                  <a:pt x="467862" y="259074"/>
                </a:lnTo>
                <a:lnTo>
                  <a:pt x="487356" y="239258"/>
                </a:lnTo>
                <a:lnTo>
                  <a:pt x="506850" y="220229"/>
                </a:lnTo>
                <a:lnTo>
                  <a:pt x="526344" y="201990"/>
                </a:lnTo>
                <a:lnTo>
                  <a:pt x="545838" y="184538"/>
                </a:lnTo>
                <a:lnTo>
                  <a:pt x="565332" y="167875"/>
                </a:lnTo>
                <a:lnTo>
                  <a:pt x="584827" y="152000"/>
                </a:lnTo>
                <a:lnTo>
                  <a:pt x="604321" y="136912"/>
                </a:lnTo>
                <a:lnTo>
                  <a:pt x="623815" y="122612"/>
                </a:lnTo>
                <a:lnTo>
                  <a:pt x="643309" y="109102"/>
                </a:lnTo>
                <a:lnTo>
                  <a:pt x="662803" y="96379"/>
                </a:lnTo>
                <a:lnTo>
                  <a:pt x="682296" y="84444"/>
                </a:lnTo>
                <a:lnTo>
                  <a:pt x="701789" y="73298"/>
                </a:lnTo>
                <a:lnTo>
                  <a:pt x="721282" y="62939"/>
                </a:lnTo>
                <a:lnTo>
                  <a:pt x="740785" y="53369"/>
                </a:lnTo>
                <a:lnTo>
                  <a:pt x="760278" y="44587"/>
                </a:lnTo>
                <a:lnTo>
                  <a:pt x="779771" y="36592"/>
                </a:lnTo>
                <a:lnTo>
                  <a:pt x="799264" y="29387"/>
                </a:lnTo>
                <a:lnTo>
                  <a:pt x="818757" y="22969"/>
                </a:lnTo>
                <a:lnTo>
                  <a:pt x="838251" y="17339"/>
                </a:lnTo>
                <a:lnTo>
                  <a:pt x="857744" y="12498"/>
                </a:lnTo>
                <a:lnTo>
                  <a:pt x="877237" y="8445"/>
                </a:lnTo>
                <a:lnTo>
                  <a:pt x="896730" y="5180"/>
                </a:lnTo>
                <a:lnTo>
                  <a:pt x="916233" y="2702"/>
                </a:lnTo>
                <a:lnTo>
                  <a:pt x="935726" y="1013"/>
                </a:lnTo>
                <a:lnTo>
                  <a:pt x="955219" y="112"/>
                </a:lnTo>
                <a:lnTo>
                  <a:pt x="974712" y="0"/>
                </a:lnTo>
                <a:lnTo>
                  <a:pt x="994205" y="675"/>
                </a:lnTo>
                <a:lnTo>
                  <a:pt x="1013699" y="2138"/>
                </a:lnTo>
                <a:lnTo>
                  <a:pt x="1033192" y="4391"/>
                </a:lnTo>
                <a:lnTo>
                  <a:pt x="1052685" y="7430"/>
                </a:lnTo>
                <a:lnTo>
                  <a:pt x="1072178" y="11258"/>
                </a:lnTo>
                <a:lnTo>
                  <a:pt x="1091681" y="15875"/>
                </a:lnTo>
                <a:lnTo>
                  <a:pt x="1111174" y="21279"/>
                </a:lnTo>
                <a:lnTo>
                  <a:pt x="1130667" y="27472"/>
                </a:lnTo>
                <a:lnTo>
                  <a:pt x="1150160" y="34452"/>
                </a:lnTo>
                <a:lnTo>
                  <a:pt x="1169653" y="42221"/>
                </a:lnTo>
                <a:lnTo>
                  <a:pt x="1189147" y="50777"/>
                </a:lnTo>
                <a:lnTo>
                  <a:pt x="1208640" y="60123"/>
                </a:lnTo>
                <a:lnTo>
                  <a:pt x="1228133" y="70255"/>
                </a:lnTo>
                <a:lnTo>
                  <a:pt x="1247626" y="81177"/>
                </a:lnTo>
                <a:lnTo>
                  <a:pt x="1267129" y="92886"/>
                </a:lnTo>
                <a:lnTo>
                  <a:pt x="1286622" y="105384"/>
                </a:lnTo>
                <a:lnTo>
                  <a:pt x="1306115" y="118669"/>
                </a:lnTo>
                <a:lnTo>
                  <a:pt x="1325608" y="132743"/>
                </a:lnTo>
                <a:lnTo>
                  <a:pt x="1345101" y="147605"/>
                </a:lnTo>
                <a:lnTo>
                  <a:pt x="1364594" y="163255"/>
                </a:lnTo>
                <a:lnTo>
                  <a:pt x="1384088" y="179693"/>
                </a:lnTo>
                <a:lnTo>
                  <a:pt x="1403581" y="196920"/>
                </a:lnTo>
                <a:lnTo>
                  <a:pt x="1423074" y="214934"/>
                </a:lnTo>
                <a:lnTo>
                  <a:pt x="1442577" y="233737"/>
                </a:lnTo>
                <a:lnTo>
                  <a:pt x="1462070" y="253327"/>
                </a:lnTo>
                <a:lnTo>
                  <a:pt x="1481563" y="273706"/>
                </a:lnTo>
                <a:lnTo>
                  <a:pt x="1501056" y="294874"/>
                </a:lnTo>
                <a:lnTo>
                  <a:pt x="1520549" y="316829"/>
                </a:lnTo>
                <a:lnTo>
                  <a:pt x="1540042" y="339572"/>
                </a:lnTo>
                <a:lnTo>
                  <a:pt x="1559536" y="363103"/>
                </a:lnTo>
                <a:lnTo>
                  <a:pt x="1579029" y="387423"/>
                </a:lnTo>
                <a:lnTo>
                  <a:pt x="1598522" y="412530"/>
                </a:lnTo>
                <a:lnTo>
                  <a:pt x="1618025" y="438426"/>
                </a:lnTo>
                <a:lnTo>
                  <a:pt x="1637518" y="465110"/>
                </a:lnTo>
                <a:lnTo>
                  <a:pt x="1657011" y="492582"/>
                </a:lnTo>
                <a:lnTo>
                  <a:pt x="1676504" y="520843"/>
                </a:lnTo>
                <a:lnTo>
                  <a:pt x="1695997" y="549892"/>
                </a:lnTo>
                <a:lnTo>
                  <a:pt x="1715490" y="579728"/>
                </a:lnTo>
                <a:lnTo>
                  <a:pt x="1734984" y="610353"/>
                </a:lnTo>
                <a:lnTo>
                  <a:pt x="1754477" y="641766"/>
                </a:lnTo>
                <a:lnTo>
                  <a:pt x="1773970" y="673966"/>
                </a:lnTo>
                <a:lnTo>
                  <a:pt x="1793473" y="706955"/>
                </a:lnTo>
                <a:lnTo>
                  <a:pt x="1812966" y="740733"/>
                </a:lnTo>
                <a:lnTo>
                  <a:pt x="1832459" y="775298"/>
                </a:lnTo>
                <a:lnTo>
                  <a:pt x="1851952" y="810654"/>
                </a:lnTo>
                <a:lnTo>
                  <a:pt x="1871445" y="846789"/>
                </a:lnTo>
                <a:lnTo>
                  <a:pt x="1890938" y="883726"/>
                </a:lnTo>
                <a:lnTo>
                  <a:pt x="1910431" y="921444"/>
                </a:lnTo>
                <a:lnTo>
                  <a:pt x="1929925" y="959946"/>
                </a:lnTo>
              </a:path>
            </a:pathLst>
          </a:custGeom>
          <a:noFill/>
          <a:ln w="11859" cap="rnd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276" name="Group 275">
            <a:extLst>
              <a:ext uri="{FF2B5EF4-FFF2-40B4-BE49-F238E27FC236}">
                <a16:creationId xmlns:a16="http://schemas.microsoft.com/office/drawing/2014/main" id="{A98DF320-5A8D-00A6-D9B9-849ACEF299D5}"/>
              </a:ext>
            </a:extLst>
          </p:cNvPr>
          <p:cNvGrpSpPr/>
          <p:nvPr/>
        </p:nvGrpSpPr>
        <p:grpSpPr>
          <a:xfrm>
            <a:off x="4716018" y="1585835"/>
            <a:ext cx="2376002" cy="1584000"/>
            <a:chOff x="4716018" y="1585835"/>
            <a:chExt cx="2376002" cy="1584000"/>
          </a:xfrm>
        </p:grpSpPr>
        <p:sp>
          <p:nvSpPr>
            <p:cNvPr id="100" name="Freeform 99">
              <a:extLst>
                <a:ext uri="{FF2B5EF4-FFF2-40B4-BE49-F238E27FC236}">
                  <a16:creationId xmlns:a16="http://schemas.microsoft.com/office/drawing/2014/main" id="{8C588D14-F832-5E5C-DE49-4A5C8AEE1057}"/>
                </a:ext>
              </a:extLst>
            </p:cNvPr>
            <p:cNvSpPr/>
            <p:nvPr/>
          </p:nvSpPr>
          <p:spPr>
            <a:xfrm>
              <a:off x="4716018" y="1585835"/>
              <a:ext cx="2376002" cy="1584000"/>
            </a:xfrm>
            <a:custGeom>
              <a:avLst/>
              <a:gdLst>
                <a:gd name="connsiteX0" fmla="*/ 0 w 2376002"/>
                <a:gd name="connsiteY0" fmla="*/ 1584000 h 1584000"/>
                <a:gd name="connsiteX1" fmla="*/ 2376002 w 2376002"/>
                <a:gd name="connsiteY1" fmla="*/ 1584000 h 1584000"/>
                <a:gd name="connsiteX2" fmla="*/ 2376002 w 2376002"/>
                <a:gd name="connsiteY2" fmla="*/ 0 h 1584000"/>
                <a:gd name="connsiteX3" fmla="*/ 0 w 2376002"/>
                <a:gd name="connsiteY3" fmla="*/ 0 h 158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76002" h="1584000">
                  <a:moveTo>
                    <a:pt x="0" y="1584000"/>
                  </a:moveTo>
                  <a:lnTo>
                    <a:pt x="2376002" y="1584000"/>
                  </a:lnTo>
                  <a:lnTo>
                    <a:pt x="237600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 101">
              <a:extLst>
                <a:ext uri="{FF2B5EF4-FFF2-40B4-BE49-F238E27FC236}">
                  <a16:creationId xmlns:a16="http://schemas.microsoft.com/office/drawing/2014/main" id="{9F55E7EE-BB26-E529-E391-EC2CF2524FA5}"/>
                </a:ext>
              </a:extLst>
            </p:cNvPr>
            <p:cNvSpPr/>
            <p:nvPr/>
          </p:nvSpPr>
          <p:spPr>
            <a:xfrm>
              <a:off x="5057422" y="1632606"/>
              <a:ext cx="990" cy="1362176"/>
            </a:xfrm>
            <a:custGeom>
              <a:avLst/>
              <a:gdLst>
                <a:gd name="connsiteX0" fmla="*/ 0 w 990"/>
                <a:gd name="connsiteY0" fmla="*/ 1362177 h 1362176"/>
                <a:gd name="connsiteX1" fmla="*/ 0 w 990"/>
                <a:gd name="connsiteY1" fmla="*/ 0 h 1362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" h="1362176">
                  <a:moveTo>
                    <a:pt x="0" y="1362177"/>
                  </a:moveTo>
                  <a:lnTo>
                    <a:pt x="0" y="0"/>
                  </a:lnTo>
                </a:path>
              </a:pathLst>
            </a:custGeom>
            <a:noFill/>
            <a:ln w="197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 102">
              <a:extLst>
                <a:ext uri="{FF2B5EF4-FFF2-40B4-BE49-F238E27FC236}">
                  <a16:creationId xmlns:a16="http://schemas.microsoft.com/office/drawing/2014/main" id="{C92C0EC2-2B1C-17BA-A604-93ACC682AB1A}"/>
                </a:ext>
              </a:extLst>
            </p:cNvPr>
            <p:cNvSpPr/>
            <p:nvPr/>
          </p:nvSpPr>
          <p:spPr>
            <a:xfrm>
              <a:off x="5539904" y="1632606"/>
              <a:ext cx="990" cy="1362176"/>
            </a:xfrm>
            <a:custGeom>
              <a:avLst/>
              <a:gdLst>
                <a:gd name="connsiteX0" fmla="*/ 0 w 990"/>
                <a:gd name="connsiteY0" fmla="*/ 1362177 h 1362176"/>
                <a:gd name="connsiteX1" fmla="*/ 0 w 990"/>
                <a:gd name="connsiteY1" fmla="*/ 0 h 1362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" h="1362176">
                  <a:moveTo>
                    <a:pt x="0" y="1362177"/>
                  </a:moveTo>
                  <a:lnTo>
                    <a:pt x="0" y="0"/>
                  </a:lnTo>
                </a:path>
              </a:pathLst>
            </a:custGeom>
            <a:noFill/>
            <a:ln w="197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 103">
              <a:extLst>
                <a:ext uri="{FF2B5EF4-FFF2-40B4-BE49-F238E27FC236}">
                  <a16:creationId xmlns:a16="http://schemas.microsoft.com/office/drawing/2014/main" id="{0DC8C847-5A38-AD59-3235-06D122386BCC}"/>
                </a:ext>
              </a:extLst>
            </p:cNvPr>
            <p:cNvSpPr/>
            <p:nvPr/>
          </p:nvSpPr>
          <p:spPr>
            <a:xfrm>
              <a:off x="6022383" y="1632606"/>
              <a:ext cx="990" cy="1362176"/>
            </a:xfrm>
            <a:custGeom>
              <a:avLst/>
              <a:gdLst>
                <a:gd name="connsiteX0" fmla="*/ 0 w 990"/>
                <a:gd name="connsiteY0" fmla="*/ 1362177 h 1362176"/>
                <a:gd name="connsiteX1" fmla="*/ 0 w 990"/>
                <a:gd name="connsiteY1" fmla="*/ 0 h 1362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" h="1362176">
                  <a:moveTo>
                    <a:pt x="0" y="1362177"/>
                  </a:moveTo>
                  <a:lnTo>
                    <a:pt x="0" y="0"/>
                  </a:lnTo>
                </a:path>
              </a:pathLst>
            </a:custGeom>
            <a:noFill/>
            <a:ln w="197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 104">
              <a:extLst>
                <a:ext uri="{FF2B5EF4-FFF2-40B4-BE49-F238E27FC236}">
                  <a16:creationId xmlns:a16="http://schemas.microsoft.com/office/drawing/2014/main" id="{9C0826AB-4261-0D8C-029C-E5B8CDCB1462}"/>
                </a:ext>
              </a:extLst>
            </p:cNvPr>
            <p:cNvSpPr/>
            <p:nvPr/>
          </p:nvSpPr>
          <p:spPr>
            <a:xfrm>
              <a:off x="6504870" y="1632606"/>
              <a:ext cx="990" cy="1362176"/>
            </a:xfrm>
            <a:custGeom>
              <a:avLst/>
              <a:gdLst>
                <a:gd name="connsiteX0" fmla="*/ 0 w 990"/>
                <a:gd name="connsiteY0" fmla="*/ 1362177 h 1362176"/>
                <a:gd name="connsiteX1" fmla="*/ 0 w 990"/>
                <a:gd name="connsiteY1" fmla="*/ 0 h 1362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" h="1362176">
                  <a:moveTo>
                    <a:pt x="0" y="1362177"/>
                  </a:moveTo>
                  <a:lnTo>
                    <a:pt x="0" y="0"/>
                  </a:lnTo>
                </a:path>
              </a:pathLst>
            </a:custGeom>
            <a:noFill/>
            <a:ln w="197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 105">
              <a:extLst>
                <a:ext uri="{FF2B5EF4-FFF2-40B4-BE49-F238E27FC236}">
                  <a16:creationId xmlns:a16="http://schemas.microsoft.com/office/drawing/2014/main" id="{24744DF4-C34B-62B6-B640-73281AC14EED}"/>
                </a:ext>
              </a:extLst>
            </p:cNvPr>
            <p:cNvSpPr/>
            <p:nvPr/>
          </p:nvSpPr>
          <p:spPr>
            <a:xfrm>
              <a:off x="6987347" y="1632606"/>
              <a:ext cx="990" cy="1362176"/>
            </a:xfrm>
            <a:custGeom>
              <a:avLst/>
              <a:gdLst>
                <a:gd name="connsiteX0" fmla="*/ 0 w 990"/>
                <a:gd name="connsiteY0" fmla="*/ 1362177 h 1362176"/>
                <a:gd name="connsiteX1" fmla="*/ 0 w 990"/>
                <a:gd name="connsiteY1" fmla="*/ 0 h 1362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" h="1362176">
                  <a:moveTo>
                    <a:pt x="0" y="1362177"/>
                  </a:moveTo>
                  <a:lnTo>
                    <a:pt x="0" y="0"/>
                  </a:lnTo>
                </a:path>
              </a:pathLst>
            </a:custGeom>
            <a:noFill/>
            <a:ln w="197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 106">
              <a:extLst>
                <a:ext uri="{FF2B5EF4-FFF2-40B4-BE49-F238E27FC236}">
                  <a16:creationId xmlns:a16="http://schemas.microsoft.com/office/drawing/2014/main" id="{4EE65D11-2D42-3055-0042-762C98E5B0EB}"/>
                </a:ext>
              </a:extLst>
            </p:cNvPr>
            <p:cNvSpPr/>
            <p:nvPr/>
          </p:nvSpPr>
          <p:spPr>
            <a:xfrm>
              <a:off x="4999525" y="2994783"/>
              <a:ext cx="2045726" cy="990"/>
            </a:xfrm>
            <a:custGeom>
              <a:avLst/>
              <a:gdLst>
                <a:gd name="connsiteX0" fmla="*/ 0 w 2045726"/>
                <a:gd name="connsiteY0" fmla="*/ 0 h 990"/>
                <a:gd name="connsiteX1" fmla="*/ 2045727 w 2045726"/>
                <a:gd name="connsiteY1" fmla="*/ 0 h 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45726" h="990">
                  <a:moveTo>
                    <a:pt x="0" y="0"/>
                  </a:moveTo>
                  <a:lnTo>
                    <a:pt x="2045727" y="0"/>
                  </a:lnTo>
                </a:path>
              </a:pathLst>
            </a:custGeom>
            <a:noFill/>
            <a:ln w="39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 107">
              <a:extLst>
                <a:ext uri="{FF2B5EF4-FFF2-40B4-BE49-F238E27FC236}">
                  <a16:creationId xmlns:a16="http://schemas.microsoft.com/office/drawing/2014/main" id="{E323404C-712A-7C80-ECA7-7363E7623753}"/>
                </a:ext>
              </a:extLst>
            </p:cNvPr>
            <p:cNvSpPr/>
            <p:nvPr/>
          </p:nvSpPr>
          <p:spPr>
            <a:xfrm>
              <a:off x="5057422" y="2976072"/>
              <a:ext cx="990" cy="18711"/>
            </a:xfrm>
            <a:custGeom>
              <a:avLst/>
              <a:gdLst>
                <a:gd name="connsiteX0" fmla="*/ 0 w 990"/>
                <a:gd name="connsiteY0" fmla="*/ 18711 h 18711"/>
                <a:gd name="connsiteX1" fmla="*/ 0 w 990"/>
                <a:gd name="connsiteY1" fmla="*/ 0 h 18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" h="18711">
                  <a:moveTo>
                    <a:pt x="0" y="18711"/>
                  </a:moveTo>
                  <a:lnTo>
                    <a:pt x="0" y="0"/>
                  </a:lnTo>
                </a:path>
              </a:pathLst>
            </a:custGeom>
            <a:noFill/>
            <a:ln w="39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 108">
              <a:extLst>
                <a:ext uri="{FF2B5EF4-FFF2-40B4-BE49-F238E27FC236}">
                  <a16:creationId xmlns:a16="http://schemas.microsoft.com/office/drawing/2014/main" id="{1B083186-16C4-122B-888E-243FDCB6C90F}"/>
                </a:ext>
              </a:extLst>
            </p:cNvPr>
            <p:cNvSpPr/>
            <p:nvPr/>
          </p:nvSpPr>
          <p:spPr>
            <a:xfrm>
              <a:off x="5539904" y="2976072"/>
              <a:ext cx="990" cy="18711"/>
            </a:xfrm>
            <a:custGeom>
              <a:avLst/>
              <a:gdLst>
                <a:gd name="connsiteX0" fmla="*/ 0 w 990"/>
                <a:gd name="connsiteY0" fmla="*/ 18711 h 18711"/>
                <a:gd name="connsiteX1" fmla="*/ 0 w 990"/>
                <a:gd name="connsiteY1" fmla="*/ 0 h 18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" h="18711">
                  <a:moveTo>
                    <a:pt x="0" y="18711"/>
                  </a:moveTo>
                  <a:lnTo>
                    <a:pt x="0" y="0"/>
                  </a:lnTo>
                </a:path>
              </a:pathLst>
            </a:custGeom>
            <a:noFill/>
            <a:ln w="39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 109">
              <a:extLst>
                <a:ext uri="{FF2B5EF4-FFF2-40B4-BE49-F238E27FC236}">
                  <a16:creationId xmlns:a16="http://schemas.microsoft.com/office/drawing/2014/main" id="{146D438B-732A-0462-EEEB-0A85298AA54A}"/>
                </a:ext>
              </a:extLst>
            </p:cNvPr>
            <p:cNvSpPr/>
            <p:nvPr/>
          </p:nvSpPr>
          <p:spPr>
            <a:xfrm>
              <a:off x="6022383" y="2976072"/>
              <a:ext cx="990" cy="18711"/>
            </a:xfrm>
            <a:custGeom>
              <a:avLst/>
              <a:gdLst>
                <a:gd name="connsiteX0" fmla="*/ 0 w 990"/>
                <a:gd name="connsiteY0" fmla="*/ 18711 h 18711"/>
                <a:gd name="connsiteX1" fmla="*/ 0 w 990"/>
                <a:gd name="connsiteY1" fmla="*/ 0 h 18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" h="18711">
                  <a:moveTo>
                    <a:pt x="0" y="18711"/>
                  </a:moveTo>
                  <a:lnTo>
                    <a:pt x="0" y="0"/>
                  </a:lnTo>
                </a:path>
              </a:pathLst>
            </a:custGeom>
            <a:noFill/>
            <a:ln w="39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 110">
              <a:extLst>
                <a:ext uri="{FF2B5EF4-FFF2-40B4-BE49-F238E27FC236}">
                  <a16:creationId xmlns:a16="http://schemas.microsoft.com/office/drawing/2014/main" id="{5CA2FA92-D394-0642-BB01-E5B00BAAB917}"/>
                </a:ext>
              </a:extLst>
            </p:cNvPr>
            <p:cNvSpPr/>
            <p:nvPr/>
          </p:nvSpPr>
          <p:spPr>
            <a:xfrm>
              <a:off x="6504870" y="2976072"/>
              <a:ext cx="990" cy="18711"/>
            </a:xfrm>
            <a:custGeom>
              <a:avLst/>
              <a:gdLst>
                <a:gd name="connsiteX0" fmla="*/ 0 w 990"/>
                <a:gd name="connsiteY0" fmla="*/ 18711 h 18711"/>
                <a:gd name="connsiteX1" fmla="*/ 0 w 990"/>
                <a:gd name="connsiteY1" fmla="*/ 0 h 18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" h="18711">
                  <a:moveTo>
                    <a:pt x="0" y="18711"/>
                  </a:moveTo>
                  <a:lnTo>
                    <a:pt x="0" y="0"/>
                  </a:lnTo>
                </a:path>
              </a:pathLst>
            </a:custGeom>
            <a:noFill/>
            <a:ln w="39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 111">
              <a:extLst>
                <a:ext uri="{FF2B5EF4-FFF2-40B4-BE49-F238E27FC236}">
                  <a16:creationId xmlns:a16="http://schemas.microsoft.com/office/drawing/2014/main" id="{20CB7FE1-8D6D-17BA-0A88-B98F17F0737A}"/>
                </a:ext>
              </a:extLst>
            </p:cNvPr>
            <p:cNvSpPr/>
            <p:nvPr/>
          </p:nvSpPr>
          <p:spPr>
            <a:xfrm>
              <a:off x="6987347" y="2976072"/>
              <a:ext cx="990" cy="18711"/>
            </a:xfrm>
            <a:custGeom>
              <a:avLst/>
              <a:gdLst>
                <a:gd name="connsiteX0" fmla="*/ 0 w 990"/>
                <a:gd name="connsiteY0" fmla="*/ 18711 h 18711"/>
                <a:gd name="connsiteX1" fmla="*/ 0 w 990"/>
                <a:gd name="connsiteY1" fmla="*/ 0 h 18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" h="18711">
                  <a:moveTo>
                    <a:pt x="0" y="18711"/>
                  </a:moveTo>
                  <a:lnTo>
                    <a:pt x="0" y="0"/>
                  </a:lnTo>
                </a:path>
              </a:pathLst>
            </a:custGeom>
            <a:noFill/>
            <a:ln w="39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 112">
              <a:extLst>
                <a:ext uri="{FF2B5EF4-FFF2-40B4-BE49-F238E27FC236}">
                  <a16:creationId xmlns:a16="http://schemas.microsoft.com/office/drawing/2014/main" id="{71685127-1692-6862-28A2-C2B2DBF4BF3E}"/>
                </a:ext>
              </a:extLst>
            </p:cNvPr>
            <p:cNvSpPr/>
            <p:nvPr/>
          </p:nvSpPr>
          <p:spPr>
            <a:xfrm>
              <a:off x="5008278" y="3021721"/>
              <a:ext cx="23650" cy="35501"/>
            </a:xfrm>
            <a:custGeom>
              <a:avLst/>
              <a:gdLst>
                <a:gd name="connsiteX0" fmla="*/ 11826 w 23650"/>
                <a:gd name="connsiteY0" fmla="*/ 3673 h 35501"/>
                <a:gd name="connsiteX1" fmla="*/ 6440 w 23650"/>
                <a:gd name="connsiteY1" fmla="*/ 7197 h 35501"/>
                <a:gd name="connsiteX2" fmla="*/ 4652 w 23650"/>
                <a:gd name="connsiteY2" fmla="*/ 17761 h 35501"/>
                <a:gd name="connsiteX3" fmla="*/ 6440 w 23650"/>
                <a:gd name="connsiteY3" fmla="*/ 28334 h 35501"/>
                <a:gd name="connsiteX4" fmla="*/ 11826 w 23650"/>
                <a:gd name="connsiteY4" fmla="*/ 31838 h 35501"/>
                <a:gd name="connsiteX5" fmla="*/ 17210 w 23650"/>
                <a:gd name="connsiteY5" fmla="*/ 28334 h 35501"/>
                <a:gd name="connsiteX6" fmla="*/ 19021 w 23650"/>
                <a:gd name="connsiteY6" fmla="*/ 17761 h 35501"/>
                <a:gd name="connsiteX7" fmla="*/ 17210 w 23650"/>
                <a:gd name="connsiteY7" fmla="*/ 7197 h 35501"/>
                <a:gd name="connsiteX8" fmla="*/ 11826 w 23650"/>
                <a:gd name="connsiteY8" fmla="*/ 3673 h 35501"/>
                <a:gd name="connsiteX9" fmla="*/ 11826 w 23650"/>
                <a:gd name="connsiteY9" fmla="*/ 0 h 35501"/>
                <a:gd name="connsiteX10" fmla="*/ 20602 w 23650"/>
                <a:gd name="connsiteY10" fmla="*/ 4564 h 35501"/>
                <a:gd name="connsiteX11" fmla="*/ 23650 w 23650"/>
                <a:gd name="connsiteY11" fmla="*/ 17761 h 35501"/>
                <a:gd name="connsiteX12" fmla="*/ 20602 w 23650"/>
                <a:gd name="connsiteY12" fmla="*/ 30967 h 35501"/>
                <a:gd name="connsiteX13" fmla="*/ 11826 w 23650"/>
                <a:gd name="connsiteY13" fmla="*/ 35501 h 35501"/>
                <a:gd name="connsiteX14" fmla="*/ 3025 w 23650"/>
                <a:gd name="connsiteY14" fmla="*/ 30967 h 35501"/>
                <a:gd name="connsiteX15" fmla="*/ 0 w 23650"/>
                <a:gd name="connsiteY15" fmla="*/ 17761 h 35501"/>
                <a:gd name="connsiteX16" fmla="*/ 3025 w 23650"/>
                <a:gd name="connsiteY16" fmla="*/ 4564 h 35501"/>
                <a:gd name="connsiteX17" fmla="*/ 11826 w 23650"/>
                <a:gd name="connsiteY17" fmla="*/ 0 h 35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650" h="35501">
                  <a:moveTo>
                    <a:pt x="11826" y="3673"/>
                  </a:moveTo>
                  <a:cubicBezTo>
                    <a:pt x="9442" y="3673"/>
                    <a:pt x="7647" y="4851"/>
                    <a:pt x="6440" y="7197"/>
                  </a:cubicBezTo>
                  <a:cubicBezTo>
                    <a:pt x="5248" y="9534"/>
                    <a:pt x="4652" y="13058"/>
                    <a:pt x="4652" y="17761"/>
                  </a:cubicBezTo>
                  <a:cubicBezTo>
                    <a:pt x="4652" y="22453"/>
                    <a:pt x="5248" y="25978"/>
                    <a:pt x="6440" y="28334"/>
                  </a:cubicBezTo>
                  <a:cubicBezTo>
                    <a:pt x="7647" y="30670"/>
                    <a:pt x="9442" y="31838"/>
                    <a:pt x="11826" y="31838"/>
                  </a:cubicBezTo>
                  <a:cubicBezTo>
                    <a:pt x="14224" y="31838"/>
                    <a:pt x="16019" y="30670"/>
                    <a:pt x="17210" y="28334"/>
                  </a:cubicBezTo>
                  <a:cubicBezTo>
                    <a:pt x="18417" y="25978"/>
                    <a:pt x="19021" y="22453"/>
                    <a:pt x="19021" y="17761"/>
                  </a:cubicBezTo>
                  <a:cubicBezTo>
                    <a:pt x="19021" y="13058"/>
                    <a:pt x="18417" y="9534"/>
                    <a:pt x="17210" y="7197"/>
                  </a:cubicBezTo>
                  <a:cubicBezTo>
                    <a:pt x="16019" y="4851"/>
                    <a:pt x="14224" y="3673"/>
                    <a:pt x="11826" y="3673"/>
                  </a:cubicBezTo>
                  <a:moveTo>
                    <a:pt x="11826" y="0"/>
                  </a:moveTo>
                  <a:cubicBezTo>
                    <a:pt x="15660" y="0"/>
                    <a:pt x="18585" y="1525"/>
                    <a:pt x="20602" y="4564"/>
                  </a:cubicBezTo>
                  <a:cubicBezTo>
                    <a:pt x="22634" y="7583"/>
                    <a:pt x="23650" y="11989"/>
                    <a:pt x="23650" y="17761"/>
                  </a:cubicBezTo>
                  <a:cubicBezTo>
                    <a:pt x="23650" y="23522"/>
                    <a:pt x="22634" y="27928"/>
                    <a:pt x="20602" y="30967"/>
                  </a:cubicBezTo>
                  <a:cubicBezTo>
                    <a:pt x="18585" y="33987"/>
                    <a:pt x="15660" y="35501"/>
                    <a:pt x="11826" y="35501"/>
                  </a:cubicBezTo>
                  <a:cubicBezTo>
                    <a:pt x="7990" y="35501"/>
                    <a:pt x="5057" y="33987"/>
                    <a:pt x="3025" y="30967"/>
                  </a:cubicBezTo>
                  <a:cubicBezTo>
                    <a:pt x="1009" y="27928"/>
                    <a:pt x="0" y="23522"/>
                    <a:pt x="0" y="17761"/>
                  </a:cubicBezTo>
                  <a:cubicBezTo>
                    <a:pt x="0" y="11989"/>
                    <a:pt x="1009" y="7583"/>
                    <a:pt x="3025" y="4564"/>
                  </a:cubicBezTo>
                  <a:cubicBezTo>
                    <a:pt x="5057" y="1525"/>
                    <a:pt x="7990" y="0"/>
                    <a:pt x="11826" y="0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 113">
              <a:extLst>
                <a:ext uri="{FF2B5EF4-FFF2-40B4-BE49-F238E27FC236}">
                  <a16:creationId xmlns:a16="http://schemas.microsoft.com/office/drawing/2014/main" id="{12182016-3237-D525-AEAE-996A1C05F1F9}"/>
                </a:ext>
              </a:extLst>
            </p:cNvPr>
            <p:cNvSpPr/>
            <p:nvPr/>
          </p:nvSpPr>
          <p:spPr>
            <a:xfrm>
              <a:off x="5040064" y="3050737"/>
              <a:ext cx="4835" cy="5821"/>
            </a:xfrm>
            <a:custGeom>
              <a:avLst/>
              <a:gdLst>
                <a:gd name="connsiteX0" fmla="*/ 0 w 4835"/>
                <a:gd name="connsiteY0" fmla="*/ 0 h 5821"/>
                <a:gd name="connsiteX1" fmla="*/ 4835 w 4835"/>
                <a:gd name="connsiteY1" fmla="*/ 0 h 5821"/>
                <a:gd name="connsiteX2" fmla="*/ 4835 w 4835"/>
                <a:gd name="connsiteY2" fmla="*/ 5821 h 5821"/>
                <a:gd name="connsiteX3" fmla="*/ 0 w 4835"/>
                <a:gd name="connsiteY3" fmla="*/ 5821 h 5821"/>
                <a:gd name="connsiteX4" fmla="*/ 0 w 4835"/>
                <a:gd name="connsiteY4" fmla="*/ 0 h 5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5" h="5821">
                  <a:moveTo>
                    <a:pt x="0" y="0"/>
                  </a:moveTo>
                  <a:lnTo>
                    <a:pt x="4835" y="0"/>
                  </a:lnTo>
                  <a:lnTo>
                    <a:pt x="4835" y="5821"/>
                  </a:lnTo>
                  <a:lnTo>
                    <a:pt x="0" y="58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 114">
              <a:extLst>
                <a:ext uri="{FF2B5EF4-FFF2-40B4-BE49-F238E27FC236}">
                  <a16:creationId xmlns:a16="http://schemas.microsoft.com/office/drawing/2014/main" id="{A811362A-97CF-4282-C07A-3577C4C8A17F}"/>
                </a:ext>
              </a:extLst>
            </p:cNvPr>
            <p:cNvSpPr/>
            <p:nvPr/>
          </p:nvSpPr>
          <p:spPr>
            <a:xfrm>
              <a:off x="5053056" y="3021721"/>
              <a:ext cx="23650" cy="35501"/>
            </a:xfrm>
            <a:custGeom>
              <a:avLst/>
              <a:gdLst>
                <a:gd name="connsiteX0" fmla="*/ 11826 w 23650"/>
                <a:gd name="connsiteY0" fmla="*/ 3673 h 35501"/>
                <a:gd name="connsiteX1" fmla="*/ 6440 w 23650"/>
                <a:gd name="connsiteY1" fmla="*/ 7197 h 35501"/>
                <a:gd name="connsiteX2" fmla="*/ 4652 w 23650"/>
                <a:gd name="connsiteY2" fmla="*/ 17761 h 35501"/>
                <a:gd name="connsiteX3" fmla="*/ 6440 w 23650"/>
                <a:gd name="connsiteY3" fmla="*/ 28334 h 35501"/>
                <a:gd name="connsiteX4" fmla="*/ 11826 w 23650"/>
                <a:gd name="connsiteY4" fmla="*/ 31838 h 35501"/>
                <a:gd name="connsiteX5" fmla="*/ 17211 w 23650"/>
                <a:gd name="connsiteY5" fmla="*/ 28334 h 35501"/>
                <a:gd name="connsiteX6" fmla="*/ 19021 w 23650"/>
                <a:gd name="connsiteY6" fmla="*/ 17761 h 35501"/>
                <a:gd name="connsiteX7" fmla="*/ 17211 w 23650"/>
                <a:gd name="connsiteY7" fmla="*/ 7197 h 35501"/>
                <a:gd name="connsiteX8" fmla="*/ 11826 w 23650"/>
                <a:gd name="connsiteY8" fmla="*/ 3673 h 35501"/>
                <a:gd name="connsiteX9" fmla="*/ 11826 w 23650"/>
                <a:gd name="connsiteY9" fmla="*/ 0 h 35501"/>
                <a:gd name="connsiteX10" fmla="*/ 20603 w 23650"/>
                <a:gd name="connsiteY10" fmla="*/ 4564 h 35501"/>
                <a:gd name="connsiteX11" fmla="*/ 23650 w 23650"/>
                <a:gd name="connsiteY11" fmla="*/ 17761 h 35501"/>
                <a:gd name="connsiteX12" fmla="*/ 20603 w 23650"/>
                <a:gd name="connsiteY12" fmla="*/ 30967 h 35501"/>
                <a:gd name="connsiteX13" fmla="*/ 11826 w 23650"/>
                <a:gd name="connsiteY13" fmla="*/ 35501 h 35501"/>
                <a:gd name="connsiteX14" fmla="*/ 3025 w 23650"/>
                <a:gd name="connsiteY14" fmla="*/ 30967 h 35501"/>
                <a:gd name="connsiteX15" fmla="*/ 0 w 23650"/>
                <a:gd name="connsiteY15" fmla="*/ 17761 h 35501"/>
                <a:gd name="connsiteX16" fmla="*/ 3025 w 23650"/>
                <a:gd name="connsiteY16" fmla="*/ 4564 h 35501"/>
                <a:gd name="connsiteX17" fmla="*/ 11826 w 23650"/>
                <a:gd name="connsiteY17" fmla="*/ 0 h 35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650" h="35501">
                  <a:moveTo>
                    <a:pt x="11826" y="3673"/>
                  </a:moveTo>
                  <a:cubicBezTo>
                    <a:pt x="9443" y="3673"/>
                    <a:pt x="7647" y="4851"/>
                    <a:pt x="6440" y="7197"/>
                  </a:cubicBezTo>
                  <a:cubicBezTo>
                    <a:pt x="5248" y="9534"/>
                    <a:pt x="4652" y="13058"/>
                    <a:pt x="4652" y="17761"/>
                  </a:cubicBezTo>
                  <a:cubicBezTo>
                    <a:pt x="4652" y="22453"/>
                    <a:pt x="5248" y="25978"/>
                    <a:pt x="6440" y="28334"/>
                  </a:cubicBezTo>
                  <a:cubicBezTo>
                    <a:pt x="7647" y="30670"/>
                    <a:pt x="9443" y="31838"/>
                    <a:pt x="11826" y="31838"/>
                  </a:cubicBezTo>
                  <a:cubicBezTo>
                    <a:pt x="14224" y="31838"/>
                    <a:pt x="16019" y="30670"/>
                    <a:pt x="17211" y="28334"/>
                  </a:cubicBezTo>
                  <a:cubicBezTo>
                    <a:pt x="18418" y="25978"/>
                    <a:pt x="19021" y="22453"/>
                    <a:pt x="19021" y="17761"/>
                  </a:cubicBezTo>
                  <a:cubicBezTo>
                    <a:pt x="19021" y="13058"/>
                    <a:pt x="18418" y="9534"/>
                    <a:pt x="17211" y="7197"/>
                  </a:cubicBezTo>
                  <a:cubicBezTo>
                    <a:pt x="16019" y="4851"/>
                    <a:pt x="14224" y="3673"/>
                    <a:pt x="11826" y="3673"/>
                  </a:cubicBezTo>
                  <a:moveTo>
                    <a:pt x="11826" y="0"/>
                  </a:moveTo>
                  <a:cubicBezTo>
                    <a:pt x="15660" y="0"/>
                    <a:pt x="18586" y="1525"/>
                    <a:pt x="20603" y="4564"/>
                  </a:cubicBezTo>
                  <a:cubicBezTo>
                    <a:pt x="22634" y="7583"/>
                    <a:pt x="23650" y="11989"/>
                    <a:pt x="23650" y="17761"/>
                  </a:cubicBezTo>
                  <a:cubicBezTo>
                    <a:pt x="23650" y="23522"/>
                    <a:pt x="22634" y="27928"/>
                    <a:pt x="20603" y="30967"/>
                  </a:cubicBezTo>
                  <a:cubicBezTo>
                    <a:pt x="18586" y="33987"/>
                    <a:pt x="15660" y="35501"/>
                    <a:pt x="11826" y="35501"/>
                  </a:cubicBezTo>
                  <a:cubicBezTo>
                    <a:pt x="7991" y="35501"/>
                    <a:pt x="5058" y="33987"/>
                    <a:pt x="3025" y="30967"/>
                  </a:cubicBezTo>
                  <a:cubicBezTo>
                    <a:pt x="1009" y="27928"/>
                    <a:pt x="0" y="23522"/>
                    <a:pt x="0" y="17761"/>
                  </a:cubicBezTo>
                  <a:cubicBezTo>
                    <a:pt x="0" y="11989"/>
                    <a:pt x="1009" y="7583"/>
                    <a:pt x="3025" y="4564"/>
                  </a:cubicBezTo>
                  <a:cubicBezTo>
                    <a:pt x="5058" y="1525"/>
                    <a:pt x="7991" y="0"/>
                    <a:pt x="11826" y="0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 115">
              <a:extLst>
                <a:ext uri="{FF2B5EF4-FFF2-40B4-BE49-F238E27FC236}">
                  <a16:creationId xmlns:a16="http://schemas.microsoft.com/office/drawing/2014/main" id="{CAA5B5C7-67F0-BB5C-42C8-B6047D5B5438}"/>
                </a:ext>
              </a:extLst>
            </p:cNvPr>
            <p:cNvSpPr/>
            <p:nvPr/>
          </p:nvSpPr>
          <p:spPr>
            <a:xfrm>
              <a:off x="5082917" y="3021721"/>
              <a:ext cx="23650" cy="35501"/>
            </a:xfrm>
            <a:custGeom>
              <a:avLst/>
              <a:gdLst>
                <a:gd name="connsiteX0" fmla="*/ 11826 w 23650"/>
                <a:gd name="connsiteY0" fmla="*/ 3673 h 35501"/>
                <a:gd name="connsiteX1" fmla="*/ 6440 w 23650"/>
                <a:gd name="connsiteY1" fmla="*/ 7197 h 35501"/>
                <a:gd name="connsiteX2" fmla="*/ 4652 w 23650"/>
                <a:gd name="connsiteY2" fmla="*/ 17761 h 35501"/>
                <a:gd name="connsiteX3" fmla="*/ 6440 w 23650"/>
                <a:gd name="connsiteY3" fmla="*/ 28334 h 35501"/>
                <a:gd name="connsiteX4" fmla="*/ 11826 w 23650"/>
                <a:gd name="connsiteY4" fmla="*/ 31838 h 35501"/>
                <a:gd name="connsiteX5" fmla="*/ 17210 w 23650"/>
                <a:gd name="connsiteY5" fmla="*/ 28334 h 35501"/>
                <a:gd name="connsiteX6" fmla="*/ 19021 w 23650"/>
                <a:gd name="connsiteY6" fmla="*/ 17761 h 35501"/>
                <a:gd name="connsiteX7" fmla="*/ 17210 w 23650"/>
                <a:gd name="connsiteY7" fmla="*/ 7197 h 35501"/>
                <a:gd name="connsiteX8" fmla="*/ 11826 w 23650"/>
                <a:gd name="connsiteY8" fmla="*/ 3673 h 35501"/>
                <a:gd name="connsiteX9" fmla="*/ 11826 w 23650"/>
                <a:gd name="connsiteY9" fmla="*/ 0 h 35501"/>
                <a:gd name="connsiteX10" fmla="*/ 20602 w 23650"/>
                <a:gd name="connsiteY10" fmla="*/ 4564 h 35501"/>
                <a:gd name="connsiteX11" fmla="*/ 23650 w 23650"/>
                <a:gd name="connsiteY11" fmla="*/ 17761 h 35501"/>
                <a:gd name="connsiteX12" fmla="*/ 20602 w 23650"/>
                <a:gd name="connsiteY12" fmla="*/ 30967 h 35501"/>
                <a:gd name="connsiteX13" fmla="*/ 11826 w 23650"/>
                <a:gd name="connsiteY13" fmla="*/ 35501 h 35501"/>
                <a:gd name="connsiteX14" fmla="*/ 3025 w 23650"/>
                <a:gd name="connsiteY14" fmla="*/ 30967 h 35501"/>
                <a:gd name="connsiteX15" fmla="*/ 0 w 23650"/>
                <a:gd name="connsiteY15" fmla="*/ 17761 h 35501"/>
                <a:gd name="connsiteX16" fmla="*/ 3025 w 23650"/>
                <a:gd name="connsiteY16" fmla="*/ 4564 h 35501"/>
                <a:gd name="connsiteX17" fmla="*/ 11826 w 23650"/>
                <a:gd name="connsiteY17" fmla="*/ 0 h 35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650" h="35501">
                  <a:moveTo>
                    <a:pt x="11826" y="3673"/>
                  </a:moveTo>
                  <a:cubicBezTo>
                    <a:pt x="9443" y="3673"/>
                    <a:pt x="7647" y="4851"/>
                    <a:pt x="6440" y="7197"/>
                  </a:cubicBezTo>
                  <a:cubicBezTo>
                    <a:pt x="5248" y="9534"/>
                    <a:pt x="4652" y="13058"/>
                    <a:pt x="4652" y="17761"/>
                  </a:cubicBezTo>
                  <a:cubicBezTo>
                    <a:pt x="4652" y="22453"/>
                    <a:pt x="5248" y="25978"/>
                    <a:pt x="6440" y="28334"/>
                  </a:cubicBezTo>
                  <a:cubicBezTo>
                    <a:pt x="7647" y="30670"/>
                    <a:pt x="9443" y="31838"/>
                    <a:pt x="11826" y="31838"/>
                  </a:cubicBezTo>
                  <a:cubicBezTo>
                    <a:pt x="14224" y="31838"/>
                    <a:pt x="16019" y="30670"/>
                    <a:pt x="17210" y="28334"/>
                  </a:cubicBezTo>
                  <a:cubicBezTo>
                    <a:pt x="18417" y="25978"/>
                    <a:pt x="19021" y="22453"/>
                    <a:pt x="19021" y="17761"/>
                  </a:cubicBezTo>
                  <a:cubicBezTo>
                    <a:pt x="19021" y="13058"/>
                    <a:pt x="18417" y="9534"/>
                    <a:pt x="17210" y="7197"/>
                  </a:cubicBezTo>
                  <a:cubicBezTo>
                    <a:pt x="16019" y="4851"/>
                    <a:pt x="14224" y="3673"/>
                    <a:pt x="11826" y="3673"/>
                  </a:cubicBezTo>
                  <a:moveTo>
                    <a:pt x="11826" y="0"/>
                  </a:moveTo>
                  <a:cubicBezTo>
                    <a:pt x="15660" y="0"/>
                    <a:pt x="18585" y="1525"/>
                    <a:pt x="20602" y="4564"/>
                  </a:cubicBezTo>
                  <a:cubicBezTo>
                    <a:pt x="22634" y="7583"/>
                    <a:pt x="23650" y="11989"/>
                    <a:pt x="23650" y="17761"/>
                  </a:cubicBezTo>
                  <a:cubicBezTo>
                    <a:pt x="23650" y="23522"/>
                    <a:pt x="22634" y="27928"/>
                    <a:pt x="20602" y="30967"/>
                  </a:cubicBezTo>
                  <a:cubicBezTo>
                    <a:pt x="18585" y="33987"/>
                    <a:pt x="15660" y="35501"/>
                    <a:pt x="11826" y="35501"/>
                  </a:cubicBezTo>
                  <a:cubicBezTo>
                    <a:pt x="7991" y="35501"/>
                    <a:pt x="5058" y="33987"/>
                    <a:pt x="3025" y="30967"/>
                  </a:cubicBezTo>
                  <a:cubicBezTo>
                    <a:pt x="1009" y="27928"/>
                    <a:pt x="0" y="23522"/>
                    <a:pt x="0" y="17761"/>
                  </a:cubicBezTo>
                  <a:cubicBezTo>
                    <a:pt x="0" y="11989"/>
                    <a:pt x="1009" y="7583"/>
                    <a:pt x="3025" y="4564"/>
                  </a:cubicBezTo>
                  <a:cubicBezTo>
                    <a:pt x="5058" y="1525"/>
                    <a:pt x="7991" y="0"/>
                    <a:pt x="11826" y="0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 116">
              <a:extLst>
                <a:ext uri="{FF2B5EF4-FFF2-40B4-BE49-F238E27FC236}">
                  <a16:creationId xmlns:a16="http://schemas.microsoft.com/office/drawing/2014/main" id="{5B259DFD-2825-8EA0-5868-BC8EC085BEE3}"/>
                </a:ext>
              </a:extLst>
            </p:cNvPr>
            <p:cNvSpPr/>
            <p:nvPr/>
          </p:nvSpPr>
          <p:spPr>
            <a:xfrm>
              <a:off x="5491253" y="3021721"/>
              <a:ext cx="23650" cy="35501"/>
            </a:xfrm>
            <a:custGeom>
              <a:avLst/>
              <a:gdLst>
                <a:gd name="connsiteX0" fmla="*/ 11825 w 23650"/>
                <a:gd name="connsiteY0" fmla="*/ 3673 h 35501"/>
                <a:gd name="connsiteX1" fmla="*/ 6440 w 23650"/>
                <a:gd name="connsiteY1" fmla="*/ 7197 h 35501"/>
                <a:gd name="connsiteX2" fmla="*/ 4652 w 23650"/>
                <a:gd name="connsiteY2" fmla="*/ 17761 h 35501"/>
                <a:gd name="connsiteX3" fmla="*/ 6440 w 23650"/>
                <a:gd name="connsiteY3" fmla="*/ 28334 h 35501"/>
                <a:gd name="connsiteX4" fmla="*/ 11825 w 23650"/>
                <a:gd name="connsiteY4" fmla="*/ 31838 h 35501"/>
                <a:gd name="connsiteX5" fmla="*/ 17210 w 23650"/>
                <a:gd name="connsiteY5" fmla="*/ 28334 h 35501"/>
                <a:gd name="connsiteX6" fmla="*/ 19021 w 23650"/>
                <a:gd name="connsiteY6" fmla="*/ 17761 h 35501"/>
                <a:gd name="connsiteX7" fmla="*/ 17210 w 23650"/>
                <a:gd name="connsiteY7" fmla="*/ 7197 h 35501"/>
                <a:gd name="connsiteX8" fmla="*/ 11825 w 23650"/>
                <a:gd name="connsiteY8" fmla="*/ 3673 h 35501"/>
                <a:gd name="connsiteX9" fmla="*/ 11825 w 23650"/>
                <a:gd name="connsiteY9" fmla="*/ 0 h 35501"/>
                <a:gd name="connsiteX10" fmla="*/ 20602 w 23650"/>
                <a:gd name="connsiteY10" fmla="*/ 4564 h 35501"/>
                <a:gd name="connsiteX11" fmla="*/ 23650 w 23650"/>
                <a:gd name="connsiteY11" fmla="*/ 17761 h 35501"/>
                <a:gd name="connsiteX12" fmla="*/ 20602 w 23650"/>
                <a:gd name="connsiteY12" fmla="*/ 30967 h 35501"/>
                <a:gd name="connsiteX13" fmla="*/ 11825 w 23650"/>
                <a:gd name="connsiteY13" fmla="*/ 35501 h 35501"/>
                <a:gd name="connsiteX14" fmla="*/ 3024 w 23650"/>
                <a:gd name="connsiteY14" fmla="*/ 30967 h 35501"/>
                <a:gd name="connsiteX15" fmla="*/ 0 w 23650"/>
                <a:gd name="connsiteY15" fmla="*/ 17761 h 35501"/>
                <a:gd name="connsiteX16" fmla="*/ 3024 w 23650"/>
                <a:gd name="connsiteY16" fmla="*/ 4564 h 35501"/>
                <a:gd name="connsiteX17" fmla="*/ 11825 w 23650"/>
                <a:gd name="connsiteY17" fmla="*/ 0 h 35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650" h="35501">
                  <a:moveTo>
                    <a:pt x="11825" y="3673"/>
                  </a:moveTo>
                  <a:cubicBezTo>
                    <a:pt x="9442" y="3673"/>
                    <a:pt x="7647" y="4851"/>
                    <a:pt x="6440" y="7197"/>
                  </a:cubicBezTo>
                  <a:cubicBezTo>
                    <a:pt x="5248" y="9534"/>
                    <a:pt x="4652" y="13058"/>
                    <a:pt x="4652" y="17761"/>
                  </a:cubicBezTo>
                  <a:cubicBezTo>
                    <a:pt x="4652" y="22453"/>
                    <a:pt x="5248" y="25978"/>
                    <a:pt x="6440" y="28334"/>
                  </a:cubicBezTo>
                  <a:cubicBezTo>
                    <a:pt x="7647" y="30670"/>
                    <a:pt x="9442" y="31838"/>
                    <a:pt x="11825" y="31838"/>
                  </a:cubicBezTo>
                  <a:cubicBezTo>
                    <a:pt x="14223" y="31838"/>
                    <a:pt x="16019" y="30670"/>
                    <a:pt x="17210" y="28334"/>
                  </a:cubicBezTo>
                  <a:cubicBezTo>
                    <a:pt x="18417" y="25978"/>
                    <a:pt x="19021" y="22453"/>
                    <a:pt x="19021" y="17761"/>
                  </a:cubicBezTo>
                  <a:cubicBezTo>
                    <a:pt x="19021" y="13058"/>
                    <a:pt x="18417" y="9534"/>
                    <a:pt x="17210" y="7197"/>
                  </a:cubicBezTo>
                  <a:cubicBezTo>
                    <a:pt x="16019" y="4851"/>
                    <a:pt x="14223" y="3673"/>
                    <a:pt x="11825" y="3673"/>
                  </a:cubicBezTo>
                  <a:moveTo>
                    <a:pt x="11825" y="0"/>
                  </a:moveTo>
                  <a:cubicBezTo>
                    <a:pt x="15659" y="0"/>
                    <a:pt x="18585" y="1525"/>
                    <a:pt x="20602" y="4564"/>
                  </a:cubicBezTo>
                  <a:cubicBezTo>
                    <a:pt x="22634" y="7583"/>
                    <a:pt x="23650" y="11989"/>
                    <a:pt x="23650" y="17761"/>
                  </a:cubicBezTo>
                  <a:cubicBezTo>
                    <a:pt x="23650" y="23522"/>
                    <a:pt x="22634" y="27928"/>
                    <a:pt x="20602" y="30967"/>
                  </a:cubicBezTo>
                  <a:cubicBezTo>
                    <a:pt x="18585" y="33987"/>
                    <a:pt x="15659" y="35501"/>
                    <a:pt x="11825" y="35501"/>
                  </a:cubicBezTo>
                  <a:cubicBezTo>
                    <a:pt x="7990" y="35501"/>
                    <a:pt x="5057" y="33987"/>
                    <a:pt x="3024" y="30967"/>
                  </a:cubicBezTo>
                  <a:cubicBezTo>
                    <a:pt x="1008" y="27928"/>
                    <a:pt x="0" y="23522"/>
                    <a:pt x="0" y="17761"/>
                  </a:cubicBezTo>
                  <a:cubicBezTo>
                    <a:pt x="0" y="11989"/>
                    <a:pt x="1008" y="7583"/>
                    <a:pt x="3024" y="4564"/>
                  </a:cubicBezTo>
                  <a:cubicBezTo>
                    <a:pt x="5057" y="1525"/>
                    <a:pt x="7990" y="0"/>
                    <a:pt x="11825" y="0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 117">
              <a:extLst>
                <a:ext uri="{FF2B5EF4-FFF2-40B4-BE49-F238E27FC236}">
                  <a16:creationId xmlns:a16="http://schemas.microsoft.com/office/drawing/2014/main" id="{5C0D0B76-76BF-1525-21A4-5C2A9403C5C8}"/>
                </a:ext>
              </a:extLst>
            </p:cNvPr>
            <p:cNvSpPr/>
            <p:nvPr/>
          </p:nvSpPr>
          <p:spPr>
            <a:xfrm>
              <a:off x="5523037" y="3050737"/>
              <a:ext cx="4835" cy="5821"/>
            </a:xfrm>
            <a:custGeom>
              <a:avLst/>
              <a:gdLst>
                <a:gd name="connsiteX0" fmla="*/ 0 w 4835"/>
                <a:gd name="connsiteY0" fmla="*/ 0 h 5821"/>
                <a:gd name="connsiteX1" fmla="*/ 4835 w 4835"/>
                <a:gd name="connsiteY1" fmla="*/ 0 h 5821"/>
                <a:gd name="connsiteX2" fmla="*/ 4835 w 4835"/>
                <a:gd name="connsiteY2" fmla="*/ 5821 h 5821"/>
                <a:gd name="connsiteX3" fmla="*/ 0 w 4835"/>
                <a:gd name="connsiteY3" fmla="*/ 5821 h 5821"/>
                <a:gd name="connsiteX4" fmla="*/ 0 w 4835"/>
                <a:gd name="connsiteY4" fmla="*/ 0 h 5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5" h="5821">
                  <a:moveTo>
                    <a:pt x="0" y="0"/>
                  </a:moveTo>
                  <a:lnTo>
                    <a:pt x="4835" y="0"/>
                  </a:lnTo>
                  <a:lnTo>
                    <a:pt x="4835" y="5821"/>
                  </a:lnTo>
                  <a:lnTo>
                    <a:pt x="0" y="58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 118">
              <a:extLst>
                <a:ext uri="{FF2B5EF4-FFF2-40B4-BE49-F238E27FC236}">
                  <a16:creationId xmlns:a16="http://schemas.microsoft.com/office/drawing/2014/main" id="{053AF74A-E7C5-F7B8-0BEE-C9EC5AE2511A}"/>
                </a:ext>
              </a:extLst>
            </p:cNvPr>
            <p:cNvSpPr/>
            <p:nvPr/>
          </p:nvSpPr>
          <p:spPr>
            <a:xfrm>
              <a:off x="5536375" y="3021721"/>
              <a:ext cx="21725" cy="34838"/>
            </a:xfrm>
            <a:custGeom>
              <a:avLst/>
              <a:gdLst>
                <a:gd name="connsiteX0" fmla="*/ 5569 w 21725"/>
                <a:gd name="connsiteY0" fmla="*/ 30938 h 34838"/>
                <a:gd name="connsiteX1" fmla="*/ 21726 w 21725"/>
                <a:gd name="connsiteY1" fmla="*/ 30938 h 34838"/>
                <a:gd name="connsiteX2" fmla="*/ 21726 w 21725"/>
                <a:gd name="connsiteY2" fmla="*/ 34838 h 34838"/>
                <a:gd name="connsiteX3" fmla="*/ 0 w 21725"/>
                <a:gd name="connsiteY3" fmla="*/ 34838 h 34838"/>
                <a:gd name="connsiteX4" fmla="*/ 0 w 21725"/>
                <a:gd name="connsiteY4" fmla="*/ 30938 h 34838"/>
                <a:gd name="connsiteX5" fmla="*/ 7174 w 21725"/>
                <a:gd name="connsiteY5" fmla="*/ 23631 h 34838"/>
                <a:gd name="connsiteX6" fmla="*/ 12903 w 21725"/>
                <a:gd name="connsiteY6" fmla="*/ 17701 h 34838"/>
                <a:gd name="connsiteX7" fmla="*/ 15996 w 21725"/>
                <a:gd name="connsiteY7" fmla="*/ 13484 h 34838"/>
                <a:gd name="connsiteX8" fmla="*/ 16889 w 21725"/>
                <a:gd name="connsiteY8" fmla="*/ 10068 h 34838"/>
                <a:gd name="connsiteX9" fmla="*/ 14965 w 21725"/>
                <a:gd name="connsiteY9" fmla="*/ 5623 h 34838"/>
                <a:gd name="connsiteX10" fmla="*/ 9992 w 21725"/>
                <a:gd name="connsiteY10" fmla="*/ 3901 h 34838"/>
                <a:gd name="connsiteX11" fmla="*/ 5386 w 21725"/>
                <a:gd name="connsiteY11" fmla="*/ 4653 h 34838"/>
                <a:gd name="connsiteX12" fmla="*/ 230 w 21725"/>
                <a:gd name="connsiteY12" fmla="*/ 6950 h 34838"/>
                <a:gd name="connsiteX13" fmla="*/ 230 w 21725"/>
                <a:gd name="connsiteY13" fmla="*/ 2277 h 34838"/>
                <a:gd name="connsiteX14" fmla="*/ 5455 w 21725"/>
                <a:gd name="connsiteY14" fmla="*/ 574 h 34838"/>
                <a:gd name="connsiteX15" fmla="*/ 9900 w 21725"/>
                <a:gd name="connsiteY15" fmla="*/ 0 h 34838"/>
                <a:gd name="connsiteX16" fmla="*/ 18379 w 21725"/>
                <a:gd name="connsiteY16" fmla="*/ 2663 h 34838"/>
                <a:gd name="connsiteX17" fmla="*/ 21542 w 21725"/>
                <a:gd name="connsiteY17" fmla="*/ 9771 h 34838"/>
                <a:gd name="connsiteX18" fmla="*/ 20740 w 21725"/>
                <a:gd name="connsiteY18" fmla="*/ 13781 h 34838"/>
                <a:gd name="connsiteX19" fmla="*/ 17875 w 21725"/>
                <a:gd name="connsiteY19" fmla="*/ 18226 h 34838"/>
                <a:gd name="connsiteX20" fmla="*/ 14231 w 21725"/>
                <a:gd name="connsiteY20" fmla="*/ 22077 h 34838"/>
                <a:gd name="connsiteX21" fmla="*/ 5569 w 21725"/>
                <a:gd name="connsiteY21" fmla="*/ 30938 h 34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1725" h="34838">
                  <a:moveTo>
                    <a:pt x="5569" y="30938"/>
                  </a:moveTo>
                  <a:lnTo>
                    <a:pt x="21726" y="30938"/>
                  </a:lnTo>
                  <a:lnTo>
                    <a:pt x="21726" y="34838"/>
                  </a:lnTo>
                  <a:lnTo>
                    <a:pt x="0" y="34838"/>
                  </a:lnTo>
                  <a:lnTo>
                    <a:pt x="0" y="30938"/>
                  </a:lnTo>
                  <a:cubicBezTo>
                    <a:pt x="1757" y="29126"/>
                    <a:pt x="4148" y="26690"/>
                    <a:pt x="7174" y="23631"/>
                  </a:cubicBezTo>
                  <a:cubicBezTo>
                    <a:pt x="10214" y="20562"/>
                    <a:pt x="12124" y="18582"/>
                    <a:pt x="12903" y="17701"/>
                  </a:cubicBezTo>
                  <a:cubicBezTo>
                    <a:pt x="14385" y="16028"/>
                    <a:pt x="15415" y="14622"/>
                    <a:pt x="15996" y="13484"/>
                  </a:cubicBezTo>
                  <a:cubicBezTo>
                    <a:pt x="16591" y="12325"/>
                    <a:pt x="16889" y="11187"/>
                    <a:pt x="16889" y="10068"/>
                  </a:cubicBezTo>
                  <a:cubicBezTo>
                    <a:pt x="16889" y="8247"/>
                    <a:pt x="16248" y="6762"/>
                    <a:pt x="14965" y="5623"/>
                  </a:cubicBezTo>
                  <a:cubicBezTo>
                    <a:pt x="13697" y="4475"/>
                    <a:pt x="12039" y="3901"/>
                    <a:pt x="9992" y="3901"/>
                  </a:cubicBezTo>
                  <a:cubicBezTo>
                    <a:pt x="8541" y="3901"/>
                    <a:pt x="7005" y="4148"/>
                    <a:pt x="5386" y="4653"/>
                  </a:cubicBezTo>
                  <a:cubicBezTo>
                    <a:pt x="3782" y="5158"/>
                    <a:pt x="2063" y="5930"/>
                    <a:pt x="230" y="6950"/>
                  </a:cubicBezTo>
                  <a:lnTo>
                    <a:pt x="230" y="2277"/>
                  </a:lnTo>
                  <a:cubicBezTo>
                    <a:pt x="2094" y="1525"/>
                    <a:pt x="3835" y="960"/>
                    <a:pt x="5455" y="574"/>
                  </a:cubicBezTo>
                  <a:cubicBezTo>
                    <a:pt x="7074" y="188"/>
                    <a:pt x="8556" y="0"/>
                    <a:pt x="9900" y="0"/>
                  </a:cubicBezTo>
                  <a:cubicBezTo>
                    <a:pt x="13445" y="0"/>
                    <a:pt x="16272" y="891"/>
                    <a:pt x="18379" y="2663"/>
                  </a:cubicBezTo>
                  <a:cubicBezTo>
                    <a:pt x="20488" y="4435"/>
                    <a:pt x="21542" y="6811"/>
                    <a:pt x="21542" y="9771"/>
                  </a:cubicBezTo>
                  <a:cubicBezTo>
                    <a:pt x="21542" y="11177"/>
                    <a:pt x="21275" y="12514"/>
                    <a:pt x="20740" y="13781"/>
                  </a:cubicBezTo>
                  <a:cubicBezTo>
                    <a:pt x="20220" y="15028"/>
                    <a:pt x="19265" y="16513"/>
                    <a:pt x="17875" y="18226"/>
                  </a:cubicBezTo>
                  <a:cubicBezTo>
                    <a:pt x="17493" y="18671"/>
                    <a:pt x="16279" y="19949"/>
                    <a:pt x="14231" y="22077"/>
                  </a:cubicBezTo>
                  <a:cubicBezTo>
                    <a:pt x="12184" y="24186"/>
                    <a:pt x="9296" y="27136"/>
                    <a:pt x="5569" y="30938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 119">
              <a:extLst>
                <a:ext uri="{FF2B5EF4-FFF2-40B4-BE49-F238E27FC236}">
                  <a16:creationId xmlns:a16="http://schemas.microsoft.com/office/drawing/2014/main" id="{522CD70F-E862-31A7-5FE9-27C78F704C3F}"/>
                </a:ext>
              </a:extLst>
            </p:cNvPr>
            <p:cNvSpPr/>
            <p:nvPr/>
          </p:nvSpPr>
          <p:spPr>
            <a:xfrm>
              <a:off x="5566418" y="3022344"/>
              <a:ext cx="22137" cy="34877"/>
            </a:xfrm>
            <a:custGeom>
              <a:avLst/>
              <a:gdLst>
                <a:gd name="connsiteX0" fmla="*/ 1444 w 22137"/>
                <a:gd name="connsiteY0" fmla="*/ 0 h 34877"/>
                <a:gd name="connsiteX1" fmla="*/ 19617 w 22137"/>
                <a:gd name="connsiteY1" fmla="*/ 0 h 34877"/>
                <a:gd name="connsiteX2" fmla="*/ 19617 w 22137"/>
                <a:gd name="connsiteY2" fmla="*/ 3901 h 34877"/>
                <a:gd name="connsiteX3" fmla="*/ 5684 w 22137"/>
                <a:gd name="connsiteY3" fmla="*/ 3901 h 34877"/>
                <a:gd name="connsiteX4" fmla="*/ 5684 w 22137"/>
                <a:gd name="connsiteY4" fmla="*/ 12286 h 34877"/>
                <a:gd name="connsiteX5" fmla="*/ 7700 w 22137"/>
                <a:gd name="connsiteY5" fmla="*/ 11781 h 34877"/>
                <a:gd name="connsiteX6" fmla="*/ 9717 w 22137"/>
                <a:gd name="connsiteY6" fmla="*/ 11593 h 34877"/>
                <a:gd name="connsiteX7" fmla="*/ 18792 w 22137"/>
                <a:gd name="connsiteY7" fmla="*/ 14731 h 34877"/>
                <a:gd name="connsiteX8" fmla="*/ 22137 w 22137"/>
                <a:gd name="connsiteY8" fmla="*/ 23235 h 34877"/>
                <a:gd name="connsiteX9" fmla="*/ 18700 w 22137"/>
                <a:gd name="connsiteY9" fmla="*/ 31829 h 34877"/>
                <a:gd name="connsiteX10" fmla="*/ 9007 w 22137"/>
                <a:gd name="connsiteY10" fmla="*/ 34878 h 34877"/>
                <a:gd name="connsiteX11" fmla="*/ 4606 w 22137"/>
                <a:gd name="connsiteY11" fmla="*/ 34511 h 34877"/>
                <a:gd name="connsiteX12" fmla="*/ 0 w 22137"/>
                <a:gd name="connsiteY12" fmla="*/ 33413 h 34877"/>
                <a:gd name="connsiteX13" fmla="*/ 0 w 22137"/>
                <a:gd name="connsiteY13" fmla="*/ 28759 h 34877"/>
                <a:gd name="connsiteX14" fmla="*/ 4263 w 22137"/>
                <a:gd name="connsiteY14" fmla="*/ 30433 h 34877"/>
                <a:gd name="connsiteX15" fmla="*/ 8915 w 22137"/>
                <a:gd name="connsiteY15" fmla="*/ 30987 h 34877"/>
                <a:gd name="connsiteX16" fmla="*/ 15195 w 22137"/>
                <a:gd name="connsiteY16" fmla="*/ 28898 h 34877"/>
                <a:gd name="connsiteX17" fmla="*/ 17509 w 22137"/>
                <a:gd name="connsiteY17" fmla="*/ 23235 h 34877"/>
                <a:gd name="connsiteX18" fmla="*/ 15195 w 22137"/>
                <a:gd name="connsiteY18" fmla="*/ 17573 h 34877"/>
                <a:gd name="connsiteX19" fmla="*/ 8915 w 22137"/>
                <a:gd name="connsiteY19" fmla="*/ 15494 h 34877"/>
                <a:gd name="connsiteX20" fmla="*/ 5202 w 22137"/>
                <a:gd name="connsiteY20" fmla="*/ 15899 h 34877"/>
                <a:gd name="connsiteX21" fmla="*/ 1444 w 22137"/>
                <a:gd name="connsiteY21" fmla="*/ 17186 h 34877"/>
                <a:gd name="connsiteX22" fmla="*/ 1444 w 22137"/>
                <a:gd name="connsiteY22" fmla="*/ 0 h 34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2137" h="34877">
                  <a:moveTo>
                    <a:pt x="1444" y="0"/>
                  </a:moveTo>
                  <a:lnTo>
                    <a:pt x="19617" y="0"/>
                  </a:lnTo>
                  <a:lnTo>
                    <a:pt x="19617" y="3901"/>
                  </a:lnTo>
                  <a:lnTo>
                    <a:pt x="5684" y="3901"/>
                  </a:lnTo>
                  <a:lnTo>
                    <a:pt x="5684" y="12286"/>
                  </a:lnTo>
                  <a:cubicBezTo>
                    <a:pt x="6356" y="12058"/>
                    <a:pt x="7028" y="11890"/>
                    <a:pt x="7700" y="11781"/>
                  </a:cubicBezTo>
                  <a:cubicBezTo>
                    <a:pt x="8372" y="11652"/>
                    <a:pt x="9045" y="11593"/>
                    <a:pt x="9717" y="11593"/>
                  </a:cubicBezTo>
                  <a:cubicBezTo>
                    <a:pt x="13536" y="11593"/>
                    <a:pt x="16562" y="12642"/>
                    <a:pt x="18792" y="14731"/>
                  </a:cubicBezTo>
                  <a:cubicBezTo>
                    <a:pt x="21023" y="16830"/>
                    <a:pt x="22137" y="19661"/>
                    <a:pt x="22137" y="23235"/>
                  </a:cubicBezTo>
                  <a:cubicBezTo>
                    <a:pt x="22137" y="26918"/>
                    <a:pt x="20992" y="29779"/>
                    <a:pt x="18700" y="31829"/>
                  </a:cubicBezTo>
                  <a:cubicBezTo>
                    <a:pt x="16408" y="33858"/>
                    <a:pt x="13178" y="34878"/>
                    <a:pt x="9007" y="34878"/>
                  </a:cubicBezTo>
                  <a:cubicBezTo>
                    <a:pt x="7571" y="34878"/>
                    <a:pt x="6104" y="34759"/>
                    <a:pt x="4606" y="34511"/>
                  </a:cubicBezTo>
                  <a:cubicBezTo>
                    <a:pt x="3124" y="34264"/>
                    <a:pt x="1589" y="33898"/>
                    <a:pt x="0" y="33413"/>
                  </a:cubicBezTo>
                  <a:lnTo>
                    <a:pt x="0" y="28759"/>
                  </a:lnTo>
                  <a:cubicBezTo>
                    <a:pt x="1375" y="29502"/>
                    <a:pt x="2797" y="30066"/>
                    <a:pt x="4263" y="30433"/>
                  </a:cubicBezTo>
                  <a:cubicBezTo>
                    <a:pt x="5729" y="30799"/>
                    <a:pt x="7280" y="30987"/>
                    <a:pt x="8915" y="30987"/>
                  </a:cubicBezTo>
                  <a:cubicBezTo>
                    <a:pt x="11558" y="30987"/>
                    <a:pt x="13651" y="30294"/>
                    <a:pt x="15195" y="28898"/>
                  </a:cubicBezTo>
                  <a:cubicBezTo>
                    <a:pt x="16738" y="27502"/>
                    <a:pt x="17509" y="25621"/>
                    <a:pt x="17509" y="23235"/>
                  </a:cubicBezTo>
                  <a:cubicBezTo>
                    <a:pt x="17509" y="20849"/>
                    <a:pt x="16738" y="18968"/>
                    <a:pt x="15195" y="17573"/>
                  </a:cubicBezTo>
                  <a:cubicBezTo>
                    <a:pt x="13651" y="16186"/>
                    <a:pt x="11558" y="15494"/>
                    <a:pt x="8915" y="15494"/>
                  </a:cubicBezTo>
                  <a:cubicBezTo>
                    <a:pt x="7677" y="15494"/>
                    <a:pt x="6440" y="15632"/>
                    <a:pt x="5202" y="15899"/>
                  </a:cubicBezTo>
                  <a:cubicBezTo>
                    <a:pt x="3980" y="16177"/>
                    <a:pt x="2727" y="16602"/>
                    <a:pt x="1444" y="17186"/>
                  </a:cubicBezTo>
                  <a:lnTo>
                    <a:pt x="1444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 120">
              <a:extLst>
                <a:ext uri="{FF2B5EF4-FFF2-40B4-BE49-F238E27FC236}">
                  <a16:creationId xmlns:a16="http://schemas.microsoft.com/office/drawing/2014/main" id="{07264DA7-3C27-B7D7-77AA-A695A1C4254D}"/>
                </a:ext>
              </a:extLst>
            </p:cNvPr>
            <p:cNvSpPr/>
            <p:nvPr/>
          </p:nvSpPr>
          <p:spPr>
            <a:xfrm>
              <a:off x="5973239" y="3021721"/>
              <a:ext cx="23651" cy="35501"/>
            </a:xfrm>
            <a:custGeom>
              <a:avLst/>
              <a:gdLst>
                <a:gd name="connsiteX0" fmla="*/ 11830 w 23651"/>
                <a:gd name="connsiteY0" fmla="*/ 3673 h 35501"/>
                <a:gd name="connsiteX1" fmla="*/ 6445 w 23651"/>
                <a:gd name="connsiteY1" fmla="*/ 7197 h 35501"/>
                <a:gd name="connsiteX2" fmla="*/ 4653 w 23651"/>
                <a:gd name="connsiteY2" fmla="*/ 17761 h 35501"/>
                <a:gd name="connsiteX3" fmla="*/ 6445 w 23651"/>
                <a:gd name="connsiteY3" fmla="*/ 28334 h 35501"/>
                <a:gd name="connsiteX4" fmla="*/ 11830 w 23651"/>
                <a:gd name="connsiteY4" fmla="*/ 31838 h 35501"/>
                <a:gd name="connsiteX5" fmla="*/ 17216 w 23651"/>
                <a:gd name="connsiteY5" fmla="*/ 28334 h 35501"/>
                <a:gd name="connsiteX6" fmla="*/ 19028 w 23651"/>
                <a:gd name="connsiteY6" fmla="*/ 17761 h 35501"/>
                <a:gd name="connsiteX7" fmla="*/ 17216 w 23651"/>
                <a:gd name="connsiteY7" fmla="*/ 7197 h 35501"/>
                <a:gd name="connsiteX8" fmla="*/ 11830 w 23651"/>
                <a:gd name="connsiteY8" fmla="*/ 3673 h 35501"/>
                <a:gd name="connsiteX9" fmla="*/ 11830 w 23651"/>
                <a:gd name="connsiteY9" fmla="*/ 0 h 35501"/>
                <a:gd name="connsiteX10" fmla="*/ 20602 w 23651"/>
                <a:gd name="connsiteY10" fmla="*/ 4564 h 35501"/>
                <a:gd name="connsiteX11" fmla="*/ 23651 w 23651"/>
                <a:gd name="connsiteY11" fmla="*/ 17761 h 35501"/>
                <a:gd name="connsiteX12" fmla="*/ 20602 w 23651"/>
                <a:gd name="connsiteY12" fmla="*/ 30967 h 35501"/>
                <a:gd name="connsiteX13" fmla="*/ 11830 w 23651"/>
                <a:gd name="connsiteY13" fmla="*/ 35501 h 35501"/>
                <a:gd name="connsiteX14" fmla="*/ 3029 w 23651"/>
                <a:gd name="connsiteY14" fmla="*/ 30967 h 35501"/>
                <a:gd name="connsiteX15" fmla="*/ 0 w 23651"/>
                <a:gd name="connsiteY15" fmla="*/ 17761 h 35501"/>
                <a:gd name="connsiteX16" fmla="*/ 3029 w 23651"/>
                <a:gd name="connsiteY16" fmla="*/ 4564 h 35501"/>
                <a:gd name="connsiteX17" fmla="*/ 11830 w 23651"/>
                <a:gd name="connsiteY17" fmla="*/ 0 h 35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651" h="35501">
                  <a:moveTo>
                    <a:pt x="11830" y="3673"/>
                  </a:moveTo>
                  <a:cubicBezTo>
                    <a:pt x="9445" y="3673"/>
                    <a:pt x="7653" y="4851"/>
                    <a:pt x="6445" y="7197"/>
                  </a:cubicBezTo>
                  <a:cubicBezTo>
                    <a:pt x="5247" y="9534"/>
                    <a:pt x="4653" y="13058"/>
                    <a:pt x="4653" y="17761"/>
                  </a:cubicBezTo>
                  <a:cubicBezTo>
                    <a:pt x="4653" y="22453"/>
                    <a:pt x="5247" y="25978"/>
                    <a:pt x="6445" y="28334"/>
                  </a:cubicBezTo>
                  <a:cubicBezTo>
                    <a:pt x="7653" y="30670"/>
                    <a:pt x="9445" y="31838"/>
                    <a:pt x="11830" y="31838"/>
                  </a:cubicBezTo>
                  <a:cubicBezTo>
                    <a:pt x="14226" y="31838"/>
                    <a:pt x="16018" y="30670"/>
                    <a:pt x="17216" y="28334"/>
                  </a:cubicBezTo>
                  <a:cubicBezTo>
                    <a:pt x="18424" y="25978"/>
                    <a:pt x="19028" y="22453"/>
                    <a:pt x="19028" y="17761"/>
                  </a:cubicBezTo>
                  <a:cubicBezTo>
                    <a:pt x="19028" y="13058"/>
                    <a:pt x="18424" y="9534"/>
                    <a:pt x="17216" y="7197"/>
                  </a:cubicBezTo>
                  <a:cubicBezTo>
                    <a:pt x="16018" y="4851"/>
                    <a:pt x="14226" y="3673"/>
                    <a:pt x="11830" y="3673"/>
                  </a:cubicBezTo>
                  <a:moveTo>
                    <a:pt x="11830" y="0"/>
                  </a:moveTo>
                  <a:cubicBezTo>
                    <a:pt x="15662" y="0"/>
                    <a:pt x="18592" y="1525"/>
                    <a:pt x="20602" y="4564"/>
                  </a:cubicBezTo>
                  <a:cubicBezTo>
                    <a:pt x="22631" y="7583"/>
                    <a:pt x="23651" y="11989"/>
                    <a:pt x="23651" y="17761"/>
                  </a:cubicBezTo>
                  <a:cubicBezTo>
                    <a:pt x="23651" y="23522"/>
                    <a:pt x="22631" y="27928"/>
                    <a:pt x="20602" y="30967"/>
                  </a:cubicBezTo>
                  <a:cubicBezTo>
                    <a:pt x="18592" y="33987"/>
                    <a:pt x="15662" y="35501"/>
                    <a:pt x="11830" y="35501"/>
                  </a:cubicBezTo>
                  <a:cubicBezTo>
                    <a:pt x="7999" y="35501"/>
                    <a:pt x="5059" y="33987"/>
                    <a:pt x="3029" y="30967"/>
                  </a:cubicBezTo>
                  <a:cubicBezTo>
                    <a:pt x="1010" y="27928"/>
                    <a:pt x="0" y="23522"/>
                    <a:pt x="0" y="17761"/>
                  </a:cubicBezTo>
                  <a:cubicBezTo>
                    <a:pt x="0" y="11989"/>
                    <a:pt x="1010" y="7583"/>
                    <a:pt x="3029" y="4564"/>
                  </a:cubicBezTo>
                  <a:cubicBezTo>
                    <a:pt x="5059" y="1525"/>
                    <a:pt x="7999" y="0"/>
                    <a:pt x="11830" y="0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 121">
              <a:extLst>
                <a:ext uri="{FF2B5EF4-FFF2-40B4-BE49-F238E27FC236}">
                  <a16:creationId xmlns:a16="http://schemas.microsoft.com/office/drawing/2014/main" id="{5E26ABCD-7BBF-4148-0C3D-3FACFC4D9D3A}"/>
                </a:ext>
              </a:extLst>
            </p:cNvPr>
            <p:cNvSpPr/>
            <p:nvPr/>
          </p:nvSpPr>
          <p:spPr>
            <a:xfrm>
              <a:off x="6005028" y="3050737"/>
              <a:ext cx="4831" cy="5821"/>
            </a:xfrm>
            <a:custGeom>
              <a:avLst/>
              <a:gdLst>
                <a:gd name="connsiteX0" fmla="*/ 0 w 4831"/>
                <a:gd name="connsiteY0" fmla="*/ 0 h 5821"/>
                <a:gd name="connsiteX1" fmla="*/ 4831 w 4831"/>
                <a:gd name="connsiteY1" fmla="*/ 0 h 5821"/>
                <a:gd name="connsiteX2" fmla="*/ 4831 w 4831"/>
                <a:gd name="connsiteY2" fmla="*/ 5821 h 5821"/>
                <a:gd name="connsiteX3" fmla="*/ 0 w 4831"/>
                <a:gd name="connsiteY3" fmla="*/ 5821 h 5821"/>
                <a:gd name="connsiteX4" fmla="*/ 0 w 4831"/>
                <a:gd name="connsiteY4" fmla="*/ 0 h 5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1" h="5821">
                  <a:moveTo>
                    <a:pt x="0" y="0"/>
                  </a:moveTo>
                  <a:lnTo>
                    <a:pt x="4831" y="0"/>
                  </a:lnTo>
                  <a:lnTo>
                    <a:pt x="4831" y="5821"/>
                  </a:lnTo>
                  <a:lnTo>
                    <a:pt x="0" y="58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 122">
              <a:extLst>
                <a:ext uri="{FF2B5EF4-FFF2-40B4-BE49-F238E27FC236}">
                  <a16:creationId xmlns:a16="http://schemas.microsoft.com/office/drawing/2014/main" id="{5F860F77-7F12-C429-C33B-B74C0D06AFD3}"/>
                </a:ext>
              </a:extLst>
            </p:cNvPr>
            <p:cNvSpPr/>
            <p:nvPr/>
          </p:nvSpPr>
          <p:spPr>
            <a:xfrm>
              <a:off x="6018552" y="3022344"/>
              <a:ext cx="22136" cy="34877"/>
            </a:xfrm>
            <a:custGeom>
              <a:avLst/>
              <a:gdLst>
                <a:gd name="connsiteX0" fmla="*/ 1436 w 22136"/>
                <a:gd name="connsiteY0" fmla="*/ 0 h 34877"/>
                <a:gd name="connsiteX1" fmla="*/ 19612 w 22136"/>
                <a:gd name="connsiteY1" fmla="*/ 0 h 34877"/>
                <a:gd name="connsiteX2" fmla="*/ 19612 w 22136"/>
                <a:gd name="connsiteY2" fmla="*/ 3901 h 34877"/>
                <a:gd name="connsiteX3" fmla="*/ 5683 w 22136"/>
                <a:gd name="connsiteY3" fmla="*/ 3901 h 34877"/>
                <a:gd name="connsiteX4" fmla="*/ 5683 w 22136"/>
                <a:gd name="connsiteY4" fmla="*/ 12286 h 34877"/>
                <a:gd name="connsiteX5" fmla="*/ 7692 w 22136"/>
                <a:gd name="connsiteY5" fmla="*/ 11781 h 34877"/>
                <a:gd name="connsiteX6" fmla="*/ 9712 w 22136"/>
                <a:gd name="connsiteY6" fmla="*/ 11593 h 34877"/>
                <a:gd name="connsiteX7" fmla="*/ 18790 w 22136"/>
                <a:gd name="connsiteY7" fmla="*/ 14731 h 34877"/>
                <a:gd name="connsiteX8" fmla="*/ 22137 w 22136"/>
                <a:gd name="connsiteY8" fmla="*/ 23235 h 34877"/>
                <a:gd name="connsiteX9" fmla="*/ 18691 w 22136"/>
                <a:gd name="connsiteY9" fmla="*/ 31829 h 34877"/>
                <a:gd name="connsiteX10" fmla="*/ 8999 w 22136"/>
                <a:gd name="connsiteY10" fmla="*/ 34878 h 34877"/>
                <a:gd name="connsiteX11" fmla="*/ 4604 w 22136"/>
                <a:gd name="connsiteY11" fmla="*/ 34511 h 34877"/>
                <a:gd name="connsiteX12" fmla="*/ 0 w 22136"/>
                <a:gd name="connsiteY12" fmla="*/ 33413 h 34877"/>
                <a:gd name="connsiteX13" fmla="*/ 0 w 22136"/>
                <a:gd name="connsiteY13" fmla="*/ 28759 h 34877"/>
                <a:gd name="connsiteX14" fmla="*/ 4257 w 22136"/>
                <a:gd name="connsiteY14" fmla="*/ 30433 h 34877"/>
                <a:gd name="connsiteX15" fmla="*/ 8910 w 22136"/>
                <a:gd name="connsiteY15" fmla="*/ 30987 h 34877"/>
                <a:gd name="connsiteX16" fmla="*/ 15187 w 22136"/>
                <a:gd name="connsiteY16" fmla="*/ 28898 h 34877"/>
                <a:gd name="connsiteX17" fmla="*/ 17503 w 22136"/>
                <a:gd name="connsiteY17" fmla="*/ 23235 h 34877"/>
                <a:gd name="connsiteX18" fmla="*/ 15187 w 22136"/>
                <a:gd name="connsiteY18" fmla="*/ 17573 h 34877"/>
                <a:gd name="connsiteX19" fmla="*/ 8910 w 22136"/>
                <a:gd name="connsiteY19" fmla="*/ 15494 h 34877"/>
                <a:gd name="connsiteX20" fmla="*/ 5198 w 22136"/>
                <a:gd name="connsiteY20" fmla="*/ 15899 h 34877"/>
                <a:gd name="connsiteX21" fmla="*/ 1436 w 22136"/>
                <a:gd name="connsiteY21" fmla="*/ 17186 h 34877"/>
                <a:gd name="connsiteX22" fmla="*/ 1436 w 22136"/>
                <a:gd name="connsiteY22" fmla="*/ 0 h 34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2136" h="34877">
                  <a:moveTo>
                    <a:pt x="1436" y="0"/>
                  </a:moveTo>
                  <a:lnTo>
                    <a:pt x="19612" y="0"/>
                  </a:lnTo>
                  <a:lnTo>
                    <a:pt x="19612" y="3901"/>
                  </a:lnTo>
                  <a:lnTo>
                    <a:pt x="5683" y="3901"/>
                  </a:lnTo>
                  <a:lnTo>
                    <a:pt x="5683" y="12286"/>
                  </a:lnTo>
                  <a:cubicBezTo>
                    <a:pt x="6356" y="12058"/>
                    <a:pt x="7029" y="11890"/>
                    <a:pt x="7692" y="11781"/>
                  </a:cubicBezTo>
                  <a:cubicBezTo>
                    <a:pt x="8366" y="11652"/>
                    <a:pt x="9039" y="11593"/>
                    <a:pt x="9712" y="11593"/>
                  </a:cubicBezTo>
                  <a:cubicBezTo>
                    <a:pt x="13533" y="11593"/>
                    <a:pt x="16563" y="12642"/>
                    <a:pt x="18790" y="14731"/>
                  </a:cubicBezTo>
                  <a:cubicBezTo>
                    <a:pt x="21018" y="16830"/>
                    <a:pt x="22137" y="19661"/>
                    <a:pt x="22137" y="23235"/>
                  </a:cubicBezTo>
                  <a:cubicBezTo>
                    <a:pt x="22137" y="26918"/>
                    <a:pt x="20988" y="29779"/>
                    <a:pt x="18691" y="31829"/>
                  </a:cubicBezTo>
                  <a:cubicBezTo>
                    <a:pt x="16404" y="33858"/>
                    <a:pt x="13167" y="34878"/>
                    <a:pt x="8999" y="34878"/>
                  </a:cubicBezTo>
                  <a:cubicBezTo>
                    <a:pt x="7564" y="34878"/>
                    <a:pt x="6098" y="34759"/>
                    <a:pt x="4604" y="34511"/>
                  </a:cubicBezTo>
                  <a:cubicBezTo>
                    <a:pt x="3119" y="34264"/>
                    <a:pt x="1584" y="33898"/>
                    <a:pt x="0" y="33413"/>
                  </a:cubicBezTo>
                  <a:lnTo>
                    <a:pt x="0" y="28759"/>
                  </a:lnTo>
                  <a:cubicBezTo>
                    <a:pt x="1376" y="29502"/>
                    <a:pt x="2792" y="30066"/>
                    <a:pt x="4257" y="30433"/>
                  </a:cubicBezTo>
                  <a:cubicBezTo>
                    <a:pt x="5722" y="30799"/>
                    <a:pt x="7277" y="30987"/>
                    <a:pt x="8910" y="30987"/>
                  </a:cubicBezTo>
                  <a:cubicBezTo>
                    <a:pt x="11553" y="30987"/>
                    <a:pt x="13652" y="30294"/>
                    <a:pt x="15187" y="28898"/>
                  </a:cubicBezTo>
                  <a:cubicBezTo>
                    <a:pt x="16731" y="27502"/>
                    <a:pt x="17503" y="25621"/>
                    <a:pt x="17503" y="23235"/>
                  </a:cubicBezTo>
                  <a:cubicBezTo>
                    <a:pt x="17503" y="20849"/>
                    <a:pt x="16731" y="18968"/>
                    <a:pt x="15187" y="17573"/>
                  </a:cubicBezTo>
                  <a:cubicBezTo>
                    <a:pt x="13652" y="16186"/>
                    <a:pt x="11553" y="15494"/>
                    <a:pt x="8910" y="15494"/>
                  </a:cubicBezTo>
                  <a:cubicBezTo>
                    <a:pt x="7673" y="15494"/>
                    <a:pt x="6435" y="15632"/>
                    <a:pt x="5198" y="15899"/>
                  </a:cubicBezTo>
                  <a:cubicBezTo>
                    <a:pt x="3980" y="16177"/>
                    <a:pt x="2723" y="16602"/>
                    <a:pt x="1436" y="17186"/>
                  </a:cubicBezTo>
                  <a:lnTo>
                    <a:pt x="1436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 123">
              <a:extLst>
                <a:ext uri="{FF2B5EF4-FFF2-40B4-BE49-F238E27FC236}">
                  <a16:creationId xmlns:a16="http://schemas.microsoft.com/office/drawing/2014/main" id="{9595E42C-6E8B-E277-CF67-976BC5C96E24}"/>
                </a:ext>
              </a:extLst>
            </p:cNvPr>
            <p:cNvSpPr/>
            <p:nvPr/>
          </p:nvSpPr>
          <p:spPr>
            <a:xfrm>
              <a:off x="6047885" y="3021721"/>
              <a:ext cx="23641" cy="35501"/>
            </a:xfrm>
            <a:custGeom>
              <a:avLst/>
              <a:gdLst>
                <a:gd name="connsiteX0" fmla="*/ 11821 w 23641"/>
                <a:gd name="connsiteY0" fmla="*/ 3673 h 35501"/>
                <a:gd name="connsiteX1" fmla="*/ 6435 w 23641"/>
                <a:gd name="connsiteY1" fmla="*/ 7197 h 35501"/>
                <a:gd name="connsiteX2" fmla="*/ 4643 w 23641"/>
                <a:gd name="connsiteY2" fmla="*/ 17761 h 35501"/>
                <a:gd name="connsiteX3" fmla="*/ 6435 w 23641"/>
                <a:gd name="connsiteY3" fmla="*/ 28334 h 35501"/>
                <a:gd name="connsiteX4" fmla="*/ 11821 w 23641"/>
                <a:gd name="connsiteY4" fmla="*/ 31838 h 35501"/>
                <a:gd name="connsiteX5" fmla="*/ 17206 w 23641"/>
                <a:gd name="connsiteY5" fmla="*/ 28334 h 35501"/>
                <a:gd name="connsiteX6" fmla="*/ 19018 w 23641"/>
                <a:gd name="connsiteY6" fmla="*/ 17761 h 35501"/>
                <a:gd name="connsiteX7" fmla="*/ 17206 w 23641"/>
                <a:gd name="connsiteY7" fmla="*/ 7197 h 35501"/>
                <a:gd name="connsiteX8" fmla="*/ 11821 w 23641"/>
                <a:gd name="connsiteY8" fmla="*/ 3673 h 35501"/>
                <a:gd name="connsiteX9" fmla="*/ 11821 w 23641"/>
                <a:gd name="connsiteY9" fmla="*/ 0 h 35501"/>
                <a:gd name="connsiteX10" fmla="*/ 20602 w 23641"/>
                <a:gd name="connsiteY10" fmla="*/ 4564 h 35501"/>
                <a:gd name="connsiteX11" fmla="*/ 23641 w 23641"/>
                <a:gd name="connsiteY11" fmla="*/ 17761 h 35501"/>
                <a:gd name="connsiteX12" fmla="*/ 20602 w 23641"/>
                <a:gd name="connsiteY12" fmla="*/ 30967 h 35501"/>
                <a:gd name="connsiteX13" fmla="*/ 11821 w 23641"/>
                <a:gd name="connsiteY13" fmla="*/ 35501 h 35501"/>
                <a:gd name="connsiteX14" fmla="*/ 3020 w 23641"/>
                <a:gd name="connsiteY14" fmla="*/ 30967 h 35501"/>
                <a:gd name="connsiteX15" fmla="*/ 0 w 23641"/>
                <a:gd name="connsiteY15" fmla="*/ 17761 h 35501"/>
                <a:gd name="connsiteX16" fmla="*/ 3020 w 23641"/>
                <a:gd name="connsiteY16" fmla="*/ 4564 h 35501"/>
                <a:gd name="connsiteX17" fmla="*/ 11821 w 23641"/>
                <a:gd name="connsiteY17" fmla="*/ 0 h 35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641" h="35501">
                  <a:moveTo>
                    <a:pt x="11821" y="3673"/>
                  </a:moveTo>
                  <a:cubicBezTo>
                    <a:pt x="9435" y="3673"/>
                    <a:pt x="7643" y="4851"/>
                    <a:pt x="6435" y="7197"/>
                  </a:cubicBezTo>
                  <a:cubicBezTo>
                    <a:pt x="5237" y="9534"/>
                    <a:pt x="4643" y="13058"/>
                    <a:pt x="4643" y="17761"/>
                  </a:cubicBezTo>
                  <a:cubicBezTo>
                    <a:pt x="4643" y="22453"/>
                    <a:pt x="5237" y="25978"/>
                    <a:pt x="6435" y="28334"/>
                  </a:cubicBezTo>
                  <a:cubicBezTo>
                    <a:pt x="7643" y="30670"/>
                    <a:pt x="9435" y="31838"/>
                    <a:pt x="11821" y="31838"/>
                  </a:cubicBezTo>
                  <a:cubicBezTo>
                    <a:pt x="14217" y="31838"/>
                    <a:pt x="16008" y="30670"/>
                    <a:pt x="17206" y="28334"/>
                  </a:cubicBezTo>
                  <a:cubicBezTo>
                    <a:pt x="18414" y="25978"/>
                    <a:pt x="19018" y="22453"/>
                    <a:pt x="19018" y="17761"/>
                  </a:cubicBezTo>
                  <a:cubicBezTo>
                    <a:pt x="19018" y="13058"/>
                    <a:pt x="18414" y="9534"/>
                    <a:pt x="17206" y="7197"/>
                  </a:cubicBezTo>
                  <a:cubicBezTo>
                    <a:pt x="16008" y="4851"/>
                    <a:pt x="14217" y="3673"/>
                    <a:pt x="11821" y="3673"/>
                  </a:cubicBezTo>
                  <a:moveTo>
                    <a:pt x="11821" y="0"/>
                  </a:moveTo>
                  <a:cubicBezTo>
                    <a:pt x="15652" y="0"/>
                    <a:pt x="18582" y="1525"/>
                    <a:pt x="20602" y="4564"/>
                  </a:cubicBezTo>
                  <a:cubicBezTo>
                    <a:pt x="22632" y="7583"/>
                    <a:pt x="23641" y="11989"/>
                    <a:pt x="23641" y="17761"/>
                  </a:cubicBezTo>
                  <a:cubicBezTo>
                    <a:pt x="23641" y="23522"/>
                    <a:pt x="22632" y="27928"/>
                    <a:pt x="20602" y="30967"/>
                  </a:cubicBezTo>
                  <a:cubicBezTo>
                    <a:pt x="18582" y="33987"/>
                    <a:pt x="15652" y="35501"/>
                    <a:pt x="11821" y="35501"/>
                  </a:cubicBezTo>
                  <a:cubicBezTo>
                    <a:pt x="7989" y="35501"/>
                    <a:pt x="5049" y="33987"/>
                    <a:pt x="3020" y="30967"/>
                  </a:cubicBezTo>
                  <a:cubicBezTo>
                    <a:pt x="1010" y="27928"/>
                    <a:pt x="0" y="23522"/>
                    <a:pt x="0" y="17761"/>
                  </a:cubicBezTo>
                  <a:cubicBezTo>
                    <a:pt x="0" y="11989"/>
                    <a:pt x="1010" y="7583"/>
                    <a:pt x="3020" y="4564"/>
                  </a:cubicBezTo>
                  <a:cubicBezTo>
                    <a:pt x="5049" y="1525"/>
                    <a:pt x="7989" y="0"/>
                    <a:pt x="11821" y="0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 124">
              <a:extLst>
                <a:ext uri="{FF2B5EF4-FFF2-40B4-BE49-F238E27FC236}">
                  <a16:creationId xmlns:a16="http://schemas.microsoft.com/office/drawing/2014/main" id="{A307E067-6D9E-7D13-5224-DE058A28C160}"/>
                </a:ext>
              </a:extLst>
            </p:cNvPr>
            <p:cNvSpPr/>
            <p:nvPr/>
          </p:nvSpPr>
          <p:spPr>
            <a:xfrm>
              <a:off x="6456221" y="3021721"/>
              <a:ext cx="23641" cy="35501"/>
            </a:xfrm>
            <a:custGeom>
              <a:avLst/>
              <a:gdLst>
                <a:gd name="connsiteX0" fmla="*/ 11821 w 23641"/>
                <a:gd name="connsiteY0" fmla="*/ 3673 h 35501"/>
                <a:gd name="connsiteX1" fmla="*/ 6435 w 23641"/>
                <a:gd name="connsiteY1" fmla="*/ 7197 h 35501"/>
                <a:gd name="connsiteX2" fmla="*/ 4643 w 23641"/>
                <a:gd name="connsiteY2" fmla="*/ 17761 h 35501"/>
                <a:gd name="connsiteX3" fmla="*/ 6435 w 23641"/>
                <a:gd name="connsiteY3" fmla="*/ 28334 h 35501"/>
                <a:gd name="connsiteX4" fmla="*/ 11821 w 23641"/>
                <a:gd name="connsiteY4" fmla="*/ 31838 h 35501"/>
                <a:gd name="connsiteX5" fmla="*/ 17206 w 23641"/>
                <a:gd name="connsiteY5" fmla="*/ 28334 h 35501"/>
                <a:gd name="connsiteX6" fmla="*/ 19018 w 23641"/>
                <a:gd name="connsiteY6" fmla="*/ 17761 h 35501"/>
                <a:gd name="connsiteX7" fmla="*/ 17206 w 23641"/>
                <a:gd name="connsiteY7" fmla="*/ 7197 h 35501"/>
                <a:gd name="connsiteX8" fmla="*/ 11821 w 23641"/>
                <a:gd name="connsiteY8" fmla="*/ 3673 h 35501"/>
                <a:gd name="connsiteX9" fmla="*/ 11821 w 23641"/>
                <a:gd name="connsiteY9" fmla="*/ 0 h 35501"/>
                <a:gd name="connsiteX10" fmla="*/ 20602 w 23641"/>
                <a:gd name="connsiteY10" fmla="*/ 4564 h 35501"/>
                <a:gd name="connsiteX11" fmla="*/ 23641 w 23641"/>
                <a:gd name="connsiteY11" fmla="*/ 17761 h 35501"/>
                <a:gd name="connsiteX12" fmla="*/ 20602 w 23641"/>
                <a:gd name="connsiteY12" fmla="*/ 30967 h 35501"/>
                <a:gd name="connsiteX13" fmla="*/ 11821 w 23641"/>
                <a:gd name="connsiteY13" fmla="*/ 35501 h 35501"/>
                <a:gd name="connsiteX14" fmla="*/ 3019 w 23641"/>
                <a:gd name="connsiteY14" fmla="*/ 30967 h 35501"/>
                <a:gd name="connsiteX15" fmla="*/ 0 w 23641"/>
                <a:gd name="connsiteY15" fmla="*/ 17761 h 35501"/>
                <a:gd name="connsiteX16" fmla="*/ 3019 w 23641"/>
                <a:gd name="connsiteY16" fmla="*/ 4564 h 35501"/>
                <a:gd name="connsiteX17" fmla="*/ 11821 w 23641"/>
                <a:gd name="connsiteY17" fmla="*/ 0 h 35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641" h="35501">
                  <a:moveTo>
                    <a:pt x="11821" y="3673"/>
                  </a:moveTo>
                  <a:cubicBezTo>
                    <a:pt x="9435" y="3673"/>
                    <a:pt x="7643" y="4851"/>
                    <a:pt x="6435" y="7197"/>
                  </a:cubicBezTo>
                  <a:cubicBezTo>
                    <a:pt x="5237" y="9534"/>
                    <a:pt x="4643" y="13058"/>
                    <a:pt x="4643" y="17761"/>
                  </a:cubicBezTo>
                  <a:cubicBezTo>
                    <a:pt x="4643" y="22453"/>
                    <a:pt x="5237" y="25978"/>
                    <a:pt x="6435" y="28334"/>
                  </a:cubicBezTo>
                  <a:cubicBezTo>
                    <a:pt x="7643" y="30670"/>
                    <a:pt x="9435" y="31838"/>
                    <a:pt x="11821" y="31838"/>
                  </a:cubicBezTo>
                  <a:cubicBezTo>
                    <a:pt x="14216" y="31838"/>
                    <a:pt x="16008" y="30670"/>
                    <a:pt x="17206" y="28334"/>
                  </a:cubicBezTo>
                  <a:cubicBezTo>
                    <a:pt x="18414" y="25978"/>
                    <a:pt x="19018" y="22453"/>
                    <a:pt x="19018" y="17761"/>
                  </a:cubicBezTo>
                  <a:cubicBezTo>
                    <a:pt x="19018" y="13058"/>
                    <a:pt x="18414" y="9534"/>
                    <a:pt x="17206" y="7197"/>
                  </a:cubicBezTo>
                  <a:cubicBezTo>
                    <a:pt x="16008" y="4851"/>
                    <a:pt x="14216" y="3673"/>
                    <a:pt x="11821" y="3673"/>
                  </a:cubicBezTo>
                  <a:moveTo>
                    <a:pt x="11821" y="0"/>
                  </a:moveTo>
                  <a:cubicBezTo>
                    <a:pt x="15652" y="0"/>
                    <a:pt x="18582" y="1525"/>
                    <a:pt x="20602" y="4564"/>
                  </a:cubicBezTo>
                  <a:cubicBezTo>
                    <a:pt x="22631" y="7583"/>
                    <a:pt x="23641" y="11989"/>
                    <a:pt x="23641" y="17761"/>
                  </a:cubicBezTo>
                  <a:cubicBezTo>
                    <a:pt x="23641" y="23522"/>
                    <a:pt x="22631" y="27928"/>
                    <a:pt x="20602" y="30967"/>
                  </a:cubicBezTo>
                  <a:cubicBezTo>
                    <a:pt x="18582" y="33987"/>
                    <a:pt x="15652" y="35501"/>
                    <a:pt x="11821" y="35501"/>
                  </a:cubicBezTo>
                  <a:cubicBezTo>
                    <a:pt x="7989" y="35501"/>
                    <a:pt x="5049" y="33987"/>
                    <a:pt x="3019" y="30967"/>
                  </a:cubicBezTo>
                  <a:cubicBezTo>
                    <a:pt x="1010" y="27928"/>
                    <a:pt x="0" y="23522"/>
                    <a:pt x="0" y="17761"/>
                  </a:cubicBezTo>
                  <a:cubicBezTo>
                    <a:pt x="0" y="11989"/>
                    <a:pt x="1010" y="7583"/>
                    <a:pt x="3019" y="4564"/>
                  </a:cubicBezTo>
                  <a:cubicBezTo>
                    <a:pt x="5049" y="1525"/>
                    <a:pt x="7989" y="0"/>
                    <a:pt x="11821" y="0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 125">
              <a:extLst>
                <a:ext uri="{FF2B5EF4-FFF2-40B4-BE49-F238E27FC236}">
                  <a16:creationId xmlns:a16="http://schemas.microsoft.com/office/drawing/2014/main" id="{C3BEC782-C430-02BF-2E27-3A844C05A35B}"/>
                </a:ext>
              </a:extLst>
            </p:cNvPr>
            <p:cNvSpPr/>
            <p:nvPr/>
          </p:nvSpPr>
          <p:spPr>
            <a:xfrm>
              <a:off x="6488000" y="3050737"/>
              <a:ext cx="4841" cy="5821"/>
            </a:xfrm>
            <a:custGeom>
              <a:avLst/>
              <a:gdLst>
                <a:gd name="connsiteX0" fmla="*/ 0 w 4841"/>
                <a:gd name="connsiteY0" fmla="*/ 0 h 5821"/>
                <a:gd name="connsiteX1" fmla="*/ 4841 w 4841"/>
                <a:gd name="connsiteY1" fmla="*/ 0 h 5821"/>
                <a:gd name="connsiteX2" fmla="*/ 4841 w 4841"/>
                <a:gd name="connsiteY2" fmla="*/ 5821 h 5821"/>
                <a:gd name="connsiteX3" fmla="*/ 0 w 4841"/>
                <a:gd name="connsiteY3" fmla="*/ 5821 h 5821"/>
                <a:gd name="connsiteX4" fmla="*/ 0 w 4841"/>
                <a:gd name="connsiteY4" fmla="*/ 0 h 5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41" h="5821">
                  <a:moveTo>
                    <a:pt x="0" y="0"/>
                  </a:moveTo>
                  <a:lnTo>
                    <a:pt x="4841" y="0"/>
                  </a:lnTo>
                  <a:lnTo>
                    <a:pt x="4841" y="5821"/>
                  </a:lnTo>
                  <a:lnTo>
                    <a:pt x="0" y="58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 126">
              <a:extLst>
                <a:ext uri="{FF2B5EF4-FFF2-40B4-BE49-F238E27FC236}">
                  <a16:creationId xmlns:a16="http://schemas.microsoft.com/office/drawing/2014/main" id="{505E0161-1A99-85DB-2D04-B431ED74B5B6}"/>
                </a:ext>
              </a:extLst>
            </p:cNvPr>
            <p:cNvSpPr/>
            <p:nvPr/>
          </p:nvSpPr>
          <p:spPr>
            <a:xfrm>
              <a:off x="6501751" y="3022344"/>
              <a:ext cx="21997" cy="34214"/>
            </a:xfrm>
            <a:custGeom>
              <a:avLst/>
              <a:gdLst>
                <a:gd name="connsiteX0" fmla="*/ 0 w 21997"/>
                <a:gd name="connsiteY0" fmla="*/ 0 h 34214"/>
                <a:gd name="connsiteX1" fmla="*/ 21998 w 21997"/>
                <a:gd name="connsiteY1" fmla="*/ 0 h 34214"/>
                <a:gd name="connsiteX2" fmla="*/ 21998 w 21997"/>
                <a:gd name="connsiteY2" fmla="*/ 1970 h 34214"/>
                <a:gd name="connsiteX3" fmla="*/ 9583 w 21997"/>
                <a:gd name="connsiteY3" fmla="*/ 34214 h 34214"/>
                <a:gd name="connsiteX4" fmla="*/ 4742 w 21997"/>
                <a:gd name="connsiteY4" fmla="*/ 34214 h 34214"/>
                <a:gd name="connsiteX5" fmla="*/ 16434 w 21997"/>
                <a:gd name="connsiteY5" fmla="*/ 3901 h 34214"/>
                <a:gd name="connsiteX6" fmla="*/ 0 w 21997"/>
                <a:gd name="connsiteY6" fmla="*/ 3901 h 34214"/>
                <a:gd name="connsiteX7" fmla="*/ 0 w 21997"/>
                <a:gd name="connsiteY7" fmla="*/ 0 h 34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997" h="34214">
                  <a:moveTo>
                    <a:pt x="0" y="0"/>
                  </a:moveTo>
                  <a:lnTo>
                    <a:pt x="21998" y="0"/>
                  </a:lnTo>
                  <a:lnTo>
                    <a:pt x="21998" y="1970"/>
                  </a:lnTo>
                  <a:lnTo>
                    <a:pt x="9583" y="34214"/>
                  </a:lnTo>
                  <a:lnTo>
                    <a:pt x="4742" y="34214"/>
                  </a:lnTo>
                  <a:lnTo>
                    <a:pt x="16434" y="3901"/>
                  </a:lnTo>
                  <a:lnTo>
                    <a:pt x="0" y="39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 127">
              <a:extLst>
                <a:ext uri="{FF2B5EF4-FFF2-40B4-BE49-F238E27FC236}">
                  <a16:creationId xmlns:a16="http://schemas.microsoft.com/office/drawing/2014/main" id="{DFFB84E6-9834-D6FB-163A-A93B225EF564}"/>
                </a:ext>
              </a:extLst>
            </p:cNvPr>
            <p:cNvSpPr/>
            <p:nvPr/>
          </p:nvSpPr>
          <p:spPr>
            <a:xfrm>
              <a:off x="6531382" y="3022344"/>
              <a:ext cx="22136" cy="34877"/>
            </a:xfrm>
            <a:custGeom>
              <a:avLst/>
              <a:gdLst>
                <a:gd name="connsiteX0" fmla="*/ 1445 w 22136"/>
                <a:gd name="connsiteY0" fmla="*/ 0 h 34877"/>
                <a:gd name="connsiteX1" fmla="*/ 19622 w 22136"/>
                <a:gd name="connsiteY1" fmla="*/ 0 h 34877"/>
                <a:gd name="connsiteX2" fmla="*/ 19622 w 22136"/>
                <a:gd name="connsiteY2" fmla="*/ 3901 h 34877"/>
                <a:gd name="connsiteX3" fmla="*/ 5683 w 22136"/>
                <a:gd name="connsiteY3" fmla="*/ 3901 h 34877"/>
                <a:gd name="connsiteX4" fmla="*/ 5683 w 22136"/>
                <a:gd name="connsiteY4" fmla="*/ 12286 h 34877"/>
                <a:gd name="connsiteX5" fmla="*/ 7702 w 22136"/>
                <a:gd name="connsiteY5" fmla="*/ 11781 h 34877"/>
                <a:gd name="connsiteX6" fmla="*/ 9722 w 22136"/>
                <a:gd name="connsiteY6" fmla="*/ 11593 h 34877"/>
                <a:gd name="connsiteX7" fmla="*/ 18790 w 22136"/>
                <a:gd name="connsiteY7" fmla="*/ 14731 h 34877"/>
                <a:gd name="connsiteX8" fmla="*/ 22137 w 22136"/>
                <a:gd name="connsiteY8" fmla="*/ 23235 h 34877"/>
                <a:gd name="connsiteX9" fmla="*/ 18701 w 22136"/>
                <a:gd name="connsiteY9" fmla="*/ 31829 h 34877"/>
                <a:gd name="connsiteX10" fmla="*/ 9009 w 22136"/>
                <a:gd name="connsiteY10" fmla="*/ 34878 h 34877"/>
                <a:gd name="connsiteX11" fmla="*/ 4604 w 22136"/>
                <a:gd name="connsiteY11" fmla="*/ 34511 h 34877"/>
                <a:gd name="connsiteX12" fmla="*/ 0 w 22136"/>
                <a:gd name="connsiteY12" fmla="*/ 33413 h 34877"/>
                <a:gd name="connsiteX13" fmla="*/ 0 w 22136"/>
                <a:gd name="connsiteY13" fmla="*/ 28759 h 34877"/>
                <a:gd name="connsiteX14" fmla="*/ 4267 w 22136"/>
                <a:gd name="connsiteY14" fmla="*/ 30433 h 34877"/>
                <a:gd name="connsiteX15" fmla="*/ 8920 w 22136"/>
                <a:gd name="connsiteY15" fmla="*/ 30987 h 34877"/>
                <a:gd name="connsiteX16" fmla="*/ 15197 w 22136"/>
                <a:gd name="connsiteY16" fmla="*/ 28898 h 34877"/>
                <a:gd name="connsiteX17" fmla="*/ 17513 w 22136"/>
                <a:gd name="connsiteY17" fmla="*/ 23235 h 34877"/>
                <a:gd name="connsiteX18" fmla="*/ 15197 w 22136"/>
                <a:gd name="connsiteY18" fmla="*/ 17573 h 34877"/>
                <a:gd name="connsiteX19" fmla="*/ 8920 w 22136"/>
                <a:gd name="connsiteY19" fmla="*/ 15494 h 34877"/>
                <a:gd name="connsiteX20" fmla="*/ 5207 w 22136"/>
                <a:gd name="connsiteY20" fmla="*/ 15899 h 34877"/>
                <a:gd name="connsiteX21" fmla="*/ 1445 w 22136"/>
                <a:gd name="connsiteY21" fmla="*/ 17186 h 34877"/>
                <a:gd name="connsiteX22" fmla="*/ 1445 w 22136"/>
                <a:gd name="connsiteY22" fmla="*/ 0 h 34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2136" h="34877">
                  <a:moveTo>
                    <a:pt x="1445" y="0"/>
                  </a:moveTo>
                  <a:lnTo>
                    <a:pt x="19622" y="0"/>
                  </a:lnTo>
                  <a:lnTo>
                    <a:pt x="19622" y="3901"/>
                  </a:lnTo>
                  <a:lnTo>
                    <a:pt x="5683" y="3901"/>
                  </a:lnTo>
                  <a:lnTo>
                    <a:pt x="5683" y="12286"/>
                  </a:lnTo>
                  <a:cubicBezTo>
                    <a:pt x="6356" y="12058"/>
                    <a:pt x="7029" y="11890"/>
                    <a:pt x="7702" y="11781"/>
                  </a:cubicBezTo>
                  <a:cubicBezTo>
                    <a:pt x="8375" y="11652"/>
                    <a:pt x="9049" y="11593"/>
                    <a:pt x="9722" y="11593"/>
                  </a:cubicBezTo>
                  <a:cubicBezTo>
                    <a:pt x="13533" y="11593"/>
                    <a:pt x="16563" y="12642"/>
                    <a:pt x="18790" y="14731"/>
                  </a:cubicBezTo>
                  <a:cubicBezTo>
                    <a:pt x="21018" y="16830"/>
                    <a:pt x="22137" y="19661"/>
                    <a:pt x="22137" y="23235"/>
                  </a:cubicBezTo>
                  <a:cubicBezTo>
                    <a:pt x="22137" y="26918"/>
                    <a:pt x="20988" y="29779"/>
                    <a:pt x="18701" y="31829"/>
                  </a:cubicBezTo>
                  <a:cubicBezTo>
                    <a:pt x="16414" y="33858"/>
                    <a:pt x="13177" y="34878"/>
                    <a:pt x="9009" y="34878"/>
                  </a:cubicBezTo>
                  <a:cubicBezTo>
                    <a:pt x="7574" y="34878"/>
                    <a:pt x="6098" y="34759"/>
                    <a:pt x="4604" y="34511"/>
                  </a:cubicBezTo>
                  <a:cubicBezTo>
                    <a:pt x="3128" y="34264"/>
                    <a:pt x="1594" y="33898"/>
                    <a:pt x="0" y="33413"/>
                  </a:cubicBezTo>
                  <a:lnTo>
                    <a:pt x="0" y="28759"/>
                  </a:lnTo>
                  <a:cubicBezTo>
                    <a:pt x="1376" y="29502"/>
                    <a:pt x="2792" y="30066"/>
                    <a:pt x="4267" y="30433"/>
                  </a:cubicBezTo>
                  <a:cubicBezTo>
                    <a:pt x="5732" y="30799"/>
                    <a:pt x="7287" y="30987"/>
                    <a:pt x="8920" y="30987"/>
                  </a:cubicBezTo>
                  <a:cubicBezTo>
                    <a:pt x="11563" y="30987"/>
                    <a:pt x="13652" y="30294"/>
                    <a:pt x="15197" y="28898"/>
                  </a:cubicBezTo>
                  <a:cubicBezTo>
                    <a:pt x="16741" y="27502"/>
                    <a:pt x="17513" y="25621"/>
                    <a:pt x="17513" y="23235"/>
                  </a:cubicBezTo>
                  <a:cubicBezTo>
                    <a:pt x="17513" y="20849"/>
                    <a:pt x="16741" y="18968"/>
                    <a:pt x="15197" y="17573"/>
                  </a:cubicBezTo>
                  <a:cubicBezTo>
                    <a:pt x="13652" y="16186"/>
                    <a:pt x="11563" y="15494"/>
                    <a:pt x="8920" y="15494"/>
                  </a:cubicBezTo>
                  <a:cubicBezTo>
                    <a:pt x="7682" y="15494"/>
                    <a:pt x="6445" y="15632"/>
                    <a:pt x="5207" y="15899"/>
                  </a:cubicBezTo>
                  <a:cubicBezTo>
                    <a:pt x="3980" y="16177"/>
                    <a:pt x="2723" y="16602"/>
                    <a:pt x="1445" y="17186"/>
                  </a:cubicBezTo>
                  <a:lnTo>
                    <a:pt x="1445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 128">
              <a:extLst>
                <a:ext uri="{FF2B5EF4-FFF2-40B4-BE49-F238E27FC236}">
                  <a16:creationId xmlns:a16="http://schemas.microsoft.com/office/drawing/2014/main" id="{31BD695C-C6E2-8650-973B-2BDB04BD5EED}"/>
                </a:ext>
              </a:extLst>
            </p:cNvPr>
            <p:cNvSpPr/>
            <p:nvPr/>
          </p:nvSpPr>
          <p:spPr>
            <a:xfrm>
              <a:off x="6939233" y="3022344"/>
              <a:ext cx="20374" cy="34214"/>
            </a:xfrm>
            <a:custGeom>
              <a:avLst/>
              <a:gdLst>
                <a:gd name="connsiteX0" fmla="*/ 673 w 20374"/>
                <a:gd name="connsiteY0" fmla="*/ 30314 h 34214"/>
                <a:gd name="connsiteX1" fmla="*/ 8227 w 20374"/>
                <a:gd name="connsiteY1" fmla="*/ 30314 h 34214"/>
                <a:gd name="connsiteX2" fmla="*/ 8227 w 20374"/>
                <a:gd name="connsiteY2" fmla="*/ 4217 h 34214"/>
                <a:gd name="connsiteX3" fmla="*/ 0 w 20374"/>
                <a:gd name="connsiteY3" fmla="*/ 5871 h 34214"/>
                <a:gd name="connsiteX4" fmla="*/ 0 w 20374"/>
                <a:gd name="connsiteY4" fmla="*/ 1653 h 34214"/>
                <a:gd name="connsiteX5" fmla="*/ 8187 w 20374"/>
                <a:gd name="connsiteY5" fmla="*/ 0 h 34214"/>
                <a:gd name="connsiteX6" fmla="*/ 12811 w 20374"/>
                <a:gd name="connsiteY6" fmla="*/ 0 h 34214"/>
                <a:gd name="connsiteX7" fmla="*/ 12811 w 20374"/>
                <a:gd name="connsiteY7" fmla="*/ 30314 h 34214"/>
                <a:gd name="connsiteX8" fmla="*/ 20374 w 20374"/>
                <a:gd name="connsiteY8" fmla="*/ 30314 h 34214"/>
                <a:gd name="connsiteX9" fmla="*/ 20374 w 20374"/>
                <a:gd name="connsiteY9" fmla="*/ 34214 h 34214"/>
                <a:gd name="connsiteX10" fmla="*/ 673 w 20374"/>
                <a:gd name="connsiteY10" fmla="*/ 34214 h 34214"/>
                <a:gd name="connsiteX11" fmla="*/ 673 w 20374"/>
                <a:gd name="connsiteY11" fmla="*/ 30314 h 34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374" h="34214">
                  <a:moveTo>
                    <a:pt x="673" y="30314"/>
                  </a:moveTo>
                  <a:lnTo>
                    <a:pt x="8227" y="30314"/>
                  </a:lnTo>
                  <a:lnTo>
                    <a:pt x="8227" y="4217"/>
                  </a:lnTo>
                  <a:lnTo>
                    <a:pt x="0" y="5871"/>
                  </a:lnTo>
                  <a:lnTo>
                    <a:pt x="0" y="1653"/>
                  </a:lnTo>
                  <a:lnTo>
                    <a:pt x="8187" y="0"/>
                  </a:lnTo>
                  <a:lnTo>
                    <a:pt x="12811" y="0"/>
                  </a:lnTo>
                  <a:lnTo>
                    <a:pt x="12811" y="30314"/>
                  </a:lnTo>
                  <a:lnTo>
                    <a:pt x="20374" y="30314"/>
                  </a:lnTo>
                  <a:lnTo>
                    <a:pt x="20374" y="34214"/>
                  </a:lnTo>
                  <a:lnTo>
                    <a:pt x="673" y="34214"/>
                  </a:lnTo>
                  <a:lnTo>
                    <a:pt x="673" y="30314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 129">
              <a:extLst>
                <a:ext uri="{FF2B5EF4-FFF2-40B4-BE49-F238E27FC236}">
                  <a16:creationId xmlns:a16="http://schemas.microsoft.com/office/drawing/2014/main" id="{CB68792C-9C53-9F7C-DC6B-BC284F13D03A}"/>
                </a:ext>
              </a:extLst>
            </p:cNvPr>
            <p:cNvSpPr/>
            <p:nvPr/>
          </p:nvSpPr>
          <p:spPr>
            <a:xfrm>
              <a:off x="6968962" y="3050737"/>
              <a:ext cx="4831" cy="5821"/>
            </a:xfrm>
            <a:custGeom>
              <a:avLst/>
              <a:gdLst>
                <a:gd name="connsiteX0" fmla="*/ 0 w 4831"/>
                <a:gd name="connsiteY0" fmla="*/ 0 h 5821"/>
                <a:gd name="connsiteX1" fmla="*/ 4831 w 4831"/>
                <a:gd name="connsiteY1" fmla="*/ 0 h 5821"/>
                <a:gd name="connsiteX2" fmla="*/ 4831 w 4831"/>
                <a:gd name="connsiteY2" fmla="*/ 5821 h 5821"/>
                <a:gd name="connsiteX3" fmla="*/ 0 w 4831"/>
                <a:gd name="connsiteY3" fmla="*/ 5821 h 5821"/>
                <a:gd name="connsiteX4" fmla="*/ 0 w 4831"/>
                <a:gd name="connsiteY4" fmla="*/ 0 h 5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1" h="5821">
                  <a:moveTo>
                    <a:pt x="0" y="0"/>
                  </a:moveTo>
                  <a:lnTo>
                    <a:pt x="4831" y="0"/>
                  </a:lnTo>
                  <a:lnTo>
                    <a:pt x="4831" y="5821"/>
                  </a:lnTo>
                  <a:lnTo>
                    <a:pt x="0" y="58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 130">
              <a:extLst>
                <a:ext uri="{FF2B5EF4-FFF2-40B4-BE49-F238E27FC236}">
                  <a16:creationId xmlns:a16="http://schemas.microsoft.com/office/drawing/2014/main" id="{A15284DA-8D66-FE6A-7454-B1ECEF4DF889}"/>
                </a:ext>
              </a:extLst>
            </p:cNvPr>
            <p:cNvSpPr/>
            <p:nvPr/>
          </p:nvSpPr>
          <p:spPr>
            <a:xfrm>
              <a:off x="6981951" y="3021721"/>
              <a:ext cx="23651" cy="35501"/>
            </a:xfrm>
            <a:custGeom>
              <a:avLst/>
              <a:gdLst>
                <a:gd name="connsiteX0" fmla="*/ 11830 w 23651"/>
                <a:gd name="connsiteY0" fmla="*/ 3673 h 35501"/>
                <a:gd name="connsiteX1" fmla="*/ 6445 w 23651"/>
                <a:gd name="connsiteY1" fmla="*/ 7197 h 35501"/>
                <a:gd name="connsiteX2" fmla="*/ 4653 w 23651"/>
                <a:gd name="connsiteY2" fmla="*/ 17761 h 35501"/>
                <a:gd name="connsiteX3" fmla="*/ 6445 w 23651"/>
                <a:gd name="connsiteY3" fmla="*/ 28334 h 35501"/>
                <a:gd name="connsiteX4" fmla="*/ 11830 w 23651"/>
                <a:gd name="connsiteY4" fmla="*/ 31838 h 35501"/>
                <a:gd name="connsiteX5" fmla="*/ 17216 w 23651"/>
                <a:gd name="connsiteY5" fmla="*/ 28334 h 35501"/>
                <a:gd name="connsiteX6" fmla="*/ 19018 w 23651"/>
                <a:gd name="connsiteY6" fmla="*/ 17761 h 35501"/>
                <a:gd name="connsiteX7" fmla="*/ 17216 w 23651"/>
                <a:gd name="connsiteY7" fmla="*/ 7197 h 35501"/>
                <a:gd name="connsiteX8" fmla="*/ 11830 w 23651"/>
                <a:gd name="connsiteY8" fmla="*/ 3673 h 35501"/>
                <a:gd name="connsiteX9" fmla="*/ 11830 w 23651"/>
                <a:gd name="connsiteY9" fmla="*/ 0 h 35501"/>
                <a:gd name="connsiteX10" fmla="*/ 20602 w 23651"/>
                <a:gd name="connsiteY10" fmla="*/ 4564 h 35501"/>
                <a:gd name="connsiteX11" fmla="*/ 23651 w 23651"/>
                <a:gd name="connsiteY11" fmla="*/ 17761 h 35501"/>
                <a:gd name="connsiteX12" fmla="*/ 20602 w 23651"/>
                <a:gd name="connsiteY12" fmla="*/ 30967 h 35501"/>
                <a:gd name="connsiteX13" fmla="*/ 11830 w 23651"/>
                <a:gd name="connsiteY13" fmla="*/ 35501 h 35501"/>
                <a:gd name="connsiteX14" fmla="*/ 3029 w 23651"/>
                <a:gd name="connsiteY14" fmla="*/ 30967 h 35501"/>
                <a:gd name="connsiteX15" fmla="*/ 0 w 23651"/>
                <a:gd name="connsiteY15" fmla="*/ 17761 h 35501"/>
                <a:gd name="connsiteX16" fmla="*/ 3029 w 23651"/>
                <a:gd name="connsiteY16" fmla="*/ 4564 h 35501"/>
                <a:gd name="connsiteX17" fmla="*/ 11830 w 23651"/>
                <a:gd name="connsiteY17" fmla="*/ 0 h 35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651" h="35501">
                  <a:moveTo>
                    <a:pt x="11830" y="3673"/>
                  </a:moveTo>
                  <a:cubicBezTo>
                    <a:pt x="9445" y="3673"/>
                    <a:pt x="7653" y="4851"/>
                    <a:pt x="6445" y="7197"/>
                  </a:cubicBezTo>
                  <a:cubicBezTo>
                    <a:pt x="5247" y="9534"/>
                    <a:pt x="4653" y="13058"/>
                    <a:pt x="4653" y="17761"/>
                  </a:cubicBezTo>
                  <a:cubicBezTo>
                    <a:pt x="4653" y="22453"/>
                    <a:pt x="5247" y="25978"/>
                    <a:pt x="6445" y="28334"/>
                  </a:cubicBezTo>
                  <a:cubicBezTo>
                    <a:pt x="7653" y="30670"/>
                    <a:pt x="9445" y="31838"/>
                    <a:pt x="11830" y="31838"/>
                  </a:cubicBezTo>
                  <a:cubicBezTo>
                    <a:pt x="14226" y="31838"/>
                    <a:pt x="16018" y="30670"/>
                    <a:pt x="17216" y="28334"/>
                  </a:cubicBezTo>
                  <a:cubicBezTo>
                    <a:pt x="18414" y="25978"/>
                    <a:pt x="19018" y="22453"/>
                    <a:pt x="19018" y="17761"/>
                  </a:cubicBezTo>
                  <a:cubicBezTo>
                    <a:pt x="19018" y="13058"/>
                    <a:pt x="18414" y="9534"/>
                    <a:pt x="17216" y="7197"/>
                  </a:cubicBezTo>
                  <a:cubicBezTo>
                    <a:pt x="16018" y="4851"/>
                    <a:pt x="14226" y="3673"/>
                    <a:pt x="11830" y="3673"/>
                  </a:cubicBezTo>
                  <a:moveTo>
                    <a:pt x="11830" y="0"/>
                  </a:moveTo>
                  <a:cubicBezTo>
                    <a:pt x="15662" y="0"/>
                    <a:pt x="18592" y="1525"/>
                    <a:pt x="20602" y="4564"/>
                  </a:cubicBezTo>
                  <a:cubicBezTo>
                    <a:pt x="22631" y="7583"/>
                    <a:pt x="23651" y="11989"/>
                    <a:pt x="23651" y="17761"/>
                  </a:cubicBezTo>
                  <a:cubicBezTo>
                    <a:pt x="23651" y="23522"/>
                    <a:pt x="22631" y="27928"/>
                    <a:pt x="20602" y="30967"/>
                  </a:cubicBezTo>
                  <a:cubicBezTo>
                    <a:pt x="18592" y="33987"/>
                    <a:pt x="15662" y="35501"/>
                    <a:pt x="11830" y="35501"/>
                  </a:cubicBezTo>
                  <a:cubicBezTo>
                    <a:pt x="7999" y="35501"/>
                    <a:pt x="5059" y="33987"/>
                    <a:pt x="3029" y="30967"/>
                  </a:cubicBezTo>
                  <a:cubicBezTo>
                    <a:pt x="1010" y="27928"/>
                    <a:pt x="0" y="23522"/>
                    <a:pt x="0" y="17761"/>
                  </a:cubicBezTo>
                  <a:cubicBezTo>
                    <a:pt x="0" y="11989"/>
                    <a:pt x="1010" y="7583"/>
                    <a:pt x="3029" y="4564"/>
                  </a:cubicBezTo>
                  <a:cubicBezTo>
                    <a:pt x="5059" y="1525"/>
                    <a:pt x="7999" y="0"/>
                    <a:pt x="11830" y="0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 131">
              <a:extLst>
                <a:ext uri="{FF2B5EF4-FFF2-40B4-BE49-F238E27FC236}">
                  <a16:creationId xmlns:a16="http://schemas.microsoft.com/office/drawing/2014/main" id="{E51AF36F-F4D1-298A-6CAD-A9DFE16E652C}"/>
                </a:ext>
              </a:extLst>
            </p:cNvPr>
            <p:cNvSpPr/>
            <p:nvPr/>
          </p:nvSpPr>
          <p:spPr>
            <a:xfrm>
              <a:off x="7011810" y="3021721"/>
              <a:ext cx="23651" cy="35501"/>
            </a:xfrm>
            <a:custGeom>
              <a:avLst/>
              <a:gdLst>
                <a:gd name="connsiteX0" fmla="*/ 11830 w 23651"/>
                <a:gd name="connsiteY0" fmla="*/ 3673 h 35501"/>
                <a:gd name="connsiteX1" fmla="*/ 6445 w 23651"/>
                <a:gd name="connsiteY1" fmla="*/ 7197 h 35501"/>
                <a:gd name="connsiteX2" fmla="*/ 4653 w 23651"/>
                <a:gd name="connsiteY2" fmla="*/ 17761 h 35501"/>
                <a:gd name="connsiteX3" fmla="*/ 6445 w 23651"/>
                <a:gd name="connsiteY3" fmla="*/ 28334 h 35501"/>
                <a:gd name="connsiteX4" fmla="*/ 11830 w 23651"/>
                <a:gd name="connsiteY4" fmla="*/ 31838 h 35501"/>
                <a:gd name="connsiteX5" fmla="*/ 17216 w 23651"/>
                <a:gd name="connsiteY5" fmla="*/ 28334 h 35501"/>
                <a:gd name="connsiteX6" fmla="*/ 19028 w 23651"/>
                <a:gd name="connsiteY6" fmla="*/ 17761 h 35501"/>
                <a:gd name="connsiteX7" fmla="*/ 17216 w 23651"/>
                <a:gd name="connsiteY7" fmla="*/ 7197 h 35501"/>
                <a:gd name="connsiteX8" fmla="*/ 11830 w 23651"/>
                <a:gd name="connsiteY8" fmla="*/ 3673 h 35501"/>
                <a:gd name="connsiteX9" fmla="*/ 11830 w 23651"/>
                <a:gd name="connsiteY9" fmla="*/ 0 h 35501"/>
                <a:gd name="connsiteX10" fmla="*/ 20602 w 23651"/>
                <a:gd name="connsiteY10" fmla="*/ 4564 h 35501"/>
                <a:gd name="connsiteX11" fmla="*/ 23651 w 23651"/>
                <a:gd name="connsiteY11" fmla="*/ 17761 h 35501"/>
                <a:gd name="connsiteX12" fmla="*/ 20602 w 23651"/>
                <a:gd name="connsiteY12" fmla="*/ 30967 h 35501"/>
                <a:gd name="connsiteX13" fmla="*/ 11830 w 23651"/>
                <a:gd name="connsiteY13" fmla="*/ 35501 h 35501"/>
                <a:gd name="connsiteX14" fmla="*/ 3029 w 23651"/>
                <a:gd name="connsiteY14" fmla="*/ 30967 h 35501"/>
                <a:gd name="connsiteX15" fmla="*/ 0 w 23651"/>
                <a:gd name="connsiteY15" fmla="*/ 17761 h 35501"/>
                <a:gd name="connsiteX16" fmla="*/ 3029 w 23651"/>
                <a:gd name="connsiteY16" fmla="*/ 4564 h 35501"/>
                <a:gd name="connsiteX17" fmla="*/ 11830 w 23651"/>
                <a:gd name="connsiteY17" fmla="*/ 0 h 35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651" h="35501">
                  <a:moveTo>
                    <a:pt x="11830" y="3673"/>
                  </a:moveTo>
                  <a:cubicBezTo>
                    <a:pt x="9445" y="3673"/>
                    <a:pt x="7653" y="4851"/>
                    <a:pt x="6445" y="7197"/>
                  </a:cubicBezTo>
                  <a:cubicBezTo>
                    <a:pt x="5247" y="9534"/>
                    <a:pt x="4653" y="13058"/>
                    <a:pt x="4653" y="17761"/>
                  </a:cubicBezTo>
                  <a:cubicBezTo>
                    <a:pt x="4653" y="22453"/>
                    <a:pt x="5247" y="25978"/>
                    <a:pt x="6445" y="28334"/>
                  </a:cubicBezTo>
                  <a:cubicBezTo>
                    <a:pt x="7653" y="30670"/>
                    <a:pt x="9445" y="31838"/>
                    <a:pt x="11830" y="31838"/>
                  </a:cubicBezTo>
                  <a:cubicBezTo>
                    <a:pt x="14226" y="31838"/>
                    <a:pt x="16018" y="30670"/>
                    <a:pt x="17216" y="28334"/>
                  </a:cubicBezTo>
                  <a:cubicBezTo>
                    <a:pt x="18424" y="25978"/>
                    <a:pt x="19028" y="22453"/>
                    <a:pt x="19028" y="17761"/>
                  </a:cubicBezTo>
                  <a:cubicBezTo>
                    <a:pt x="19028" y="13058"/>
                    <a:pt x="18424" y="9534"/>
                    <a:pt x="17216" y="7197"/>
                  </a:cubicBezTo>
                  <a:cubicBezTo>
                    <a:pt x="16018" y="4851"/>
                    <a:pt x="14226" y="3673"/>
                    <a:pt x="11830" y="3673"/>
                  </a:cubicBezTo>
                  <a:moveTo>
                    <a:pt x="11830" y="0"/>
                  </a:moveTo>
                  <a:cubicBezTo>
                    <a:pt x="15662" y="0"/>
                    <a:pt x="18592" y="1525"/>
                    <a:pt x="20602" y="4564"/>
                  </a:cubicBezTo>
                  <a:cubicBezTo>
                    <a:pt x="22632" y="7583"/>
                    <a:pt x="23651" y="11989"/>
                    <a:pt x="23651" y="17761"/>
                  </a:cubicBezTo>
                  <a:cubicBezTo>
                    <a:pt x="23651" y="23522"/>
                    <a:pt x="22632" y="27928"/>
                    <a:pt x="20602" y="30967"/>
                  </a:cubicBezTo>
                  <a:cubicBezTo>
                    <a:pt x="18592" y="33987"/>
                    <a:pt x="15662" y="35501"/>
                    <a:pt x="11830" y="35501"/>
                  </a:cubicBezTo>
                  <a:cubicBezTo>
                    <a:pt x="7999" y="35501"/>
                    <a:pt x="5059" y="33987"/>
                    <a:pt x="3029" y="30967"/>
                  </a:cubicBezTo>
                  <a:cubicBezTo>
                    <a:pt x="1010" y="27928"/>
                    <a:pt x="0" y="23522"/>
                    <a:pt x="0" y="17761"/>
                  </a:cubicBezTo>
                  <a:cubicBezTo>
                    <a:pt x="0" y="11989"/>
                    <a:pt x="1010" y="7583"/>
                    <a:pt x="3029" y="4564"/>
                  </a:cubicBezTo>
                  <a:cubicBezTo>
                    <a:pt x="5059" y="1525"/>
                    <a:pt x="7999" y="0"/>
                    <a:pt x="11830" y="0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 132">
              <a:extLst>
                <a:ext uri="{FF2B5EF4-FFF2-40B4-BE49-F238E27FC236}">
                  <a16:creationId xmlns:a16="http://schemas.microsoft.com/office/drawing/2014/main" id="{F8FD3077-1AC0-3E54-AD5B-1A4B47898E68}"/>
                </a:ext>
              </a:extLst>
            </p:cNvPr>
            <p:cNvSpPr/>
            <p:nvPr/>
          </p:nvSpPr>
          <p:spPr>
            <a:xfrm>
              <a:off x="6005276" y="3102911"/>
              <a:ext cx="34224" cy="35283"/>
            </a:xfrm>
            <a:custGeom>
              <a:avLst/>
              <a:gdLst>
                <a:gd name="connsiteX0" fmla="*/ 33561 w 34224"/>
                <a:gd name="connsiteY0" fmla="*/ 0 h 35283"/>
                <a:gd name="connsiteX1" fmla="*/ 20800 w 34224"/>
                <a:gd name="connsiteY1" fmla="*/ 17167 h 35283"/>
                <a:gd name="connsiteX2" fmla="*/ 34224 w 34224"/>
                <a:gd name="connsiteY2" fmla="*/ 35284 h 35283"/>
                <a:gd name="connsiteX3" fmla="*/ 27383 w 34224"/>
                <a:gd name="connsiteY3" fmla="*/ 35284 h 35283"/>
                <a:gd name="connsiteX4" fmla="*/ 17107 w 34224"/>
                <a:gd name="connsiteY4" fmla="*/ 21424 h 35283"/>
                <a:gd name="connsiteX5" fmla="*/ 6841 w 34224"/>
                <a:gd name="connsiteY5" fmla="*/ 35284 h 35283"/>
                <a:gd name="connsiteX6" fmla="*/ 0 w 34224"/>
                <a:gd name="connsiteY6" fmla="*/ 35284 h 35283"/>
                <a:gd name="connsiteX7" fmla="*/ 13711 w 34224"/>
                <a:gd name="connsiteY7" fmla="*/ 16820 h 35283"/>
                <a:gd name="connsiteX8" fmla="*/ 1168 w 34224"/>
                <a:gd name="connsiteY8" fmla="*/ 0 h 35283"/>
                <a:gd name="connsiteX9" fmla="*/ 7999 w 34224"/>
                <a:gd name="connsiteY9" fmla="*/ 0 h 35283"/>
                <a:gd name="connsiteX10" fmla="*/ 17365 w 34224"/>
                <a:gd name="connsiteY10" fmla="*/ 12573 h 35283"/>
                <a:gd name="connsiteX11" fmla="*/ 26720 w 34224"/>
                <a:gd name="connsiteY11" fmla="*/ 0 h 35283"/>
                <a:gd name="connsiteX12" fmla="*/ 33561 w 34224"/>
                <a:gd name="connsiteY12" fmla="*/ 0 h 35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224" h="35283">
                  <a:moveTo>
                    <a:pt x="33561" y="0"/>
                  </a:moveTo>
                  <a:lnTo>
                    <a:pt x="20800" y="17167"/>
                  </a:lnTo>
                  <a:lnTo>
                    <a:pt x="34224" y="35284"/>
                  </a:lnTo>
                  <a:lnTo>
                    <a:pt x="27383" y="35284"/>
                  </a:lnTo>
                  <a:lnTo>
                    <a:pt x="17107" y="21424"/>
                  </a:lnTo>
                  <a:lnTo>
                    <a:pt x="6841" y="35284"/>
                  </a:lnTo>
                  <a:lnTo>
                    <a:pt x="0" y="35284"/>
                  </a:lnTo>
                  <a:lnTo>
                    <a:pt x="13711" y="16820"/>
                  </a:lnTo>
                  <a:lnTo>
                    <a:pt x="1168" y="0"/>
                  </a:lnTo>
                  <a:lnTo>
                    <a:pt x="7999" y="0"/>
                  </a:lnTo>
                  <a:lnTo>
                    <a:pt x="17365" y="12573"/>
                  </a:lnTo>
                  <a:lnTo>
                    <a:pt x="26720" y="0"/>
                  </a:lnTo>
                  <a:lnTo>
                    <a:pt x="33561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 133">
              <a:extLst>
                <a:ext uri="{FF2B5EF4-FFF2-40B4-BE49-F238E27FC236}">
                  <a16:creationId xmlns:a16="http://schemas.microsoft.com/office/drawing/2014/main" id="{46D66259-8F9A-C791-FDE4-0A813A78766F}"/>
                </a:ext>
              </a:extLst>
            </p:cNvPr>
            <p:cNvSpPr/>
            <p:nvPr/>
          </p:nvSpPr>
          <p:spPr>
            <a:xfrm>
              <a:off x="4999525" y="2978943"/>
              <a:ext cx="2045726" cy="990"/>
            </a:xfrm>
            <a:custGeom>
              <a:avLst/>
              <a:gdLst>
                <a:gd name="connsiteX0" fmla="*/ 0 w 2045726"/>
                <a:gd name="connsiteY0" fmla="*/ 0 h 990"/>
                <a:gd name="connsiteX1" fmla="*/ 2045727 w 2045726"/>
                <a:gd name="connsiteY1" fmla="*/ 0 h 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45726" h="990">
                  <a:moveTo>
                    <a:pt x="0" y="0"/>
                  </a:moveTo>
                  <a:lnTo>
                    <a:pt x="2045727" y="0"/>
                  </a:lnTo>
                </a:path>
              </a:pathLst>
            </a:custGeom>
            <a:noFill/>
            <a:ln w="197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 134">
              <a:extLst>
                <a:ext uri="{FF2B5EF4-FFF2-40B4-BE49-F238E27FC236}">
                  <a16:creationId xmlns:a16="http://schemas.microsoft.com/office/drawing/2014/main" id="{F9555580-0388-0A70-9377-5901D553E884}"/>
                </a:ext>
              </a:extLst>
            </p:cNvPr>
            <p:cNvSpPr/>
            <p:nvPr/>
          </p:nvSpPr>
          <p:spPr>
            <a:xfrm>
              <a:off x="4999525" y="2748966"/>
              <a:ext cx="2045726" cy="990"/>
            </a:xfrm>
            <a:custGeom>
              <a:avLst/>
              <a:gdLst>
                <a:gd name="connsiteX0" fmla="*/ 0 w 2045726"/>
                <a:gd name="connsiteY0" fmla="*/ 0 h 990"/>
                <a:gd name="connsiteX1" fmla="*/ 2045727 w 2045726"/>
                <a:gd name="connsiteY1" fmla="*/ 0 h 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45726" h="990">
                  <a:moveTo>
                    <a:pt x="0" y="0"/>
                  </a:moveTo>
                  <a:lnTo>
                    <a:pt x="2045727" y="0"/>
                  </a:lnTo>
                </a:path>
              </a:pathLst>
            </a:custGeom>
            <a:noFill/>
            <a:ln w="197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 135">
              <a:extLst>
                <a:ext uri="{FF2B5EF4-FFF2-40B4-BE49-F238E27FC236}">
                  <a16:creationId xmlns:a16="http://schemas.microsoft.com/office/drawing/2014/main" id="{1CFF27F9-9706-FCFD-A9FB-26C6FFB9CFE6}"/>
                </a:ext>
              </a:extLst>
            </p:cNvPr>
            <p:cNvSpPr/>
            <p:nvPr/>
          </p:nvSpPr>
          <p:spPr>
            <a:xfrm>
              <a:off x="4999525" y="2518985"/>
              <a:ext cx="2045726" cy="990"/>
            </a:xfrm>
            <a:custGeom>
              <a:avLst/>
              <a:gdLst>
                <a:gd name="connsiteX0" fmla="*/ 0 w 2045726"/>
                <a:gd name="connsiteY0" fmla="*/ 0 h 990"/>
                <a:gd name="connsiteX1" fmla="*/ 2045727 w 2045726"/>
                <a:gd name="connsiteY1" fmla="*/ 0 h 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45726" h="990">
                  <a:moveTo>
                    <a:pt x="0" y="0"/>
                  </a:moveTo>
                  <a:lnTo>
                    <a:pt x="2045727" y="0"/>
                  </a:lnTo>
                </a:path>
              </a:pathLst>
            </a:custGeom>
            <a:noFill/>
            <a:ln w="197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 136">
              <a:extLst>
                <a:ext uri="{FF2B5EF4-FFF2-40B4-BE49-F238E27FC236}">
                  <a16:creationId xmlns:a16="http://schemas.microsoft.com/office/drawing/2014/main" id="{47B1E931-76FC-DBA8-E5D4-C04366205B3B}"/>
                </a:ext>
              </a:extLst>
            </p:cNvPr>
            <p:cNvSpPr/>
            <p:nvPr/>
          </p:nvSpPr>
          <p:spPr>
            <a:xfrm>
              <a:off x="4999525" y="2289004"/>
              <a:ext cx="2045726" cy="990"/>
            </a:xfrm>
            <a:custGeom>
              <a:avLst/>
              <a:gdLst>
                <a:gd name="connsiteX0" fmla="*/ 0 w 2045726"/>
                <a:gd name="connsiteY0" fmla="*/ 0 h 990"/>
                <a:gd name="connsiteX1" fmla="*/ 2045727 w 2045726"/>
                <a:gd name="connsiteY1" fmla="*/ 0 h 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45726" h="990">
                  <a:moveTo>
                    <a:pt x="0" y="0"/>
                  </a:moveTo>
                  <a:lnTo>
                    <a:pt x="2045727" y="0"/>
                  </a:lnTo>
                </a:path>
              </a:pathLst>
            </a:custGeom>
            <a:noFill/>
            <a:ln w="197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 137">
              <a:extLst>
                <a:ext uri="{FF2B5EF4-FFF2-40B4-BE49-F238E27FC236}">
                  <a16:creationId xmlns:a16="http://schemas.microsoft.com/office/drawing/2014/main" id="{8A52A8B4-E409-0660-5D45-D6CC08C04BFE}"/>
                </a:ext>
              </a:extLst>
            </p:cNvPr>
            <p:cNvSpPr/>
            <p:nvPr/>
          </p:nvSpPr>
          <p:spPr>
            <a:xfrm>
              <a:off x="4999525" y="2059023"/>
              <a:ext cx="2045726" cy="990"/>
            </a:xfrm>
            <a:custGeom>
              <a:avLst/>
              <a:gdLst>
                <a:gd name="connsiteX0" fmla="*/ 0 w 2045726"/>
                <a:gd name="connsiteY0" fmla="*/ 0 h 990"/>
                <a:gd name="connsiteX1" fmla="*/ 2045727 w 2045726"/>
                <a:gd name="connsiteY1" fmla="*/ 0 h 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45726" h="990">
                  <a:moveTo>
                    <a:pt x="0" y="0"/>
                  </a:moveTo>
                  <a:lnTo>
                    <a:pt x="2045727" y="0"/>
                  </a:lnTo>
                </a:path>
              </a:pathLst>
            </a:custGeom>
            <a:noFill/>
            <a:ln w="197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 138">
              <a:extLst>
                <a:ext uri="{FF2B5EF4-FFF2-40B4-BE49-F238E27FC236}">
                  <a16:creationId xmlns:a16="http://schemas.microsoft.com/office/drawing/2014/main" id="{157DCCF6-18D4-1488-E89B-11E67A90CC80}"/>
                </a:ext>
              </a:extLst>
            </p:cNvPr>
            <p:cNvSpPr/>
            <p:nvPr/>
          </p:nvSpPr>
          <p:spPr>
            <a:xfrm>
              <a:off x="4999525" y="1829043"/>
              <a:ext cx="2045726" cy="990"/>
            </a:xfrm>
            <a:custGeom>
              <a:avLst/>
              <a:gdLst>
                <a:gd name="connsiteX0" fmla="*/ 0 w 2045726"/>
                <a:gd name="connsiteY0" fmla="*/ 0 h 990"/>
                <a:gd name="connsiteX1" fmla="*/ 2045727 w 2045726"/>
                <a:gd name="connsiteY1" fmla="*/ 0 h 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45726" h="990">
                  <a:moveTo>
                    <a:pt x="0" y="0"/>
                  </a:moveTo>
                  <a:lnTo>
                    <a:pt x="2045727" y="0"/>
                  </a:lnTo>
                </a:path>
              </a:pathLst>
            </a:custGeom>
            <a:noFill/>
            <a:ln w="197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reeform 139">
              <a:extLst>
                <a:ext uri="{FF2B5EF4-FFF2-40B4-BE49-F238E27FC236}">
                  <a16:creationId xmlns:a16="http://schemas.microsoft.com/office/drawing/2014/main" id="{287F86DF-0C10-BE71-A8AC-459B28246261}"/>
                </a:ext>
              </a:extLst>
            </p:cNvPr>
            <p:cNvSpPr/>
            <p:nvPr/>
          </p:nvSpPr>
          <p:spPr>
            <a:xfrm>
              <a:off x="4999525" y="1632606"/>
              <a:ext cx="990" cy="1362176"/>
            </a:xfrm>
            <a:custGeom>
              <a:avLst/>
              <a:gdLst>
                <a:gd name="connsiteX0" fmla="*/ 0 w 990"/>
                <a:gd name="connsiteY0" fmla="*/ 1362177 h 1362176"/>
                <a:gd name="connsiteX1" fmla="*/ 0 w 990"/>
                <a:gd name="connsiteY1" fmla="*/ 0 h 1362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" h="1362176">
                  <a:moveTo>
                    <a:pt x="0" y="1362177"/>
                  </a:moveTo>
                  <a:lnTo>
                    <a:pt x="0" y="0"/>
                  </a:lnTo>
                </a:path>
              </a:pathLst>
            </a:custGeom>
            <a:noFill/>
            <a:ln w="39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reeform 140">
              <a:extLst>
                <a:ext uri="{FF2B5EF4-FFF2-40B4-BE49-F238E27FC236}">
                  <a16:creationId xmlns:a16="http://schemas.microsoft.com/office/drawing/2014/main" id="{3889AF81-D7E5-F09B-0CC7-D152DFF28E0D}"/>
                </a:ext>
              </a:extLst>
            </p:cNvPr>
            <p:cNvSpPr/>
            <p:nvPr/>
          </p:nvSpPr>
          <p:spPr>
            <a:xfrm>
              <a:off x="4999525" y="2978943"/>
              <a:ext cx="18708" cy="990"/>
            </a:xfrm>
            <a:custGeom>
              <a:avLst/>
              <a:gdLst>
                <a:gd name="connsiteX0" fmla="*/ 0 w 18708"/>
                <a:gd name="connsiteY0" fmla="*/ 0 h 990"/>
                <a:gd name="connsiteX1" fmla="*/ 18708 w 18708"/>
                <a:gd name="connsiteY1" fmla="*/ 0 h 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708" h="990">
                  <a:moveTo>
                    <a:pt x="0" y="0"/>
                  </a:moveTo>
                  <a:lnTo>
                    <a:pt x="18708" y="0"/>
                  </a:lnTo>
                </a:path>
              </a:pathLst>
            </a:custGeom>
            <a:noFill/>
            <a:ln w="39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reeform 141">
              <a:extLst>
                <a:ext uri="{FF2B5EF4-FFF2-40B4-BE49-F238E27FC236}">
                  <a16:creationId xmlns:a16="http://schemas.microsoft.com/office/drawing/2014/main" id="{5021A6EE-6772-4A0E-6C96-C30F40D80285}"/>
                </a:ext>
              </a:extLst>
            </p:cNvPr>
            <p:cNvSpPr/>
            <p:nvPr/>
          </p:nvSpPr>
          <p:spPr>
            <a:xfrm>
              <a:off x="4999525" y="2748966"/>
              <a:ext cx="18708" cy="990"/>
            </a:xfrm>
            <a:custGeom>
              <a:avLst/>
              <a:gdLst>
                <a:gd name="connsiteX0" fmla="*/ 0 w 18708"/>
                <a:gd name="connsiteY0" fmla="*/ 0 h 990"/>
                <a:gd name="connsiteX1" fmla="*/ 18708 w 18708"/>
                <a:gd name="connsiteY1" fmla="*/ 0 h 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708" h="990">
                  <a:moveTo>
                    <a:pt x="0" y="0"/>
                  </a:moveTo>
                  <a:lnTo>
                    <a:pt x="18708" y="0"/>
                  </a:lnTo>
                </a:path>
              </a:pathLst>
            </a:custGeom>
            <a:noFill/>
            <a:ln w="39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Freeform 142">
              <a:extLst>
                <a:ext uri="{FF2B5EF4-FFF2-40B4-BE49-F238E27FC236}">
                  <a16:creationId xmlns:a16="http://schemas.microsoft.com/office/drawing/2014/main" id="{9BFED799-D74B-C428-FA89-D6B73B9FE5B8}"/>
                </a:ext>
              </a:extLst>
            </p:cNvPr>
            <p:cNvSpPr/>
            <p:nvPr/>
          </p:nvSpPr>
          <p:spPr>
            <a:xfrm>
              <a:off x="4999525" y="2518985"/>
              <a:ext cx="18708" cy="990"/>
            </a:xfrm>
            <a:custGeom>
              <a:avLst/>
              <a:gdLst>
                <a:gd name="connsiteX0" fmla="*/ 0 w 18708"/>
                <a:gd name="connsiteY0" fmla="*/ 0 h 990"/>
                <a:gd name="connsiteX1" fmla="*/ 18708 w 18708"/>
                <a:gd name="connsiteY1" fmla="*/ 0 h 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708" h="990">
                  <a:moveTo>
                    <a:pt x="0" y="0"/>
                  </a:moveTo>
                  <a:lnTo>
                    <a:pt x="18708" y="0"/>
                  </a:lnTo>
                </a:path>
              </a:pathLst>
            </a:custGeom>
            <a:noFill/>
            <a:ln w="39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Freeform 143">
              <a:extLst>
                <a:ext uri="{FF2B5EF4-FFF2-40B4-BE49-F238E27FC236}">
                  <a16:creationId xmlns:a16="http://schemas.microsoft.com/office/drawing/2014/main" id="{318E3DE3-2D7C-BE25-478A-4073A8049928}"/>
                </a:ext>
              </a:extLst>
            </p:cNvPr>
            <p:cNvSpPr/>
            <p:nvPr/>
          </p:nvSpPr>
          <p:spPr>
            <a:xfrm>
              <a:off x="4999525" y="2289004"/>
              <a:ext cx="18708" cy="990"/>
            </a:xfrm>
            <a:custGeom>
              <a:avLst/>
              <a:gdLst>
                <a:gd name="connsiteX0" fmla="*/ 0 w 18708"/>
                <a:gd name="connsiteY0" fmla="*/ 0 h 990"/>
                <a:gd name="connsiteX1" fmla="*/ 18708 w 18708"/>
                <a:gd name="connsiteY1" fmla="*/ 0 h 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708" h="990">
                  <a:moveTo>
                    <a:pt x="0" y="0"/>
                  </a:moveTo>
                  <a:lnTo>
                    <a:pt x="18708" y="0"/>
                  </a:lnTo>
                </a:path>
              </a:pathLst>
            </a:custGeom>
            <a:noFill/>
            <a:ln w="39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Freeform 144">
              <a:extLst>
                <a:ext uri="{FF2B5EF4-FFF2-40B4-BE49-F238E27FC236}">
                  <a16:creationId xmlns:a16="http://schemas.microsoft.com/office/drawing/2014/main" id="{D20260B8-4B7D-454F-7601-2A73BA43673F}"/>
                </a:ext>
              </a:extLst>
            </p:cNvPr>
            <p:cNvSpPr/>
            <p:nvPr/>
          </p:nvSpPr>
          <p:spPr>
            <a:xfrm>
              <a:off x="4999525" y="2059023"/>
              <a:ext cx="18708" cy="990"/>
            </a:xfrm>
            <a:custGeom>
              <a:avLst/>
              <a:gdLst>
                <a:gd name="connsiteX0" fmla="*/ 0 w 18708"/>
                <a:gd name="connsiteY0" fmla="*/ 0 h 990"/>
                <a:gd name="connsiteX1" fmla="*/ 18708 w 18708"/>
                <a:gd name="connsiteY1" fmla="*/ 0 h 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708" h="990">
                  <a:moveTo>
                    <a:pt x="0" y="0"/>
                  </a:moveTo>
                  <a:lnTo>
                    <a:pt x="18708" y="0"/>
                  </a:lnTo>
                </a:path>
              </a:pathLst>
            </a:custGeom>
            <a:noFill/>
            <a:ln w="39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Freeform 145">
              <a:extLst>
                <a:ext uri="{FF2B5EF4-FFF2-40B4-BE49-F238E27FC236}">
                  <a16:creationId xmlns:a16="http://schemas.microsoft.com/office/drawing/2014/main" id="{BD74A116-FA7D-38B7-E0DB-81E445579E9B}"/>
                </a:ext>
              </a:extLst>
            </p:cNvPr>
            <p:cNvSpPr/>
            <p:nvPr/>
          </p:nvSpPr>
          <p:spPr>
            <a:xfrm>
              <a:off x="4999525" y="1829043"/>
              <a:ext cx="18708" cy="990"/>
            </a:xfrm>
            <a:custGeom>
              <a:avLst/>
              <a:gdLst>
                <a:gd name="connsiteX0" fmla="*/ 0 w 18708"/>
                <a:gd name="connsiteY0" fmla="*/ 0 h 990"/>
                <a:gd name="connsiteX1" fmla="*/ 18708 w 18708"/>
                <a:gd name="connsiteY1" fmla="*/ 0 h 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708" h="990">
                  <a:moveTo>
                    <a:pt x="0" y="0"/>
                  </a:moveTo>
                  <a:lnTo>
                    <a:pt x="18708" y="0"/>
                  </a:lnTo>
                </a:path>
              </a:pathLst>
            </a:custGeom>
            <a:noFill/>
            <a:ln w="39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Freeform 146">
              <a:extLst>
                <a:ext uri="{FF2B5EF4-FFF2-40B4-BE49-F238E27FC236}">
                  <a16:creationId xmlns:a16="http://schemas.microsoft.com/office/drawing/2014/main" id="{1BB08047-2363-A203-47FD-A955C73C5DD5}"/>
                </a:ext>
              </a:extLst>
            </p:cNvPr>
            <p:cNvSpPr/>
            <p:nvPr/>
          </p:nvSpPr>
          <p:spPr>
            <a:xfrm>
              <a:off x="4829135" y="2979388"/>
              <a:ext cx="29379" cy="3900"/>
            </a:xfrm>
            <a:custGeom>
              <a:avLst/>
              <a:gdLst>
                <a:gd name="connsiteX0" fmla="*/ 0 w 29379"/>
                <a:gd name="connsiteY0" fmla="*/ 0 h 3900"/>
                <a:gd name="connsiteX1" fmla="*/ 29379 w 29379"/>
                <a:gd name="connsiteY1" fmla="*/ 0 h 3900"/>
                <a:gd name="connsiteX2" fmla="*/ 29379 w 29379"/>
                <a:gd name="connsiteY2" fmla="*/ 3901 h 3900"/>
                <a:gd name="connsiteX3" fmla="*/ 0 w 29379"/>
                <a:gd name="connsiteY3" fmla="*/ 3901 h 3900"/>
                <a:gd name="connsiteX4" fmla="*/ 0 w 29379"/>
                <a:gd name="connsiteY4" fmla="*/ 0 h 3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379" h="3900">
                  <a:moveTo>
                    <a:pt x="0" y="0"/>
                  </a:moveTo>
                  <a:lnTo>
                    <a:pt x="29379" y="0"/>
                  </a:lnTo>
                  <a:lnTo>
                    <a:pt x="29379" y="3901"/>
                  </a:lnTo>
                  <a:lnTo>
                    <a:pt x="0" y="39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Freeform 147">
              <a:extLst>
                <a:ext uri="{FF2B5EF4-FFF2-40B4-BE49-F238E27FC236}">
                  <a16:creationId xmlns:a16="http://schemas.microsoft.com/office/drawing/2014/main" id="{9623D73B-BFEE-EC2E-CE24-F21D92ACEECE}"/>
                </a:ext>
              </a:extLst>
            </p:cNvPr>
            <p:cNvSpPr/>
            <p:nvPr/>
          </p:nvSpPr>
          <p:spPr>
            <a:xfrm>
              <a:off x="4866581" y="2961222"/>
              <a:ext cx="23650" cy="35491"/>
            </a:xfrm>
            <a:custGeom>
              <a:avLst/>
              <a:gdLst>
                <a:gd name="connsiteX0" fmla="*/ 11825 w 23650"/>
                <a:gd name="connsiteY0" fmla="*/ 3663 h 35491"/>
                <a:gd name="connsiteX1" fmla="*/ 6440 w 23650"/>
                <a:gd name="connsiteY1" fmla="*/ 7197 h 35491"/>
                <a:gd name="connsiteX2" fmla="*/ 4652 w 23650"/>
                <a:gd name="connsiteY2" fmla="*/ 17761 h 35491"/>
                <a:gd name="connsiteX3" fmla="*/ 6440 w 23650"/>
                <a:gd name="connsiteY3" fmla="*/ 28324 h 35491"/>
                <a:gd name="connsiteX4" fmla="*/ 11825 w 23650"/>
                <a:gd name="connsiteY4" fmla="*/ 31829 h 35491"/>
                <a:gd name="connsiteX5" fmla="*/ 17210 w 23650"/>
                <a:gd name="connsiteY5" fmla="*/ 28324 h 35491"/>
                <a:gd name="connsiteX6" fmla="*/ 19021 w 23650"/>
                <a:gd name="connsiteY6" fmla="*/ 17761 h 35491"/>
                <a:gd name="connsiteX7" fmla="*/ 17210 w 23650"/>
                <a:gd name="connsiteY7" fmla="*/ 7197 h 35491"/>
                <a:gd name="connsiteX8" fmla="*/ 11825 w 23650"/>
                <a:gd name="connsiteY8" fmla="*/ 3663 h 35491"/>
                <a:gd name="connsiteX9" fmla="*/ 11825 w 23650"/>
                <a:gd name="connsiteY9" fmla="*/ 0 h 35491"/>
                <a:gd name="connsiteX10" fmla="*/ 20602 w 23650"/>
                <a:gd name="connsiteY10" fmla="*/ 4554 h 35491"/>
                <a:gd name="connsiteX11" fmla="*/ 23650 w 23650"/>
                <a:gd name="connsiteY11" fmla="*/ 17761 h 35491"/>
                <a:gd name="connsiteX12" fmla="*/ 20602 w 23650"/>
                <a:gd name="connsiteY12" fmla="*/ 30957 h 35491"/>
                <a:gd name="connsiteX13" fmla="*/ 11825 w 23650"/>
                <a:gd name="connsiteY13" fmla="*/ 35491 h 35491"/>
                <a:gd name="connsiteX14" fmla="*/ 3025 w 23650"/>
                <a:gd name="connsiteY14" fmla="*/ 30957 h 35491"/>
                <a:gd name="connsiteX15" fmla="*/ 0 w 23650"/>
                <a:gd name="connsiteY15" fmla="*/ 17761 h 35491"/>
                <a:gd name="connsiteX16" fmla="*/ 3025 w 23650"/>
                <a:gd name="connsiteY16" fmla="*/ 4554 h 35491"/>
                <a:gd name="connsiteX17" fmla="*/ 11825 w 23650"/>
                <a:gd name="connsiteY17" fmla="*/ 0 h 3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650" h="35491">
                  <a:moveTo>
                    <a:pt x="11825" y="3663"/>
                  </a:moveTo>
                  <a:cubicBezTo>
                    <a:pt x="9442" y="3663"/>
                    <a:pt x="7647" y="4841"/>
                    <a:pt x="6440" y="7197"/>
                  </a:cubicBezTo>
                  <a:cubicBezTo>
                    <a:pt x="5248" y="9534"/>
                    <a:pt x="4652" y="13058"/>
                    <a:pt x="4652" y="17761"/>
                  </a:cubicBezTo>
                  <a:cubicBezTo>
                    <a:pt x="4652" y="22443"/>
                    <a:pt x="5248" y="25968"/>
                    <a:pt x="6440" y="28324"/>
                  </a:cubicBezTo>
                  <a:cubicBezTo>
                    <a:pt x="7647" y="30660"/>
                    <a:pt x="9442" y="31829"/>
                    <a:pt x="11825" y="31829"/>
                  </a:cubicBezTo>
                  <a:cubicBezTo>
                    <a:pt x="14223" y="31829"/>
                    <a:pt x="16019" y="30660"/>
                    <a:pt x="17210" y="28324"/>
                  </a:cubicBezTo>
                  <a:cubicBezTo>
                    <a:pt x="18417" y="25968"/>
                    <a:pt x="19021" y="22443"/>
                    <a:pt x="19021" y="17761"/>
                  </a:cubicBezTo>
                  <a:cubicBezTo>
                    <a:pt x="19021" y="13058"/>
                    <a:pt x="18417" y="9534"/>
                    <a:pt x="17210" y="7197"/>
                  </a:cubicBezTo>
                  <a:cubicBezTo>
                    <a:pt x="16019" y="4841"/>
                    <a:pt x="14223" y="3663"/>
                    <a:pt x="11825" y="3663"/>
                  </a:cubicBezTo>
                  <a:moveTo>
                    <a:pt x="11825" y="0"/>
                  </a:moveTo>
                  <a:cubicBezTo>
                    <a:pt x="15660" y="0"/>
                    <a:pt x="18585" y="1515"/>
                    <a:pt x="20602" y="4554"/>
                  </a:cubicBezTo>
                  <a:cubicBezTo>
                    <a:pt x="22634" y="7583"/>
                    <a:pt x="23650" y="11989"/>
                    <a:pt x="23650" y="17761"/>
                  </a:cubicBezTo>
                  <a:cubicBezTo>
                    <a:pt x="23650" y="23513"/>
                    <a:pt x="22634" y="27918"/>
                    <a:pt x="20602" y="30957"/>
                  </a:cubicBezTo>
                  <a:cubicBezTo>
                    <a:pt x="18585" y="33977"/>
                    <a:pt x="15660" y="35491"/>
                    <a:pt x="11825" y="35491"/>
                  </a:cubicBezTo>
                  <a:cubicBezTo>
                    <a:pt x="7990" y="35491"/>
                    <a:pt x="5057" y="33977"/>
                    <a:pt x="3025" y="30957"/>
                  </a:cubicBezTo>
                  <a:cubicBezTo>
                    <a:pt x="1009" y="27918"/>
                    <a:pt x="0" y="23513"/>
                    <a:pt x="0" y="17761"/>
                  </a:cubicBezTo>
                  <a:cubicBezTo>
                    <a:pt x="0" y="11989"/>
                    <a:pt x="1009" y="7583"/>
                    <a:pt x="3025" y="4554"/>
                  </a:cubicBezTo>
                  <a:cubicBezTo>
                    <a:pt x="5057" y="1515"/>
                    <a:pt x="7990" y="0"/>
                    <a:pt x="11825" y="0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Freeform 148">
              <a:extLst>
                <a:ext uri="{FF2B5EF4-FFF2-40B4-BE49-F238E27FC236}">
                  <a16:creationId xmlns:a16="http://schemas.microsoft.com/office/drawing/2014/main" id="{FDC0F4CF-02D6-E0AD-5678-409257A6EAD0}"/>
                </a:ext>
              </a:extLst>
            </p:cNvPr>
            <p:cNvSpPr/>
            <p:nvPr/>
          </p:nvSpPr>
          <p:spPr>
            <a:xfrm>
              <a:off x="4898366" y="2990229"/>
              <a:ext cx="4836" cy="5821"/>
            </a:xfrm>
            <a:custGeom>
              <a:avLst/>
              <a:gdLst>
                <a:gd name="connsiteX0" fmla="*/ 0 w 4836"/>
                <a:gd name="connsiteY0" fmla="*/ 0 h 5821"/>
                <a:gd name="connsiteX1" fmla="*/ 4836 w 4836"/>
                <a:gd name="connsiteY1" fmla="*/ 0 h 5821"/>
                <a:gd name="connsiteX2" fmla="*/ 4836 w 4836"/>
                <a:gd name="connsiteY2" fmla="*/ 5821 h 5821"/>
                <a:gd name="connsiteX3" fmla="*/ 0 w 4836"/>
                <a:gd name="connsiteY3" fmla="*/ 5821 h 5821"/>
                <a:gd name="connsiteX4" fmla="*/ 0 w 4836"/>
                <a:gd name="connsiteY4" fmla="*/ 0 h 5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6" h="5821">
                  <a:moveTo>
                    <a:pt x="0" y="0"/>
                  </a:moveTo>
                  <a:lnTo>
                    <a:pt x="4836" y="0"/>
                  </a:lnTo>
                  <a:lnTo>
                    <a:pt x="4836" y="5821"/>
                  </a:lnTo>
                  <a:lnTo>
                    <a:pt x="0" y="58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Freeform 149">
              <a:extLst>
                <a:ext uri="{FF2B5EF4-FFF2-40B4-BE49-F238E27FC236}">
                  <a16:creationId xmlns:a16="http://schemas.microsoft.com/office/drawing/2014/main" id="{2862147C-BBFC-7B39-A7C0-E68FE43AAB70}"/>
                </a:ext>
              </a:extLst>
            </p:cNvPr>
            <p:cNvSpPr/>
            <p:nvPr/>
          </p:nvSpPr>
          <p:spPr>
            <a:xfrm>
              <a:off x="4911703" y="2961222"/>
              <a:ext cx="21725" cy="34828"/>
            </a:xfrm>
            <a:custGeom>
              <a:avLst/>
              <a:gdLst>
                <a:gd name="connsiteX0" fmla="*/ 5569 w 21725"/>
                <a:gd name="connsiteY0" fmla="*/ 30938 h 34828"/>
                <a:gd name="connsiteX1" fmla="*/ 21726 w 21725"/>
                <a:gd name="connsiteY1" fmla="*/ 30938 h 34828"/>
                <a:gd name="connsiteX2" fmla="*/ 21726 w 21725"/>
                <a:gd name="connsiteY2" fmla="*/ 34828 h 34828"/>
                <a:gd name="connsiteX3" fmla="*/ 0 w 21725"/>
                <a:gd name="connsiteY3" fmla="*/ 34828 h 34828"/>
                <a:gd name="connsiteX4" fmla="*/ 0 w 21725"/>
                <a:gd name="connsiteY4" fmla="*/ 30938 h 34828"/>
                <a:gd name="connsiteX5" fmla="*/ 7174 w 21725"/>
                <a:gd name="connsiteY5" fmla="*/ 23621 h 34828"/>
                <a:gd name="connsiteX6" fmla="*/ 12903 w 21725"/>
                <a:gd name="connsiteY6" fmla="*/ 17691 h 34828"/>
                <a:gd name="connsiteX7" fmla="*/ 15996 w 21725"/>
                <a:gd name="connsiteY7" fmla="*/ 13474 h 34828"/>
                <a:gd name="connsiteX8" fmla="*/ 16890 w 21725"/>
                <a:gd name="connsiteY8" fmla="*/ 10058 h 34828"/>
                <a:gd name="connsiteX9" fmla="*/ 14965 w 21725"/>
                <a:gd name="connsiteY9" fmla="*/ 5613 h 34828"/>
                <a:gd name="connsiteX10" fmla="*/ 9992 w 21725"/>
                <a:gd name="connsiteY10" fmla="*/ 3891 h 34828"/>
                <a:gd name="connsiteX11" fmla="*/ 5386 w 21725"/>
                <a:gd name="connsiteY11" fmla="*/ 4653 h 34828"/>
                <a:gd name="connsiteX12" fmla="*/ 230 w 21725"/>
                <a:gd name="connsiteY12" fmla="*/ 6940 h 34828"/>
                <a:gd name="connsiteX13" fmla="*/ 230 w 21725"/>
                <a:gd name="connsiteY13" fmla="*/ 2267 h 34828"/>
                <a:gd name="connsiteX14" fmla="*/ 5455 w 21725"/>
                <a:gd name="connsiteY14" fmla="*/ 574 h 34828"/>
                <a:gd name="connsiteX15" fmla="*/ 9900 w 21725"/>
                <a:gd name="connsiteY15" fmla="*/ 0 h 34828"/>
                <a:gd name="connsiteX16" fmla="*/ 18379 w 21725"/>
                <a:gd name="connsiteY16" fmla="*/ 2653 h 34828"/>
                <a:gd name="connsiteX17" fmla="*/ 21542 w 21725"/>
                <a:gd name="connsiteY17" fmla="*/ 9761 h 34828"/>
                <a:gd name="connsiteX18" fmla="*/ 20740 w 21725"/>
                <a:gd name="connsiteY18" fmla="*/ 13771 h 34828"/>
                <a:gd name="connsiteX19" fmla="*/ 17875 w 21725"/>
                <a:gd name="connsiteY19" fmla="*/ 18216 h 34828"/>
                <a:gd name="connsiteX20" fmla="*/ 14231 w 21725"/>
                <a:gd name="connsiteY20" fmla="*/ 22067 h 34828"/>
                <a:gd name="connsiteX21" fmla="*/ 5569 w 21725"/>
                <a:gd name="connsiteY21" fmla="*/ 30938 h 34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1725" h="34828">
                  <a:moveTo>
                    <a:pt x="5569" y="30938"/>
                  </a:moveTo>
                  <a:lnTo>
                    <a:pt x="21726" y="30938"/>
                  </a:lnTo>
                  <a:lnTo>
                    <a:pt x="21726" y="34828"/>
                  </a:lnTo>
                  <a:lnTo>
                    <a:pt x="0" y="34828"/>
                  </a:lnTo>
                  <a:lnTo>
                    <a:pt x="0" y="30938"/>
                  </a:lnTo>
                  <a:cubicBezTo>
                    <a:pt x="1757" y="29116"/>
                    <a:pt x="4149" y="26680"/>
                    <a:pt x="7174" y="23621"/>
                  </a:cubicBezTo>
                  <a:cubicBezTo>
                    <a:pt x="10214" y="20552"/>
                    <a:pt x="12124" y="18572"/>
                    <a:pt x="12903" y="17691"/>
                  </a:cubicBezTo>
                  <a:cubicBezTo>
                    <a:pt x="14385" y="16018"/>
                    <a:pt x="15415" y="14612"/>
                    <a:pt x="15996" y="13474"/>
                  </a:cubicBezTo>
                  <a:cubicBezTo>
                    <a:pt x="16592" y="12316"/>
                    <a:pt x="16890" y="11177"/>
                    <a:pt x="16890" y="10058"/>
                  </a:cubicBezTo>
                  <a:cubicBezTo>
                    <a:pt x="16890" y="8247"/>
                    <a:pt x="16249" y="6762"/>
                    <a:pt x="14965" y="5613"/>
                  </a:cubicBezTo>
                  <a:cubicBezTo>
                    <a:pt x="13697" y="4465"/>
                    <a:pt x="12039" y="3891"/>
                    <a:pt x="9992" y="3891"/>
                  </a:cubicBezTo>
                  <a:cubicBezTo>
                    <a:pt x="8541" y="3891"/>
                    <a:pt x="7005" y="4148"/>
                    <a:pt x="5386" y="4653"/>
                  </a:cubicBezTo>
                  <a:cubicBezTo>
                    <a:pt x="3782" y="5158"/>
                    <a:pt x="2063" y="5920"/>
                    <a:pt x="230" y="6940"/>
                  </a:cubicBezTo>
                  <a:lnTo>
                    <a:pt x="230" y="2267"/>
                  </a:lnTo>
                  <a:cubicBezTo>
                    <a:pt x="2094" y="1525"/>
                    <a:pt x="3835" y="960"/>
                    <a:pt x="5455" y="574"/>
                  </a:cubicBezTo>
                  <a:cubicBezTo>
                    <a:pt x="7074" y="188"/>
                    <a:pt x="8556" y="0"/>
                    <a:pt x="9900" y="0"/>
                  </a:cubicBezTo>
                  <a:cubicBezTo>
                    <a:pt x="13445" y="0"/>
                    <a:pt x="16272" y="881"/>
                    <a:pt x="18379" y="2653"/>
                  </a:cubicBezTo>
                  <a:cubicBezTo>
                    <a:pt x="20488" y="4425"/>
                    <a:pt x="21542" y="6801"/>
                    <a:pt x="21542" y="9761"/>
                  </a:cubicBezTo>
                  <a:cubicBezTo>
                    <a:pt x="21542" y="11167"/>
                    <a:pt x="21275" y="12504"/>
                    <a:pt x="20740" y="13771"/>
                  </a:cubicBezTo>
                  <a:cubicBezTo>
                    <a:pt x="20220" y="15028"/>
                    <a:pt x="19265" y="16503"/>
                    <a:pt x="17875" y="18216"/>
                  </a:cubicBezTo>
                  <a:cubicBezTo>
                    <a:pt x="17493" y="18661"/>
                    <a:pt x="16279" y="19939"/>
                    <a:pt x="14231" y="22067"/>
                  </a:cubicBezTo>
                  <a:cubicBezTo>
                    <a:pt x="12185" y="24176"/>
                    <a:pt x="9297" y="27126"/>
                    <a:pt x="5569" y="30938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Freeform 150">
              <a:extLst>
                <a:ext uri="{FF2B5EF4-FFF2-40B4-BE49-F238E27FC236}">
                  <a16:creationId xmlns:a16="http://schemas.microsoft.com/office/drawing/2014/main" id="{1E712467-F901-B506-39AE-D801AD2122E2}"/>
                </a:ext>
              </a:extLst>
            </p:cNvPr>
            <p:cNvSpPr/>
            <p:nvPr/>
          </p:nvSpPr>
          <p:spPr>
            <a:xfrm>
              <a:off x="4941748" y="2961836"/>
              <a:ext cx="22137" cy="34877"/>
            </a:xfrm>
            <a:custGeom>
              <a:avLst/>
              <a:gdLst>
                <a:gd name="connsiteX0" fmla="*/ 1443 w 22137"/>
                <a:gd name="connsiteY0" fmla="*/ 0 h 34877"/>
                <a:gd name="connsiteX1" fmla="*/ 19616 w 22137"/>
                <a:gd name="connsiteY1" fmla="*/ 0 h 34877"/>
                <a:gd name="connsiteX2" fmla="*/ 19616 w 22137"/>
                <a:gd name="connsiteY2" fmla="*/ 3901 h 34877"/>
                <a:gd name="connsiteX3" fmla="*/ 5683 w 22137"/>
                <a:gd name="connsiteY3" fmla="*/ 3901 h 34877"/>
                <a:gd name="connsiteX4" fmla="*/ 5683 w 22137"/>
                <a:gd name="connsiteY4" fmla="*/ 12286 h 34877"/>
                <a:gd name="connsiteX5" fmla="*/ 7699 w 22137"/>
                <a:gd name="connsiteY5" fmla="*/ 11781 h 34877"/>
                <a:gd name="connsiteX6" fmla="*/ 9716 w 22137"/>
                <a:gd name="connsiteY6" fmla="*/ 11603 h 34877"/>
                <a:gd name="connsiteX7" fmla="*/ 18791 w 22137"/>
                <a:gd name="connsiteY7" fmla="*/ 14741 h 34877"/>
                <a:gd name="connsiteX8" fmla="*/ 22137 w 22137"/>
                <a:gd name="connsiteY8" fmla="*/ 23235 h 34877"/>
                <a:gd name="connsiteX9" fmla="*/ 18699 w 22137"/>
                <a:gd name="connsiteY9" fmla="*/ 31838 h 34877"/>
                <a:gd name="connsiteX10" fmla="*/ 9006 w 22137"/>
                <a:gd name="connsiteY10" fmla="*/ 34878 h 34877"/>
                <a:gd name="connsiteX11" fmla="*/ 4605 w 22137"/>
                <a:gd name="connsiteY11" fmla="*/ 34511 h 34877"/>
                <a:gd name="connsiteX12" fmla="*/ 0 w 22137"/>
                <a:gd name="connsiteY12" fmla="*/ 33413 h 34877"/>
                <a:gd name="connsiteX13" fmla="*/ 0 w 22137"/>
                <a:gd name="connsiteY13" fmla="*/ 28759 h 34877"/>
                <a:gd name="connsiteX14" fmla="*/ 4262 w 22137"/>
                <a:gd name="connsiteY14" fmla="*/ 30433 h 34877"/>
                <a:gd name="connsiteX15" fmla="*/ 8914 w 22137"/>
                <a:gd name="connsiteY15" fmla="*/ 30987 h 34877"/>
                <a:gd name="connsiteX16" fmla="*/ 15194 w 22137"/>
                <a:gd name="connsiteY16" fmla="*/ 28898 h 34877"/>
                <a:gd name="connsiteX17" fmla="*/ 17508 w 22137"/>
                <a:gd name="connsiteY17" fmla="*/ 23235 h 34877"/>
                <a:gd name="connsiteX18" fmla="*/ 15194 w 22137"/>
                <a:gd name="connsiteY18" fmla="*/ 17582 h 34877"/>
                <a:gd name="connsiteX19" fmla="*/ 8914 w 22137"/>
                <a:gd name="connsiteY19" fmla="*/ 15494 h 34877"/>
                <a:gd name="connsiteX20" fmla="*/ 5201 w 22137"/>
                <a:gd name="connsiteY20" fmla="*/ 15909 h 34877"/>
                <a:gd name="connsiteX21" fmla="*/ 1443 w 22137"/>
                <a:gd name="connsiteY21" fmla="*/ 17186 h 34877"/>
                <a:gd name="connsiteX22" fmla="*/ 1443 w 22137"/>
                <a:gd name="connsiteY22" fmla="*/ 0 h 34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2137" h="34877">
                  <a:moveTo>
                    <a:pt x="1443" y="0"/>
                  </a:moveTo>
                  <a:lnTo>
                    <a:pt x="19616" y="0"/>
                  </a:lnTo>
                  <a:lnTo>
                    <a:pt x="19616" y="3901"/>
                  </a:lnTo>
                  <a:lnTo>
                    <a:pt x="5683" y="3901"/>
                  </a:lnTo>
                  <a:lnTo>
                    <a:pt x="5683" y="12286"/>
                  </a:lnTo>
                  <a:cubicBezTo>
                    <a:pt x="6355" y="12058"/>
                    <a:pt x="7027" y="11890"/>
                    <a:pt x="7699" y="11781"/>
                  </a:cubicBezTo>
                  <a:cubicBezTo>
                    <a:pt x="8371" y="11662"/>
                    <a:pt x="9044" y="11603"/>
                    <a:pt x="9716" y="11603"/>
                  </a:cubicBezTo>
                  <a:cubicBezTo>
                    <a:pt x="13535" y="11603"/>
                    <a:pt x="16561" y="12652"/>
                    <a:pt x="18791" y="14741"/>
                  </a:cubicBezTo>
                  <a:cubicBezTo>
                    <a:pt x="21022" y="16830"/>
                    <a:pt x="22137" y="19661"/>
                    <a:pt x="22137" y="23235"/>
                  </a:cubicBezTo>
                  <a:cubicBezTo>
                    <a:pt x="22137" y="26918"/>
                    <a:pt x="20991" y="29789"/>
                    <a:pt x="18699" y="31838"/>
                  </a:cubicBezTo>
                  <a:cubicBezTo>
                    <a:pt x="16407" y="33868"/>
                    <a:pt x="13177" y="34878"/>
                    <a:pt x="9006" y="34878"/>
                  </a:cubicBezTo>
                  <a:cubicBezTo>
                    <a:pt x="7570" y="34878"/>
                    <a:pt x="6103" y="34759"/>
                    <a:pt x="4605" y="34511"/>
                  </a:cubicBezTo>
                  <a:cubicBezTo>
                    <a:pt x="3123" y="34264"/>
                    <a:pt x="1589" y="33898"/>
                    <a:pt x="0" y="33413"/>
                  </a:cubicBezTo>
                  <a:lnTo>
                    <a:pt x="0" y="28759"/>
                  </a:lnTo>
                  <a:cubicBezTo>
                    <a:pt x="1375" y="29512"/>
                    <a:pt x="2796" y="30066"/>
                    <a:pt x="4262" y="30433"/>
                  </a:cubicBezTo>
                  <a:cubicBezTo>
                    <a:pt x="5728" y="30799"/>
                    <a:pt x="7279" y="30987"/>
                    <a:pt x="8914" y="30987"/>
                  </a:cubicBezTo>
                  <a:cubicBezTo>
                    <a:pt x="11557" y="30987"/>
                    <a:pt x="13650" y="30294"/>
                    <a:pt x="15194" y="28898"/>
                  </a:cubicBezTo>
                  <a:cubicBezTo>
                    <a:pt x="16737" y="27512"/>
                    <a:pt x="17508" y="25621"/>
                    <a:pt x="17508" y="23235"/>
                  </a:cubicBezTo>
                  <a:cubicBezTo>
                    <a:pt x="17508" y="20849"/>
                    <a:pt x="16737" y="18968"/>
                    <a:pt x="15194" y="17582"/>
                  </a:cubicBezTo>
                  <a:cubicBezTo>
                    <a:pt x="13650" y="16186"/>
                    <a:pt x="11557" y="15494"/>
                    <a:pt x="8914" y="15494"/>
                  </a:cubicBezTo>
                  <a:cubicBezTo>
                    <a:pt x="7676" y="15494"/>
                    <a:pt x="6439" y="15632"/>
                    <a:pt x="5201" y="15909"/>
                  </a:cubicBezTo>
                  <a:cubicBezTo>
                    <a:pt x="3979" y="16177"/>
                    <a:pt x="2726" y="16602"/>
                    <a:pt x="1443" y="17186"/>
                  </a:cubicBezTo>
                  <a:lnTo>
                    <a:pt x="1443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Freeform 151">
              <a:extLst>
                <a:ext uri="{FF2B5EF4-FFF2-40B4-BE49-F238E27FC236}">
                  <a16:creationId xmlns:a16="http://schemas.microsoft.com/office/drawing/2014/main" id="{E9524CC3-296A-CF1D-99D0-474A567C49D6}"/>
                </a:ext>
              </a:extLst>
            </p:cNvPr>
            <p:cNvSpPr/>
            <p:nvPr/>
          </p:nvSpPr>
          <p:spPr>
            <a:xfrm>
              <a:off x="4865596" y="2731235"/>
              <a:ext cx="23649" cy="35501"/>
            </a:xfrm>
            <a:custGeom>
              <a:avLst/>
              <a:gdLst>
                <a:gd name="connsiteX0" fmla="*/ 11825 w 23649"/>
                <a:gd name="connsiteY0" fmla="*/ 3673 h 35501"/>
                <a:gd name="connsiteX1" fmla="*/ 6439 w 23649"/>
                <a:gd name="connsiteY1" fmla="*/ 7197 h 35501"/>
                <a:gd name="connsiteX2" fmla="*/ 4652 w 23649"/>
                <a:gd name="connsiteY2" fmla="*/ 17761 h 35501"/>
                <a:gd name="connsiteX3" fmla="*/ 6439 w 23649"/>
                <a:gd name="connsiteY3" fmla="*/ 28334 h 35501"/>
                <a:gd name="connsiteX4" fmla="*/ 11825 w 23649"/>
                <a:gd name="connsiteY4" fmla="*/ 31838 h 35501"/>
                <a:gd name="connsiteX5" fmla="*/ 17210 w 23649"/>
                <a:gd name="connsiteY5" fmla="*/ 28334 h 35501"/>
                <a:gd name="connsiteX6" fmla="*/ 19021 w 23649"/>
                <a:gd name="connsiteY6" fmla="*/ 17761 h 35501"/>
                <a:gd name="connsiteX7" fmla="*/ 17210 w 23649"/>
                <a:gd name="connsiteY7" fmla="*/ 7197 h 35501"/>
                <a:gd name="connsiteX8" fmla="*/ 11825 w 23649"/>
                <a:gd name="connsiteY8" fmla="*/ 3673 h 35501"/>
                <a:gd name="connsiteX9" fmla="*/ 11825 w 23649"/>
                <a:gd name="connsiteY9" fmla="*/ 0 h 35501"/>
                <a:gd name="connsiteX10" fmla="*/ 20602 w 23649"/>
                <a:gd name="connsiteY10" fmla="*/ 4564 h 35501"/>
                <a:gd name="connsiteX11" fmla="*/ 23649 w 23649"/>
                <a:gd name="connsiteY11" fmla="*/ 17761 h 35501"/>
                <a:gd name="connsiteX12" fmla="*/ 20602 w 23649"/>
                <a:gd name="connsiteY12" fmla="*/ 30967 h 35501"/>
                <a:gd name="connsiteX13" fmla="*/ 11825 w 23649"/>
                <a:gd name="connsiteY13" fmla="*/ 35501 h 35501"/>
                <a:gd name="connsiteX14" fmla="*/ 3024 w 23649"/>
                <a:gd name="connsiteY14" fmla="*/ 30967 h 35501"/>
                <a:gd name="connsiteX15" fmla="*/ 0 w 23649"/>
                <a:gd name="connsiteY15" fmla="*/ 17761 h 35501"/>
                <a:gd name="connsiteX16" fmla="*/ 3024 w 23649"/>
                <a:gd name="connsiteY16" fmla="*/ 4564 h 35501"/>
                <a:gd name="connsiteX17" fmla="*/ 11825 w 23649"/>
                <a:gd name="connsiteY17" fmla="*/ 0 h 35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649" h="35501">
                  <a:moveTo>
                    <a:pt x="11825" y="3673"/>
                  </a:moveTo>
                  <a:cubicBezTo>
                    <a:pt x="9442" y="3673"/>
                    <a:pt x="7646" y="4851"/>
                    <a:pt x="6439" y="7197"/>
                  </a:cubicBezTo>
                  <a:cubicBezTo>
                    <a:pt x="5248" y="9534"/>
                    <a:pt x="4652" y="13058"/>
                    <a:pt x="4652" y="17761"/>
                  </a:cubicBezTo>
                  <a:cubicBezTo>
                    <a:pt x="4652" y="22453"/>
                    <a:pt x="5248" y="25978"/>
                    <a:pt x="6439" y="28334"/>
                  </a:cubicBezTo>
                  <a:cubicBezTo>
                    <a:pt x="7646" y="30670"/>
                    <a:pt x="9442" y="31838"/>
                    <a:pt x="11825" y="31838"/>
                  </a:cubicBezTo>
                  <a:cubicBezTo>
                    <a:pt x="14223" y="31838"/>
                    <a:pt x="16018" y="30670"/>
                    <a:pt x="17210" y="28334"/>
                  </a:cubicBezTo>
                  <a:cubicBezTo>
                    <a:pt x="18417" y="25978"/>
                    <a:pt x="19021" y="22453"/>
                    <a:pt x="19021" y="17761"/>
                  </a:cubicBezTo>
                  <a:cubicBezTo>
                    <a:pt x="19021" y="13058"/>
                    <a:pt x="18417" y="9534"/>
                    <a:pt x="17210" y="7197"/>
                  </a:cubicBezTo>
                  <a:cubicBezTo>
                    <a:pt x="16018" y="4851"/>
                    <a:pt x="14223" y="3673"/>
                    <a:pt x="11825" y="3673"/>
                  </a:cubicBezTo>
                  <a:moveTo>
                    <a:pt x="11825" y="0"/>
                  </a:moveTo>
                  <a:cubicBezTo>
                    <a:pt x="15659" y="0"/>
                    <a:pt x="18585" y="1525"/>
                    <a:pt x="20602" y="4564"/>
                  </a:cubicBezTo>
                  <a:cubicBezTo>
                    <a:pt x="22633" y="7583"/>
                    <a:pt x="23649" y="11989"/>
                    <a:pt x="23649" y="17761"/>
                  </a:cubicBezTo>
                  <a:cubicBezTo>
                    <a:pt x="23649" y="23522"/>
                    <a:pt x="22633" y="27928"/>
                    <a:pt x="20602" y="30967"/>
                  </a:cubicBezTo>
                  <a:cubicBezTo>
                    <a:pt x="18585" y="33987"/>
                    <a:pt x="15659" y="35501"/>
                    <a:pt x="11825" y="35501"/>
                  </a:cubicBezTo>
                  <a:cubicBezTo>
                    <a:pt x="7990" y="35501"/>
                    <a:pt x="5057" y="33987"/>
                    <a:pt x="3024" y="30967"/>
                  </a:cubicBezTo>
                  <a:cubicBezTo>
                    <a:pt x="1008" y="27928"/>
                    <a:pt x="0" y="23522"/>
                    <a:pt x="0" y="17761"/>
                  </a:cubicBezTo>
                  <a:cubicBezTo>
                    <a:pt x="0" y="11989"/>
                    <a:pt x="1008" y="7583"/>
                    <a:pt x="3024" y="4564"/>
                  </a:cubicBezTo>
                  <a:cubicBezTo>
                    <a:pt x="5057" y="1525"/>
                    <a:pt x="7990" y="0"/>
                    <a:pt x="11825" y="0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Freeform 152">
              <a:extLst>
                <a:ext uri="{FF2B5EF4-FFF2-40B4-BE49-F238E27FC236}">
                  <a16:creationId xmlns:a16="http://schemas.microsoft.com/office/drawing/2014/main" id="{7E8DF26D-E2EA-C4D9-37E9-FB517DF4C667}"/>
                </a:ext>
              </a:extLst>
            </p:cNvPr>
            <p:cNvSpPr/>
            <p:nvPr/>
          </p:nvSpPr>
          <p:spPr>
            <a:xfrm>
              <a:off x="4897381" y="2760252"/>
              <a:ext cx="4835" cy="5821"/>
            </a:xfrm>
            <a:custGeom>
              <a:avLst/>
              <a:gdLst>
                <a:gd name="connsiteX0" fmla="*/ 0 w 4835"/>
                <a:gd name="connsiteY0" fmla="*/ 0 h 5821"/>
                <a:gd name="connsiteX1" fmla="*/ 4835 w 4835"/>
                <a:gd name="connsiteY1" fmla="*/ 0 h 5821"/>
                <a:gd name="connsiteX2" fmla="*/ 4835 w 4835"/>
                <a:gd name="connsiteY2" fmla="*/ 5821 h 5821"/>
                <a:gd name="connsiteX3" fmla="*/ 0 w 4835"/>
                <a:gd name="connsiteY3" fmla="*/ 5821 h 5821"/>
                <a:gd name="connsiteX4" fmla="*/ 0 w 4835"/>
                <a:gd name="connsiteY4" fmla="*/ 0 h 5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5" h="5821">
                  <a:moveTo>
                    <a:pt x="0" y="0"/>
                  </a:moveTo>
                  <a:lnTo>
                    <a:pt x="4835" y="0"/>
                  </a:lnTo>
                  <a:lnTo>
                    <a:pt x="4835" y="5821"/>
                  </a:lnTo>
                  <a:lnTo>
                    <a:pt x="0" y="58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Freeform 153">
              <a:extLst>
                <a:ext uri="{FF2B5EF4-FFF2-40B4-BE49-F238E27FC236}">
                  <a16:creationId xmlns:a16="http://schemas.microsoft.com/office/drawing/2014/main" id="{1DAB0B54-65D3-B3DB-64B4-33161A29FF43}"/>
                </a:ext>
              </a:extLst>
            </p:cNvPr>
            <p:cNvSpPr/>
            <p:nvPr/>
          </p:nvSpPr>
          <p:spPr>
            <a:xfrm>
              <a:off x="4910374" y="2731235"/>
              <a:ext cx="23650" cy="35501"/>
            </a:xfrm>
            <a:custGeom>
              <a:avLst/>
              <a:gdLst>
                <a:gd name="connsiteX0" fmla="*/ 11825 w 23650"/>
                <a:gd name="connsiteY0" fmla="*/ 3673 h 35501"/>
                <a:gd name="connsiteX1" fmla="*/ 6439 w 23650"/>
                <a:gd name="connsiteY1" fmla="*/ 7197 h 35501"/>
                <a:gd name="connsiteX2" fmla="*/ 4652 w 23650"/>
                <a:gd name="connsiteY2" fmla="*/ 17761 h 35501"/>
                <a:gd name="connsiteX3" fmla="*/ 6439 w 23650"/>
                <a:gd name="connsiteY3" fmla="*/ 28334 h 35501"/>
                <a:gd name="connsiteX4" fmla="*/ 11825 w 23650"/>
                <a:gd name="connsiteY4" fmla="*/ 31838 h 35501"/>
                <a:gd name="connsiteX5" fmla="*/ 17210 w 23650"/>
                <a:gd name="connsiteY5" fmla="*/ 28334 h 35501"/>
                <a:gd name="connsiteX6" fmla="*/ 19021 w 23650"/>
                <a:gd name="connsiteY6" fmla="*/ 17761 h 35501"/>
                <a:gd name="connsiteX7" fmla="*/ 17210 w 23650"/>
                <a:gd name="connsiteY7" fmla="*/ 7197 h 35501"/>
                <a:gd name="connsiteX8" fmla="*/ 11825 w 23650"/>
                <a:gd name="connsiteY8" fmla="*/ 3673 h 35501"/>
                <a:gd name="connsiteX9" fmla="*/ 11825 w 23650"/>
                <a:gd name="connsiteY9" fmla="*/ 0 h 35501"/>
                <a:gd name="connsiteX10" fmla="*/ 20602 w 23650"/>
                <a:gd name="connsiteY10" fmla="*/ 4564 h 35501"/>
                <a:gd name="connsiteX11" fmla="*/ 23650 w 23650"/>
                <a:gd name="connsiteY11" fmla="*/ 17761 h 35501"/>
                <a:gd name="connsiteX12" fmla="*/ 20602 w 23650"/>
                <a:gd name="connsiteY12" fmla="*/ 30967 h 35501"/>
                <a:gd name="connsiteX13" fmla="*/ 11825 w 23650"/>
                <a:gd name="connsiteY13" fmla="*/ 35501 h 35501"/>
                <a:gd name="connsiteX14" fmla="*/ 3024 w 23650"/>
                <a:gd name="connsiteY14" fmla="*/ 30967 h 35501"/>
                <a:gd name="connsiteX15" fmla="*/ 0 w 23650"/>
                <a:gd name="connsiteY15" fmla="*/ 17761 h 35501"/>
                <a:gd name="connsiteX16" fmla="*/ 3024 w 23650"/>
                <a:gd name="connsiteY16" fmla="*/ 4564 h 35501"/>
                <a:gd name="connsiteX17" fmla="*/ 11825 w 23650"/>
                <a:gd name="connsiteY17" fmla="*/ 0 h 35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650" h="35501">
                  <a:moveTo>
                    <a:pt x="11825" y="3673"/>
                  </a:moveTo>
                  <a:cubicBezTo>
                    <a:pt x="9442" y="3673"/>
                    <a:pt x="7646" y="4851"/>
                    <a:pt x="6439" y="7197"/>
                  </a:cubicBezTo>
                  <a:cubicBezTo>
                    <a:pt x="5248" y="9534"/>
                    <a:pt x="4652" y="13058"/>
                    <a:pt x="4652" y="17761"/>
                  </a:cubicBezTo>
                  <a:cubicBezTo>
                    <a:pt x="4652" y="22453"/>
                    <a:pt x="5248" y="25978"/>
                    <a:pt x="6439" y="28334"/>
                  </a:cubicBezTo>
                  <a:cubicBezTo>
                    <a:pt x="7646" y="30670"/>
                    <a:pt x="9442" y="31838"/>
                    <a:pt x="11825" y="31838"/>
                  </a:cubicBezTo>
                  <a:cubicBezTo>
                    <a:pt x="14223" y="31838"/>
                    <a:pt x="16019" y="30670"/>
                    <a:pt x="17210" y="28334"/>
                  </a:cubicBezTo>
                  <a:cubicBezTo>
                    <a:pt x="18417" y="25978"/>
                    <a:pt x="19021" y="22453"/>
                    <a:pt x="19021" y="17761"/>
                  </a:cubicBezTo>
                  <a:cubicBezTo>
                    <a:pt x="19021" y="13058"/>
                    <a:pt x="18417" y="9534"/>
                    <a:pt x="17210" y="7197"/>
                  </a:cubicBezTo>
                  <a:cubicBezTo>
                    <a:pt x="16019" y="4851"/>
                    <a:pt x="14223" y="3673"/>
                    <a:pt x="11825" y="3673"/>
                  </a:cubicBezTo>
                  <a:moveTo>
                    <a:pt x="11825" y="0"/>
                  </a:moveTo>
                  <a:cubicBezTo>
                    <a:pt x="15659" y="0"/>
                    <a:pt x="18585" y="1525"/>
                    <a:pt x="20602" y="4564"/>
                  </a:cubicBezTo>
                  <a:cubicBezTo>
                    <a:pt x="22634" y="7583"/>
                    <a:pt x="23650" y="11989"/>
                    <a:pt x="23650" y="17761"/>
                  </a:cubicBezTo>
                  <a:cubicBezTo>
                    <a:pt x="23650" y="23522"/>
                    <a:pt x="22634" y="27928"/>
                    <a:pt x="20602" y="30967"/>
                  </a:cubicBezTo>
                  <a:cubicBezTo>
                    <a:pt x="18585" y="33987"/>
                    <a:pt x="15659" y="35501"/>
                    <a:pt x="11825" y="35501"/>
                  </a:cubicBezTo>
                  <a:cubicBezTo>
                    <a:pt x="7990" y="35501"/>
                    <a:pt x="5057" y="33987"/>
                    <a:pt x="3024" y="30967"/>
                  </a:cubicBezTo>
                  <a:cubicBezTo>
                    <a:pt x="1008" y="27928"/>
                    <a:pt x="0" y="23522"/>
                    <a:pt x="0" y="17761"/>
                  </a:cubicBezTo>
                  <a:cubicBezTo>
                    <a:pt x="0" y="11989"/>
                    <a:pt x="1008" y="7583"/>
                    <a:pt x="3024" y="4564"/>
                  </a:cubicBezTo>
                  <a:cubicBezTo>
                    <a:pt x="5057" y="1525"/>
                    <a:pt x="7990" y="0"/>
                    <a:pt x="11825" y="0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Freeform 154">
              <a:extLst>
                <a:ext uri="{FF2B5EF4-FFF2-40B4-BE49-F238E27FC236}">
                  <a16:creationId xmlns:a16="http://schemas.microsoft.com/office/drawing/2014/main" id="{78C60D08-86EC-679B-2716-CF7B9EC098C0}"/>
                </a:ext>
              </a:extLst>
            </p:cNvPr>
            <p:cNvSpPr/>
            <p:nvPr/>
          </p:nvSpPr>
          <p:spPr>
            <a:xfrm>
              <a:off x="4940235" y="2731235"/>
              <a:ext cx="23650" cy="35501"/>
            </a:xfrm>
            <a:custGeom>
              <a:avLst/>
              <a:gdLst>
                <a:gd name="connsiteX0" fmla="*/ 11825 w 23650"/>
                <a:gd name="connsiteY0" fmla="*/ 3673 h 35501"/>
                <a:gd name="connsiteX1" fmla="*/ 6439 w 23650"/>
                <a:gd name="connsiteY1" fmla="*/ 7197 h 35501"/>
                <a:gd name="connsiteX2" fmla="*/ 4652 w 23650"/>
                <a:gd name="connsiteY2" fmla="*/ 17761 h 35501"/>
                <a:gd name="connsiteX3" fmla="*/ 6439 w 23650"/>
                <a:gd name="connsiteY3" fmla="*/ 28334 h 35501"/>
                <a:gd name="connsiteX4" fmla="*/ 11825 w 23650"/>
                <a:gd name="connsiteY4" fmla="*/ 31838 h 35501"/>
                <a:gd name="connsiteX5" fmla="*/ 17210 w 23650"/>
                <a:gd name="connsiteY5" fmla="*/ 28334 h 35501"/>
                <a:gd name="connsiteX6" fmla="*/ 19021 w 23650"/>
                <a:gd name="connsiteY6" fmla="*/ 17761 h 35501"/>
                <a:gd name="connsiteX7" fmla="*/ 17210 w 23650"/>
                <a:gd name="connsiteY7" fmla="*/ 7197 h 35501"/>
                <a:gd name="connsiteX8" fmla="*/ 11825 w 23650"/>
                <a:gd name="connsiteY8" fmla="*/ 3673 h 35501"/>
                <a:gd name="connsiteX9" fmla="*/ 11825 w 23650"/>
                <a:gd name="connsiteY9" fmla="*/ 0 h 35501"/>
                <a:gd name="connsiteX10" fmla="*/ 20602 w 23650"/>
                <a:gd name="connsiteY10" fmla="*/ 4564 h 35501"/>
                <a:gd name="connsiteX11" fmla="*/ 23650 w 23650"/>
                <a:gd name="connsiteY11" fmla="*/ 17761 h 35501"/>
                <a:gd name="connsiteX12" fmla="*/ 20602 w 23650"/>
                <a:gd name="connsiteY12" fmla="*/ 30967 h 35501"/>
                <a:gd name="connsiteX13" fmla="*/ 11825 w 23650"/>
                <a:gd name="connsiteY13" fmla="*/ 35501 h 35501"/>
                <a:gd name="connsiteX14" fmla="*/ 3024 w 23650"/>
                <a:gd name="connsiteY14" fmla="*/ 30967 h 35501"/>
                <a:gd name="connsiteX15" fmla="*/ 0 w 23650"/>
                <a:gd name="connsiteY15" fmla="*/ 17761 h 35501"/>
                <a:gd name="connsiteX16" fmla="*/ 3024 w 23650"/>
                <a:gd name="connsiteY16" fmla="*/ 4564 h 35501"/>
                <a:gd name="connsiteX17" fmla="*/ 11825 w 23650"/>
                <a:gd name="connsiteY17" fmla="*/ 0 h 35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650" h="35501">
                  <a:moveTo>
                    <a:pt x="11825" y="3673"/>
                  </a:moveTo>
                  <a:cubicBezTo>
                    <a:pt x="9442" y="3673"/>
                    <a:pt x="7646" y="4851"/>
                    <a:pt x="6439" y="7197"/>
                  </a:cubicBezTo>
                  <a:cubicBezTo>
                    <a:pt x="5248" y="9534"/>
                    <a:pt x="4652" y="13058"/>
                    <a:pt x="4652" y="17761"/>
                  </a:cubicBezTo>
                  <a:cubicBezTo>
                    <a:pt x="4652" y="22453"/>
                    <a:pt x="5248" y="25978"/>
                    <a:pt x="6439" y="28334"/>
                  </a:cubicBezTo>
                  <a:cubicBezTo>
                    <a:pt x="7646" y="30670"/>
                    <a:pt x="9442" y="31838"/>
                    <a:pt x="11825" y="31838"/>
                  </a:cubicBezTo>
                  <a:cubicBezTo>
                    <a:pt x="14223" y="31838"/>
                    <a:pt x="16018" y="30670"/>
                    <a:pt x="17210" y="28334"/>
                  </a:cubicBezTo>
                  <a:cubicBezTo>
                    <a:pt x="18417" y="25978"/>
                    <a:pt x="19021" y="22453"/>
                    <a:pt x="19021" y="17761"/>
                  </a:cubicBezTo>
                  <a:cubicBezTo>
                    <a:pt x="19021" y="13058"/>
                    <a:pt x="18417" y="9534"/>
                    <a:pt x="17210" y="7197"/>
                  </a:cubicBezTo>
                  <a:cubicBezTo>
                    <a:pt x="16018" y="4851"/>
                    <a:pt x="14223" y="3673"/>
                    <a:pt x="11825" y="3673"/>
                  </a:cubicBezTo>
                  <a:moveTo>
                    <a:pt x="11825" y="0"/>
                  </a:moveTo>
                  <a:cubicBezTo>
                    <a:pt x="15659" y="0"/>
                    <a:pt x="18585" y="1525"/>
                    <a:pt x="20602" y="4564"/>
                  </a:cubicBezTo>
                  <a:cubicBezTo>
                    <a:pt x="22634" y="7583"/>
                    <a:pt x="23650" y="11989"/>
                    <a:pt x="23650" y="17761"/>
                  </a:cubicBezTo>
                  <a:cubicBezTo>
                    <a:pt x="23650" y="23522"/>
                    <a:pt x="22634" y="27928"/>
                    <a:pt x="20602" y="30967"/>
                  </a:cubicBezTo>
                  <a:cubicBezTo>
                    <a:pt x="18585" y="33987"/>
                    <a:pt x="15659" y="35501"/>
                    <a:pt x="11825" y="35501"/>
                  </a:cubicBezTo>
                  <a:cubicBezTo>
                    <a:pt x="7990" y="35501"/>
                    <a:pt x="5057" y="33987"/>
                    <a:pt x="3024" y="30967"/>
                  </a:cubicBezTo>
                  <a:cubicBezTo>
                    <a:pt x="1008" y="27928"/>
                    <a:pt x="0" y="23522"/>
                    <a:pt x="0" y="17761"/>
                  </a:cubicBezTo>
                  <a:cubicBezTo>
                    <a:pt x="0" y="11989"/>
                    <a:pt x="1008" y="7583"/>
                    <a:pt x="3024" y="4564"/>
                  </a:cubicBezTo>
                  <a:cubicBezTo>
                    <a:pt x="5057" y="1525"/>
                    <a:pt x="7990" y="0"/>
                    <a:pt x="11825" y="0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Freeform 155">
              <a:extLst>
                <a:ext uri="{FF2B5EF4-FFF2-40B4-BE49-F238E27FC236}">
                  <a16:creationId xmlns:a16="http://schemas.microsoft.com/office/drawing/2014/main" id="{881CC412-A9FC-4084-6644-260903F8D0C5}"/>
                </a:ext>
              </a:extLst>
            </p:cNvPr>
            <p:cNvSpPr/>
            <p:nvPr/>
          </p:nvSpPr>
          <p:spPr>
            <a:xfrm>
              <a:off x="4866581" y="2501259"/>
              <a:ext cx="23650" cy="35497"/>
            </a:xfrm>
            <a:custGeom>
              <a:avLst/>
              <a:gdLst>
                <a:gd name="connsiteX0" fmla="*/ 11825 w 23650"/>
                <a:gd name="connsiteY0" fmla="*/ 3666 h 35497"/>
                <a:gd name="connsiteX1" fmla="*/ 6440 w 23650"/>
                <a:gd name="connsiteY1" fmla="*/ 7195 h 35497"/>
                <a:gd name="connsiteX2" fmla="*/ 4652 w 23650"/>
                <a:gd name="connsiteY2" fmla="*/ 17760 h 35497"/>
                <a:gd name="connsiteX3" fmla="*/ 6440 w 23650"/>
                <a:gd name="connsiteY3" fmla="*/ 28324 h 35497"/>
                <a:gd name="connsiteX4" fmla="*/ 11825 w 23650"/>
                <a:gd name="connsiteY4" fmla="*/ 31830 h 35497"/>
                <a:gd name="connsiteX5" fmla="*/ 17210 w 23650"/>
                <a:gd name="connsiteY5" fmla="*/ 28324 h 35497"/>
                <a:gd name="connsiteX6" fmla="*/ 19021 w 23650"/>
                <a:gd name="connsiteY6" fmla="*/ 17760 h 35497"/>
                <a:gd name="connsiteX7" fmla="*/ 17210 w 23650"/>
                <a:gd name="connsiteY7" fmla="*/ 7195 h 35497"/>
                <a:gd name="connsiteX8" fmla="*/ 11825 w 23650"/>
                <a:gd name="connsiteY8" fmla="*/ 3666 h 35497"/>
                <a:gd name="connsiteX9" fmla="*/ 11825 w 23650"/>
                <a:gd name="connsiteY9" fmla="*/ 0 h 35497"/>
                <a:gd name="connsiteX10" fmla="*/ 20602 w 23650"/>
                <a:gd name="connsiteY10" fmla="*/ 4560 h 35497"/>
                <a:gd name="connsiteX11" fmla="*/ 23650 w 23650"/>
                <a:gd name="connsiteY11" fmla="*/ 17760 h 35497"/>
                <a:gd name="connsiteX12" fmla="*/ 20602 w 23650"/>
                <a:gd name="connsiteY12" fmla="*/ 30960 h 35497"/>
                <a:gd name="connsiteX13" fmla="*/ 11825 w 23650"/>
                <a:gd name="connsiteY13" fmla="*/ 35497 h 35497"/>
                <a:gd name="connsiteX14" fmla="*/ 3025 w 23650"/>
                <a:gd name="connsiteY14" fmla="*/ 30960 h 35497"/>
                <a:gd name="connsiteX15" fmla="*/ 0 w 23650"/>
                <a:gd name="connsiteY15" fmla="*/ 17760 h 35497"/>
                <a:gd name="connsiteX16" fmla="*/ 3025 w 23650"/>
                <a:gd name="connsiteY16" fmla="*/ 4560 h 35497"/>
                <a:gd name="connsiteX17" fmla="*/ 11825 w 23650"/>
                <a:gd name="connsiteY17" fmla="*/ 0 h 35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650" h="35497">
                  <a:moveTo>
                    <a:pt x="11825" y="3666"/>
                  </a:moveTo>
                  <a:cubicBezTo>
                    <a:pt x="9442" y="3666"/>
                    <a:pt x="7647" y="4842"/>
                    <a:pt x="6440" y="7195"/>
                  </a:cubicBezTo>
                  <a:cubicBezTo>
                    <a:pt x="5248" y="9533"/>
                    <a:pt x="4652" y="13054"/>
                    <a:pt x="4652" y="17760"/>
                  </a:cubicBezTo>
                  <a:cubicBezTo>
                    <a:pt x="4652" y="22450"/>
                    <a:pt x="5248" y="25972"/>
                    <a:pt x="6440" y="28324"/>
                  </a:cubicBezTo>
                  <a:cubicBezTo>
                    <a:pt x="7647" y="30661"/>
                    <a:pt x="9442" y="31830"/>
                    <a:pt x="11825" y="31830"/>
                  </a:cubicBezTo>
                  <a:cubicBezTo>
                    <a:pt x="14223" y="31830"/>
                    <a:pt x="16019" y="30661"/>
                    <a:pt x="17210" y="28324"/>
                  </a:cubicBezTo>
                  <a:cubicBezTo>
                    <a:pt x="18417" y="25972"/>
                    <a:pt x="19021" y="22450"/>
                    <a:pt x="19021" y="17760"/>
                  </a:cubicBezTo>
                  <a:cubicBezTo>
                    <a:pt x="19021" y="13054"/>
                    <a:pt x="18417" y="9533"/>
                    <a:pt x="17210" y="7195"/>
                  </a:cubicBezTo>
                  <a:cubicBezTo>
                    <a:pt x="16019" y="4842"/>
                    <a:pt x="14223" y="3666"/>
                    <a:pt x="11825" y="3666"/>
                  </a:cubicBezTo>
                  <a:moveTo>
                    <a:pt x="11825" y="0"/>
                  </a:moveTo>
                  <a:cubicBezTo>
                    <a:pt x="15660" y="0"/>
                    <a:pt x="18585" y="1520"/>
                    <a:pt x="20602" y="4560"/>
                  </a:cubicBezTo>
                  <a:cubicBezTo>
                    <a:pt x="22634" y="7584"/>
                    <a:pt x="23650" y="11985"/>
                    <a:pt x="23650" y="17760"/>
                  </a:cubicBezTo>
                  <a:cubicBezTo>
                    <a:pt x="23650" y="23519"/>
                    <a:pt x="22634" y="27920"/>
                    <a:pt x="20602" y="30960"/>
                  </a:cubicBezTo>
                  <a:cubicBezTo>
                    <a:pt x="18585" y="33985"/>
                    <a:pt x="15660" y="35497"/>
                    <a:pt x="11825" y="35497"/>
                  </a:cubicBezTo>
                  <a:cubicBezTo>
                    <a:pt x="7990" y="35497"/>
                    <a:pt x="5057" y="33985"/>
                    <a:pt x="3025" y="30960"/>
                  </a:cubicBezTo>
                  <a:cubicBezTo>
                    <a:pt x="1009" y="27920"/>
                    <a:pt x="0" y="23519"/>
                    <a:pt x="0" y="17760"/>
                  </a:cubicBezTo>
                  <a:cubicBezTo>
                    <a:pt x="0" y="11985"/>
                    <a:pt x="1009" y="7584"/>
                    <a:pt x="3025" y="4560"/>
                  </a:cubicBezTo>
                  <a:cubicBezTo>
                    <a:pt x="5057" y="1520"/>
                    <a:pt x="7990" y="0"/>
                    <a:pt x="11825" y="0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Freeform 156">
              <a:extLst>
                <a:ext uri="{FF2B5EF4-FFF2-40B4-BE49-F238E27FC236}">
                  <a16:creationId xmlns:a16="http://schemas.microsoft.com/office/drawing/2014/main" id="{075CDB89-362C-A439-17FA-260B6FDF0927}"/>
                </a:ext>
              </a:extLst>
            </p:cNvPr>
            <p:cNvSpPr/>
            <p:nvPr/>
          </p:nvSpPr>
          <p:spPr>
            <a:xfrm>
              <a:off x="4898366" y="2530271"/>
              <a:ext cx="4836" cy="5821"/>
            </a:xfrm>
            <a:custGeom>
              <a:avLst/>
              <a:gdLst>
                <a:gd name="connsiteX0" fmla="*/ 0 w 4836"/>
                <a:gd name="connsiteY0" fmla="*/ 0 h 5821"/>
                <a:gd name="connsiteX1" fmla="*/ 4836 w 4836"/>
                <a:gd name="connsiteY1" fmla="*/ 0 h 5821"/>
                <a:gd name="connsiteX2" fmla="*/ 4836 w 4836"/>
                <a:gd name="connsiteY2" fmla="*/ 5821 h 5821"/>
                <a:gd name="connsiteX3" fmla="*/ 0 w 4836"/>
                <a:gd name="connsiteY3" fmla="*/ 5821 h 5821"/>
                <a:gd name="connsiteX4" fmla="*/ 0 w 4836"/>
                <a:gd name="connsiteY4" fmla="*/ 0 h 5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6" h="5821">
                  <a:moveTo>
                    <a:pt x="0" y="0"/>
                  </a:moveTo>
                  <a:lnTo>
                    <a:pt x="4836" y="0"/>
                  </a:lnTo>
                  <a:lnTo>
                    <a:pt x="4836" y="5821"/>
                  </a:lnTo>
                  <a:lnTo>
                    <a:pt x="0" y="58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Freeform 157">
              <a:extLst>
                <a:ext uri="{FF2B5EF4-FFF2-40B4-BE49-F238E27FC236}">
                  <a16:creationId xmlns:a16="http://schemas.microsoft.com/office/drawing/2014/main" id="{15E16299-6117-5BC7-AE4E-DE2DD628BE17}"/>
                </a:ext>
              </a:extLst>
            </p:cNvPr>
            <p:cNvSpPr/>
            <p:nvPr/>
          </p:nvSpPr>
          <p:spPr>
            <a:xfrm>
              <a:off x="4911703" y="2501259"/>
              <a:ext cx="21725" cy="34833"/>
            </a:xfrm>
            <a:custGeom>
              <a:avLst/>
              <a:gdLst>
                <a:gd name="connsiteX0" fmla="*/ 5569 w 21725"/>
                <a:gd name="connsiteY0" fmla="*/ 30936 h 34833"/>
                <a:gd name="connsiteX1" fmla="*/ 21726 w 21725"/>
                <a:gd name="connsiteY1" fmla="*/ 30936 h 34833"/>
                <a:gd name="connsiteX2" fmla="*/ 21726 w 21725"/>
                <a:gd name="connsiteY2" fmla="*/ 34833 h 34833"/>
                <a:gd name="connsiteX3" fmla="*/ 0 w 21725"/>
                <a:gd name="connsiteY3" fmla="*/ 34833 h 34833"/>
                <a:gd name="connsiteX4" fmla="*/ 0 w 21725"/>
                <a:gd name="connsiteY4" fmla="*/ 30936 h 34833"/>
                <a:gd name="connsiteX5" fmla="*/ 7174 w 21725"/>
                <a:gd name="connsiteY5" fmla="*/ 23626 h 34833"/>
                <a:gd name="connsiteX6" fmla="*/ 12903 w 21725"/>
                <a:gd name="connsiteY6" fmla="*/ 17691 h 34833"/>
                <a:gd name="connsiteX7" fmla="*/ 15996 w 21725"/>
                <a:gd name="connsiteY7" fmla="*/ 13475 h 34833"/>
                <a:gd name="connsiteX8" fmla="*/ 16890 w 21725"/>
                <a:gd name="connsiteY8" fmla="*/ 10060 h 34833"/>
                <a:gd name="connsiteX9" fmla="*/ 14965 w 21725"/>
                <a:gd name="connsiteY9" fmla="*/ 5614 h 34833"/>
                <a:gd name="connsiteX10" fmla="*/ 9992 w 21725"/>
                <a:gd name="connsiteY10" fmla="*/ 3896 h 34833"/>
                <a:gd name="connsiteX11" fmla="*/ 5386 w 21725"/>
                <a:gd name="connsiteY11" fmla="*/ 4652 h 34833"/>
                <a:gd name="connsiteX12" fmla="*/ 230 w 21725"/>
                <a:gd name="connsiteY12" fmla="*/ 6943 h 34833"/>
                <a:gd name="connsiteX13" fmla="*/ 230 w 21725"/>
                <a:gd name="connsiteY13" fmla="*/ 2268 h 34833"/>
                <a:gd name="connsiteX14" fmla="*/ 5455 w 21725"/>
                <a:gd name="connsiteY14" fmla="*/ 572 h 34833"/>
                <a:gd name="connsiteX15" fmla="*/ 9900 w 21725"/>
                <a:gd name="connsiteY15" fmla="*/ 0 h 34833"/>
                <a:gd name="connsiteX16" fmla="*/ 18379 w 21725"/>
                <a:gd name="connsiteY16" fmla="*/ 2658 h 34833"/>
                <a:gd name="connsiteX17" fmla="*/ 21542 w 21725"/>
                <a:gd name="connsiteY17" fmla="*/ 9762 h 34833"/>
                <a:gd name="connsiteX18" fmla="*/ 20740 w 21725"/>
                <a:gd name="connsiteY18" fmla="*/ 13772 h 34833"/>
                <a:gd name="connsiteX19" fmla="*/ 17875 w 21725"/>
                <a:gd name="connsiteY19" fmla="*/ 18218 h 34833"/>
                <a:gd name="connsiteX20" fmla="*/ 14231 w 21725"/>
                <a:gd name="connsiteY20" fmla="*/ 22068 h 34833"/>
                <a:gd name="connsiteX21" fmla="*/ 5569 w 21725"/>
                <a:gd name="connsiteY21" fmla="*/ 30936 h 34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1725" h="34833">
                  <a:moveTo>
                    <a:pt x="5569" y="30936"/>
                  </a:moveTo>
                  <a:lnTo>
                    <a:pt x="21726" y="30936"/>
                  </a:lnTo>
                  <a:lnTo>
                    <a:pt x="21726" y="34833"/>
                  </a:lnTo>
                  <a:lnTo>
                    <a:pt x="0" y="34833"/>
                  </a:lnTo>
                  <a:lnTo>
                    <a:pt x="0" y="30936"/>
                  </a:lnTo>
                  <a:cubicBezTo>
                    <a:pt x="1757" y="29119"/>
                    <a:pt x="4149" y="26682"/>
                    <a:pt x="7174" y="23626"/>
                  </a:cubicBezTo>
                  <a:cubicBezTo>
                    <a:pt x="10214" y="20555"/>
                    <a:pt x="12124" y="18577"/>
                    <a:pt x="12903" y="17691"/>
                  </a:cubicBezTo>
                  <a:cubicBezTo>
                    <a:pt x="14385" y="16026"/>
                    <a:pt x="15415" y="14620"/>
                    <a:pt x="15996" y="13475"/>
                  </a:cubicBezTo>
                  <a:cubicBezTo>
                    <a:pt x="16592" y="12314"/>
                    <a:pt x="16890" y="11175"/>
                    <a:pt x="16890" y="10060"/>
                  </a:cubicBezTo>
                  <a:cubicBezTo>
                    <a:pt x="16890" y="8242"/>
                    <a:pt x="16249" y="6760"/>
                    <a:pt x="14965" y="5614"/>
                  </a:cubicBezTo>
                  <a:cubicBezTo>
                    <a:pt x="13697" y="4469"/>
                    <a:pt x="12039" y="3896"/>
                    <a:pt x="9992" y="3896"/>
                  </a:cubicBezTo>
                  <a:cubicBezTo>
                    <a:pt x="8541" y="3896"/>
                    <a:pt x="7005" y="4148"/>
                    <a:pt x="5386" y="4652"/>
                  </a:cubicBezTo>
                  <a:cubicBezTo>
                    <a:pt x="3782" y="5156"/>
                    <a:pt x="2063" y="5919"/>
                    <a:pt x="230" y="6943"/>
                  </a:cubicBezTo>
                  <a:lnTo>
                    <a:pt x="230" y="2268"/>
                  </a:lnTo>
                  <a:cubicBezTo>
                    <a:pt x="2094" y="1520"/>
                    <a:pt x="3835" y="954"/>
                    <a:pt x="5455" y="572"/>
                  </a:cubicBezTo>
                  <a:cubicBezTo>
                    <a:pt x="7074" y="191"/>
                    <a:pt x="8556" y="0"/>
                    <a:pt x="9900" y="0"/>
                  </a:cubicBezTo>
                  <a:cubicBezTo>
                    <a:pt x="13445" y="0"/>
                    <a:pt x="16272" y="886"/>
                    <a:pt x="18379" y="2658"/>
                  </a:cubicBezTo>
                  <a:cubicBezTo>
                    <a:pt x="20488" y="4430"/>
                    <a:pt x="21542" y="6798"/>
                    <a:pt x="21542" y="9762"/>
                  </a:cubicBezTo>
                  <a:cubicBezTo>
                    <a:pt x="21542" y="11167"/>
                    <a:pt x="21275" y="12504"/>
                    <a:pt x="20740" y="13772"/>
                  </a:cubicBezTo>
                  <a:cubicBezTo>
                    <a:pt x="20220" y="15025"/>
                    <a:pt x="19265" y="16507"/>
                    <a:pt x="17875" y="18218"/>
                  </a:cubicBezTo>
                  <a:cubicBezTo>
                    <a:pt x="17493" y="18661"/>
                    <a:pt x="16279" y="19945"/>
                    <a:pt x="14231" y="22068"/>
                  </a:cubicBezTo>
                  <a:cubicBezTo>
                    <a:pt x="12185" y="24177"/>
                    <a:pt x="9297" y="27133"/>
                    <a:pt x="5569" y="30936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Freeform 158">
              <a:extLst>
                <a:ext uri="{FF2B5EF4-FFF2-40B4-BE49-F238E27FC236}">
                  <a16:creationId xmlns:a16="http://schemas.microsoft.com/office/drawing/2014/main" id="{8EC23578-BA36-1B57-1128-3CF7C32D0A33}"/>
                </a:ext>
              </a:extLst>
            </p:cNvPr>
            <p:cNvSpPr/>
            <p:nvPr/>
          </p:nvSpPr>
          <p:spPr>
            <a:xfrm>
              <a:off x="4941748" y="2501878"/>
              <a:ext cx="22137" cy="34878"/>
            </a:xfrm>
            <a:custGeom>
              <a:avLst/>
              <a:gdLst>
                <a:gd name="connsiteX0" fmla="*/ 1443 w 22137"/>
                <a:gd name="connsiteY0" fmla="*/ 0 h 34878"/>
                <a:gd name="connsiteX1" fmla="*/ 19616 w 22137"/>
                <a:gd name="connsiteY1" fmla="*/ 0 h 34878"/>
                <a:gd name="connsiteX2" fmla="*/ 19616 w 22137"/>
                <a:gd name="connsiteY2" fmla="*/ 3896 h 34878"/>
                <a:gd name="connsiteX3" fmla="*/ 5683 w 22137"/>
                <a:gd name="connsiteY3" fmla="*/ 3896 h 34878"/>
                <a:gd name="connsiteX4" fmla="*/ 5683 w 22137"/>
                <a:gd name="connsiteY4" fmla="*/ 12283 h 34878"/>
                <a:gd name="connsiteX5" fmla="*/ 7699 w 22137"/>
                <a:gd name="connsiteY5" fmla="*/ 11779 h 34878"/>
                <a:gd name="connsiteX6" fmla="*/ 9716 w 22137"/>
                <a:gd name="connsiteY6" fmla="*/ 11595 h 34878"/>
                <a:gd name="connsiteX7" fmla="*/ 18791 w 22137"/>
                <a:gd name="connsiteY7" fmla="*/ 14735 h 34878"/>
                <a:gd name="connsiteX8" fmla="*/ 22137 w 22137"/>
                <a:gd name="connsiteY8" fmla="*/ 23237 h 34878"/>
                <a:gd name="connsiteX9" fmla="*/ 18699 w 22137"/>
                <a:gd name="connsiteY9" fmla="*/ 31830 h 34878"/>
                <a:gd name="connsiteX10" fmla="*/ 9006 w 22137"/>
                <a:gd name="connsiteY10" fmla="*/ 34879 h 34878"/>
                <a:gd name="connsiteX11" fmla="*/ 4605 w 22137"/>
                <a:gd name="connsiteY11" fmla="*/ 34511 h 34878"/>
                <a:gd name="connsiteX12" fmla="*/ 0 w 22137"/>
                <a:gd name="connsiteY12" fmla="*/ 33411 h 34878"/>
                <a:gd name="connsiteX13" fmla="*/ 0 w 22137"/>
                <a:gd name="connsiteY13" fmla="*/ 28759 h 34878"/>
                <a:gd name="connsiteX14" fmla="*/ 4262 w 22137"/>
                <a:gd name="connsiteY14" fmla="*/ 30433 h 34878"/>
                <a:gd name="connsiteX15" fmla="*/ 8914 w 22137"/>
                <a:gd name="connsiteY15" fmla="*/ 30983 h 34878"/>
                <a:gd name="connsiteX16" fmla="*/ 15194 w 22137"/>
                <a:gd name="connsiteY16" fmla="*/ 28897 h 34878"/>
                <a:gd name="connsiteX17" fmla="*/ 17508 w 22137"/>
                <a:gd name="connsiteY17" fmla="*/ 23237 h 34878"/>
                <a:gd name="connsiteX18" fmla="*/ 15194 w 22137"/>
                <a:gd name="connsiteY18" fmla="*/ 17576 h 34878"/>
                <a:gd name="connsiteX19" fmla="*/ 8914 w 22137"/>
                <a:gd name="connsiteY19" fmla="*/ 15491 h 34878"/>
                <a:gd name="connsiteX20" fmla="*/ 5201 w 22137"/>
                <a:gd name="connsiteY20" fmla="*/ 15903 h 34878"/>
                <a:gd name="connsiteX21" fmla="*/ 1443 w 22137"/>
                <a:gd name="connsiteY21" fmla="*/ 17187 h 34878"/>
                <a:gd name="connsiteX22" fmla="*/ 1443 w 22137"/>
                <a:gd name="connsiteY22" fmla="*/ 0 h 34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2137" h="34878">
                  <a:moveTo>
                    <a:pt x="1443" y="0"/>
                  </a:moveTo>
                  <a:lnTo>
                    <a:pt x="19616" y="0"/>
                  </a:lnTo>
                  <a:lnTo>
                    <a:pt x="19616" y="3896"/>
                  </a:lnTo>
                  <a:lnTo>
                    <a:pt x="5683" y="3896"/>
                  </a:lnTo>
                  <a:lnTo>
                    <a:pt x="5683" y="12283"/>
                  </a:lnTo>
                  <a:cubicBezTo>
                    <a:pt x="6355" y="12054"/>
                    <a:pt x="7027" y="11886"/>
                    <a:pt x="7699" y="11779"/>
                  </a:cubicBezTo>
                  <a:cubicBezTo>
                    <a:pt x="8371" y="11656"/>
                    <a:pt x="9044" y="11595"/>
                    <a:pt x="9716" y="11595"/>
                  </a:cubicBezTo>
                  <a:cubicBezTo>
                    <a:pt x="13535" y="11595"/>
                    <a:pt x="16561" y="12641"/>
                    <a:pt x="18791" y="14735"/>
                  </a:cubicBezTo>
                  <a:cubicBezTo>
                    <a:pt x="21022" y="16828"/>
                    <a:pt x="22137" y="19662"/>
                    <a:pt x="22137" y="23237"/>
                  </a:cubicBezTo>
                  <a:cubicBezTo>
                    <a:pt x="22137" y="26919"/>
                    <a:pt x="20991" y="29783"/>
                    <a:pt x="18699" y="31830"/>
                  </a:cubicBezTo>
                  <a:cubicBezTo>
                    <a:pt x="16407" y="33863"/>
                    <a:pt x="13177" y="34879"/>
                    <a:pt x="9006" y="34879"/>
                  </a:cubicBezTo>
                  <a:cubicBezTo>
                    <a:pt x="7570" y="34879"/>
                    <a:pt x="6103" y="34756"/>
                    <a:pt x="4605" y="34511"/>
                  </a:cubicBezTo>
                  <a:cubicBezTo>
                    <a:pt x="3123" y="34267"/>
                    <a:pt x="1589" y="33901"/>
                    <a:pt x="0" y="33411"/>
                  </a:cubicBezTo>
                  <a:lnTo>
                    <a:pt x="0" y="28759"/>
                  </a:lnTo>
                  <a:cubicBezTo>
                    <a:pt x="1375" y="29509"/>
                    <a:pt x="2796" y="30066"/>
                    <a:pt x="4262" y="30433"/>
                  </a:cubicBezTo>
                  <a:cubicBezTo>
                    <a:pt x="5728" y="30800"/>
                    <a:pt x="7279" y="30983"/>
                    <a:pt x="8914" y="30983"/>
                  </a:cubicBezTo>
                  <a:cubicBezTo>
                    <a:pt x="11557" y="30983"/>
                    <a:pt x="13650" y="30288"/>
                    <a:pt x="15194" y="28897"/>
                  </a:cubicBezTo>
                  <a:cubicBezTo>
                    <a:pt x="16737" y="27507"/>
                    <a:pt x="17508" y="25620"/>
                    <a:pt x="17508" y="23237"/>
                  </a:cubicBezTo>
                  <a:cubicBezTo>
                    <a:pt x="17508" y="20854"/>
                    <a:pt x="16737" y="18967"/>
                    <a:pt x="15194" y="17576"/>
                  </a:cubicBezTo>
                  <a:cubicBezTo>
                    <a:pt x="13650" y="16186"/>
                    <a:pt x="11557" y="15491"/>
                    <a:pt x="8914" y="15491"/>
                  </a:cubicBezTo>
                  <a:cubicBezTo>
                    <a:pt x="7676" y="15491"/>
                    <a:pt x="6439" y="15629"/>
                    <a:pt x="5201" y="15903"/>
                  </a:cubicBezTo>
                  <a:cubicBezTo>
                    <a:pt x="3979" y="16179"/>
                    <a:pt x="2726" y="16606"/>
                    <a:pt x="1443" y="17187"/>
                  </a:cubicBezTo>
                  <a:lnTo>
                    <a:pt x="1443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Freeform 159">
              <a:extLst>
                <a:ext uri="{FF2B5EF4-FFF2-40B4-BE49-F238E27FC236}">
                  <a16:creationId xmlns:a16="http://schemas.microsoft.com/office/drawing/2014/main" id="{94E7EBDA-FF60-E9B5-05FB-21855643AAE1}"/>
                </a:ext>
              </a:extLst>
            </p:cNvPr>
            <p:cNvSpPr/>
            <p:nvPr/>
          </p:nvSpPr>
          <p:spPr>
            <a:xfrm>
              <a:off x="4865596" y="2271278"/>
              <a:ext cx="23649" cy="35497"/>
            </a:xfrm>
            <a:custGeom>
              <a:avLst/>
              <a:gdLst>
                <a:gd name="connsiteX0" fmla="*/ 11825 w 23649"/>
                <a:gd name="connsiteY0" fmla="*/ 3667 h 35497"/>
                <a:gd name="connsiteX1" fmla="*/ 6439 w 23649"/>
                <a:gd name="connsiteY1" fmla="*/ 7195 h 35497"/>
                <a:gd name="connsiteX2" fmla="*/ 4652 w 23649"/>
                <a:gd name="connsiteY2" fmla="*/ 17761 h 35497"/>
                <a:gd name="connsiteX3" fmla="*/ 6439 w 23649"/>
                <a:gd name="connsiteY3" fmla="*/ 28325 h 35497"/>
                <a:gd name="connsiteX4" fmla="*/ 11825 w 23649"/>
                <a:gd name="connsiteY4" fmla="*/ 31831 h 35497"/>
                <a:gd name="connsiteX5" fmla="*/ 17210 w 23649"/>
                <a:gd name="connsiteY5" fmla="*/ 28325 h 35497"/>
                <a:gd name="connsiteX6" fmla="*/ 19021 w 23649"/>
                <a:gd name="connsiteY6" fmla="*/ 17761 h 35497"/>
                <a:gd name="connsiteX7" fmla="*/ 17210 w 23649"/>
                <a:gd name="connsiteY7" fmla="*/ 7195 h 35497"/>
                <a:gd name="connsiteX8" fmla="*/ 11825 w 23649"/>
                <a:gd name="connsiteY8" fmla="*/ 3667 h 35497"/>
                <a:gd name="connsiteX9" fmla="*/ 11825 w 23649"/>
                <a:gd name="connsiteY9" fmla="*/ 0 h 35497"/>
                <a:gd name="connsiteX10" fmla="*/ 20602 w 23649"/>
                <a:gd name="connsiteY10" fmla="*/ 4560 h 35497"/>
                <a:gd name="connsiteX11" fmla="*/ 23649 w 23649"/>
                <a:gd name="connsiteY11" fmla="*/ 17761 h 35497"/>
                <a:gd name="connsiteX12" fmla="*/ 20602 w 23649"/>
                <a:gd name="connsiteY12" fmla="*/ 30960 h 35497"/>
                <a:gd name="connsiteX13" fmla="*/ 11825 w 23649"/>
                <a:gd name="connsiteY13" fmla="*/ 35497 h 35497"/>
                <a:gd name="connsiteX14" fmla="*/ 3024 w 23649"/>
                <a:gd name="connsiteY14" fmla="*/ 30960 h 35497"/>
                <a:gd name="connsiteX15" fmla="*/ 0 w 23649"/>
                <a:gd name="connsiteY15" fmla="*/ 17761 h 35497"/>
                <a:gd name="connsiteX16" fmla="*/ 3024 w 23649"/>
                <a:gd name="connsiteY16" fmla="*/ 4560 h 35497"/>
                <a:gd name="connsiteX17" fmla="*/ 11825 w 23649"/>
                <a:gd name="connsiteY17" fmla="*/ 0 h 35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649" h="35497">
                  <a:moveTo>
                    <a:pt x="11825" y="3667"/>
                  </a:moveTo>
                  <a:cubicBezTo>
                    <a:pt x="9442" y="3667"/>
                    <a:pt x="7646" y="4843"/>
                    <a:pt x="6439" y="7195"/>
                  </a:cubicBezTo>
                  <a:cubicBezTo>
                    <a:pt x="5248" y="9533"/>
                    <a:pt x="4652" y="13055"/>
                    <a:pt x="4652" y="17761"/>
                  </a:cubicBezTo>
                  <a:cubicBezTo>
                    <a:pt x="4652" y="22450"/>
                    <a:pt x="5248" y="25972"/>
                    <a:pt x="6439" y="28325"/>
                  </a:cubicBezTo>
                  <a:cubicBezTo>
                    <a:pt x="7646" y="30662"/>
                    <a:pt x="9442" y="31831"/>
                    <a:pt x="11825" y="31831"/>
                  </a:cubicBezTo>
                  <a:cubicBezTo>
                    <a:pt x="14223" y="31831"/>
                    <a:pt x="16018" y="30662"/>
                    <a:pt x="17210" y="28325"/>
                  </a:cubicBezTo>
                  <a:cubicBezTo>
                    <a:pt x="18417" y="25972"/>
                    <a:pt x="19021" y="22450"/>
                    <a:pt x="19021" y="17761"/>
                  </a:cubicBezTo>
                  <a:cubicBezTo>
                    <a:pt x="19021" y="13055"/>
                    <a:pt x="18417" y="9533"/>
                    <a:pt x="17210" y="7195"/>
                  </a:cubicBezTo>
                  <a:cubicBezTo>
                    <a:pt x="16018" y="4843"/>
                    <a:pt x="14223" y="3667"/>
                    <a:pt x="11825" y="3667"/>
                  </a:cubicBezTo>
                  <a:moveTo>
                    <a:pt x="11825" y="0"/>
                  </a:moveTo>
                  <a:cubicBezTo>
                    <a:pt x="15659" y="0"/>
                    <a:pt x="18585" y="1520"/>
                    <a:pt x="20602" y="4560"/>
                  </a:cubicBezTo>
                  <a:cubicBezTo>
                    <a:pt x="22633" y="7585"/>
                    <a:pt x="23649" y="11986"/>
                    <a:pt x="23649" y="17761"/>
                  </a:cubicBezTo>
                  <a:cubicBezTo>
                    <a:pt x="23649" y="23519"/>
                    <a:pt x="22633" y="27920"/>
                    <a:pt x="20602" y="30960"/>
                  </a:cubicBezTo>
                  <a:cubicBezTo>
                    <a:pt x="18585" y="33985"/>
                    <a:pt x="15659" y="35497"/>
                    <a:pt x="11825" y="35497"/>
                  </a:cubicBezTo>
                  <a:cubicBezTo>
                    <a:pt x="7990" y="35497"/>
                    <a:pt x="5057" y="33985"/>
                    <a:pt x="3024" y="30960"/>
                  </a:cubicBezTo>
                  <a:cubicBezTo>
                    <a:pt x="1008" y="27920"/>
                    <a:pt x="0" y="23519"/>
                    <a:pt x="0" y="17761"/>
                  </a:cubicBezTo>
                  <a:cubicBezTo>
                    <a:pt x="0" y="11986"/>
                    <a:pt x="1008" y="7585"/>
                    <a:pt x="3024" y="4560"/>
                  </a:cubicBezTo>
                  <a:cubicBezTo>
                    <a:pt x="5057" y="1520"/>
                    <a:pt x="7990" y="0"/>
                    <a:pt x="11825" y="0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" name="Freeform 160">
              <a:extLst>
                <a:ext uri="{FF2B5EF4-FFF2-40B4-BE49-F238E27FC236}">
                  <a16:creationId xmlns:a16="http://schemas.microsoft.com/office/drawing/2014/main" id="{A451CC38-B5D4-CAFA-50A6-7CD47490BED2}"/>
                </a:ext>
              </a:extLst>
            </p:cNvPr>
            <p:cNvSpPr/>
            <p:nvPr/>
          </p:nvSpPr>
          <p:spPr>
            <a:xfrm>
              <a:off x="4897381" y="2300290"/>
              <a:ext cx="4835" cy="5821"/>
            </a:xfrm>
            <a:custGeom>
              <a:avLst/>
              <a:gdLst>
                <a:gd name="connsiteX0" fmla="*/ 0 w 4835"/>
                <a:gd name="connsiteY0" fmla="*/ 0 h 5821"/>
                <a:gd name="connsiteX1" fmla="*/ 4835 w 4835"/>
                <a:gd name="connsiteY1" fmla="*/ 0 h 5821"/>
                <a:gd name="connsiteX2" fmla="*/ 4835 w 4835"/>
                <a:gd name="connsiteY2" fmla="*/ 5821 h 5821"/>
                <a:gd name="connsiteX3" fmla="*/ 0 w 4835"/>
                <a:gd name="connsiteY3" fmla="*/ 5821 h 5821"/>
                <a:gd name="connsiteX4" fmla="*/ 0 w 4835"/>
                <a:gd name="connsiteY4" fmla="*/ 0 h 5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5" h="5821">
                  <a:moveTo>
                    <a:pt x="0" y="0"/>
                  </a:moveTo>
                  <a:lnTo>
                    <a:pt x="4835" y="0"/>
                  </a:lnTo>
                  <a:lnTo>
                    <a:pt x="4835" y="5821"/>
                  </a:lnTo>
                  <a:lnTo>
                    <a:pt x="0" y="58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" name="Freeform 161">
              <a:extLst>
                <a:ext uri="{FF2B5EF4-FFF2-40B4-BE49-F238E27FC236}">
                  <a16:creationId xmlns:a16="http://schemas.microsoft.com/office/drawing/2014/main" id="{376B942E-447C-C202-30AD-F56285ED2EA9}"/>
                </a:ext>
              </a:extLst>
            </p:cNvPr>
            <p:cNvSpPr/>
            <p:nvPr/>
          </p:nvSpPr>
          <p:spPr>
            <a:xfrm>
              <a:off x="4910901" y="2271897"/>
              <a:ext cx="22137" cy="34878"/>
            </a:xfrm>
            <a:custGeom>
              <a:avLst/>
              <a:gdLst>
                <a:gd name="connsiteX0" fmla="*/ 1444 w 22137"/>
                <a:gd name="connsiteY0" fmla="*/ 0 h 34878"/>
                <a:gd name="connsiteX1" fmla="*/ 19617 w 22137"/>
                <a:gd name="connsiteY1" fmla="*/ 0 h 34878"/>
                <a:gd name="connsiteX2" fmla="*/ 19617 w 22137"/>
                <a:gd name="connsiteY2" fmla="*/ 3896 h 34878"/>
                <a:gd name="connsiteX3" fmla="*/ 5684 w 22137"/>
                <a:gd name="connsiteY3" fmla="*/ 3896 h 34878"/>
                <a:gd name="connsiteX4" fmla="*/ 5684 w 22137"/>
                <a:gd name="connsiteY4" fmla="*/ 12283 h 34878"/>
                <a:gd name="connsiteX5" fmla="*/ 7700 w 22137"/>
                <a:gd name="connsiteY5" fmla="*/ 11779 h 34878"/>
                <a:gd name="connsiteX6" fmla="*/ 9717 w 22137"/>
                <a:gd name="connsiteY6" fmla="*/ 11596 h 34878"/>
                <a:gd name="connsiteX7" fmla="*/ 18792 w 22137"/>
                <a:gd name="connsiteY7" fmla="*/ 14735 h 34878"/>
                <a:gd name="connsiteX8" fmla="*/ 22137 w 22137"/>
                <a:gd name="connsiteY8" fmla="*/ 23237 h 34878"/>
                <a:gd name="connsiteX9" fmla="*/ 18700 w 22137"/>
                <a:gd name="connsiteY9" fmla="*/ 31831 h 34878"/>
                <a:gd name="connsiteX10" fmla="*/ 9006 w 22137"/>
                <a:gd name="connsiteY10" fmla="*/ 34879 h 34878"/>
                <a:gd name="connsiteX11" fmla="*/ 4606 w 22137"/>
                <a:gd name="connsiteY11" fmla="*/ 34512 h 34878"/>
                <a:gd name="connsiteX12" fmla="*/ 0 w 22137"/>
                <a:gd name="connsiteY12" fmla="*/ 33413 h 34878"/>
                <a:gd name="connsiteX13" fmla="*/ 0 w 22137"/>
                <a:gd name="connsiteY13" fmla="*/ 28761 h 34878"/>
                <a:gd name="connsiteX14" fmla="*/ 4263 w 22137"/>
                <a:gd name="connsiteY14" fmla="*/ 30433 h 34878"/>
                <a:gd name="connsiteX15" fmla="*/ 8915 w 22137"/>
                <a:gd name="connsiteY15" fmla="*/ 30983 h 34878"/>
                <a:gd name="connsiteX16" fmla="*/ 15194 w 22137"/>
                <a:gd name="connsiteY16" fmla="*/ 28898 h 34878"/>
                <a:gd name="connsiteX17" fmla="*/ 17508 w 22137"/>
                <a:gd name="connsiteY17" fmla="*/ 23237 h 34878"/>
                <a:gd name="connsiteX18" fmla="*/ 15194 w 22137"/>
                <a:gd name="connsiteY18" fmla="*/ 17576 h 34878"/>
                <a:gd name="connsiteX19" fmla="*/ 8915 w 22137"/>
                <a:gd name="connsiteY19" fmla="*/ 15492 h 34878"/>
                <a:gd name="connsiteX20" fmla="*/ 5202 w 22137"/>
                <a:gd name="connsiteY20" fmla="*/ 15904 h 34878"/>
                <a:gd name="connsiteX21" fmla="*/ 1444 w 22137"/>
                <a:gd name="connsiteY21" fmla="*/ 17187 h 34878"/>
                <a:gd name="connsiteX22" fmla="*/ 1444 w 22137"/>
                <a:gd name="connsiteY22" fmla="*/ 0 h 34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2137" h="34878">
                  <a:moveTo>
                    <a:pt x="1444" y="0"/>
                  </a:moveTo>
                  <a:lnTo>
                    <a:pt x="19617" y="0"/>
                  </a:lnTo>
                  <a:lnTo>
                    <a:pt x="19617" y="3896"/>
                  </a:lnTo>
                  <a:lnTo>
                    <a:pt x="5684" y="3896"/>
                  </a:lnTo>
                  <a:lnTo>
                    <a:pt x="5684" y="12283"/>
                  </a:lnTo>
                  <a:cubicBezTo>
                    <a:pt x="6356" y="12054"/>
                    <a:pt x="7028" y="11886"/>
                    <a:pt x="7700" y="11779"/>
                  </a:cubicBezTo>
                  <a:cubicBezTo>
                    <a:pt x="8372" y="11657"/>
                    <a:pt x="9045" y="11596"/>
                    <a:pt x="9717" y="11596"/>
                  </a:cubicBezTo>
                  <a:cubicBezTo>
                    <a:pt x="13536" y="11596"/>
                    <a:pt x="16562" y="12642"/>
                    <a:pt x="18792" y="14735"/>
                  </a:cubicBezTo>
                  <a:cubicBezTo>
                    <a:pt x="21023" y="16828"/>
                    <a:pt x="22137" y="19662"/>
                    <a:pt x="22137" y="23237"/>
                  </a:cubicBezTo>
                  <a:cubicBezTo>
                    <a:pt x="22137" y="26919"/>
                    <a:pt x="20992" y="29784"/>
                    <a:pt x="18700" y="31831"/>
                  </a:cubicBezTo>
                  <a:cubicBezTo>
                    <a:pt x="16408" y="33863"/>
                    <a:pt x="13177" y="34879"/>
                    <a:pt x="9006" y="34879"/>
                  </a:cubicBezTo>
                  <a:cubicBezTo>
                    <a:pt x="7571" y="34879"/>
                    <a:pt x="6104" y="34757"/>
                    <a:pt x="4606" y="34512"/>
                  </a:cubicBezTo>
                  <a:cubicBezTo>
                    <a:pt x="3124" y="34268"/>
                    <a:pt x="1589" y="33901"/>
                    <a:pt x="0" y="33413"/>
                  </a:cubicBezTo>
                  <a:lnTo>
                    <a:pt x="0" y="28761"/>
                  </a:lnTo>
                  <a:cubicBezTo>
                    <a:pt x="1375" y="29509"/>
                    <a:pt x="2797" y="30066"/>
                    <a:pt x="4263" y="30433"/>
                  </a:cubicBezTo>
                  <a:cubicBezTo>
                    <a:pt x="5729" y="30800"/>
                    <a:pt x="7280" y="30983"/>
                    <a:pt x="8915" y="30983"/>
                  </a:cubicBezTo>
                  <a:cubicBezTo>
                    <a:pt x="11557" y="30983"/>
                    <a:pt x="13650" y="30288"/>
                    <a:pt x="15194" y="28898"/>
                  </a:cubicBezTo>
                  <a:cubicBezTo>
                    <a:pt x="16737" y="27507"/>
                    <a:pt x="17508" y="25620"/>
                    <a:pt x="17508" y="23237"/>
                  </a:cubicBezTo>
                  <a:cubicBezTo>
                    <a:pt x="17508" y="20854"/>
                    <a:pt x="16737" y="18967"/>
                    <a:pt x="15194" y="17576"/>
                  </a:cubicBezTo>
                  <a:cubicBezTo>
                    <a:pt x="13650" y="16186"/>
                    <a:pt x="11557" y="15492"/>
                    <a:pt x="8915" y="15492"/>
                  </a:cubicBezTo>
                  <a:cubicBezTo>
                    <a:pt x="7677" y="15492"/>
                    <a:pt x="6440" y="15629"/>
                    <a:pt x="5202" y="15904"/>
                  </a:cubicBezTo>
                  <a:cubicBezTo>
                    <a:pt x="3980" y="16179"/>
                    <a:pt x="2727" y="16606"/>
                    <a:pt x="1444" y="17187"/>
                  </a:cubicBezTo>
                  <a:lnTo>
                    <a:pt x="1444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" name="Freeform 162">
              <a:extLst>
                <a:ext uri="{FF2B5EF4-FFF2-40B4-BE49-F238E27FC236}">
                  <a16:creationId xmlns:a16="http://schemas.microsoft.com/office/drawing/2014/main" id="{87732211-92B1-ADAC-4AB2-E9ABCD2D2BCF}"/>
                </a:ext>
              </a:extLst>
            </p:cNvPr>
            <p:cNvSpPr/>
            <p:nvPr/>
          </p:nvSpPr>
          <p:spPr>
            <a:xfrm>
              <a:off x="4940235" y="2271278"/>
              <a:ext cx="23650" cy="35497"/>
            </a:xfrm>
            <a:custGeom>
              <a:avLst/>
              <a:gdLst>
                <a:gd name="connsiteX0" fmla="*/ 11825 w 23650"/>
                <a:gd name="connsiteY0" fmla="*/ 3667 h 35497"/>
                <a:gd name="connsiteX1" fmla="*/ 6439 w 23650"/>
                <a:gd name="connsiteY1" fmla="*/ 7195 h 35497"/>
                <a:gd name="connsiteX2" fmla="*/ 4652 w 23650"/>
                <a:gd name="connsiteY2" fmla="*/ 17761 h 35497"/>
                <a:gd name="connsiteX3" fmla="*/ 6439 w 23650"/>
                <a:gd name="connsiteY3" fmla="*/ 28325 h 35497"/>
                <a:gd name="connsiteX4" fmla="*/ 11825 w 23650"/>
                <a:gd name="connsiteY4" fmla="*/ 31831 h 35497"/>
                <a:gd name="connsiteX5" fmla="*/ 17210 w 23650"/>
                <a:gd name="connsiteY5" fmla="*/ 28325 h 35497"/>
                <a:gd name="connsiteX6" fmla="*/ 19021 w 23650"/>
                <a:gd name="connsiteY6" fmla="*/ 17761 h 35497"/>
                <a:gd name="connsiteX7" fmla="*/ 17210 w 23650"/>
                <a:gd name="connsiteY7" fmla="*/ 7195 h 35497"/>
                <a:gd name="connsiteX8" fmla="*/ 11825 w 23650"/>
                <a:gd name="connsiteY8" fmla="*/ 3667 h 35497"/>
                <a:gd name="connsiteX9" fmla="*/ 11825 w 23650"/>
                <a:gd name="connsiteY9" fmla="*/ 0 h 35497"/>
                <a:gd name="connsiteX10" fmla="*/ 20602 w 23650"/>
                <a:gd name="connsiteY10" fmla="*/ 4560 h 35497"/>
                <a:gd name="connsiteX11" fmla="*/ 23650 w 23650"/>
                <a:gd name="connsiteY11" fmla="*/ 17761 h 35497"/>
                <a:gd name="connsiteX12" fmla="*/ 20602 w 23650"/>
                <a:gd name="connsiteY12" fmla="*/ 30960 h 35497"/>
                <a:gd name="connsiteX13" fmla="*/ 11825 w 23650"/>
                <a:gd name="connsiteY13" fmla="*/ 35497 h 35497"/>
                <a:gd name="connsiteX14" fmla="*/ 3024 w 23650"/>
                <a:gd name="connsiteY14" fmla="*/ 30960 h 35497"/>
                <a:gd name="connsiteX15" fmla="*/ 0 w 23650"/>
                <a:gd name="connsiteY15" fmla="*/ 17761 h 35497"/>
                <a:gd name="connsiteX16" fmla="*/ 3024 w 23650"/>
                <a:gd name="connsiteY16" fmla="*/ 4560 h 35497"/>
                <a:gd name="connsiteX17" fmla="*/ 11825 w 23650"/>
                <a:gd name="connsiteY17" fmla="*/ 0 h 35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650" h="35497">
                  <a:moveTo>
                    <a:pt x="11825" y="3667"/>
                  </a:moveTo>
                  <a:cubicBezTo>
                    <a:pt x="9442" y="3667"/>
                    <a:pt x="7646" y="4843"/>
                    <a:pt x="6439" y="7195"/>
                  </a:cubicBezTo>
                  <a:cubicBezTo>
                    <a:pt x="5248" y="9533"/>
                    <a:pt x="4652" y="13055"/>
                    <a:pt x="4652" y="17761"/>
                  </a:cubicBezTo>
                  <a:cubicBezTo>
                    <a:pt x="4652" y="22450"/>
                    <a:pt x="5248" y="25972"/>
                    <a:pt x="6439" y="28325"/>
                  </a:cubicBezTo>
                  <a:cubicBezTo>
                    <a:pt x="7646" y="30662"/>
                    <a:pt x="9442" y="31831"/>
                    <a:pt x="11825" y="31831"/>
                  </a:cubicBezTo>
                  <a:cubicBezTo>
                    <a:pt x="14223" y="31831"/>
                    <a:pt x="16018" y="30662"/>
                    <a:pt x="17210" y="28325"/>
                  </a:cubicBezTo>
                  <a:cubicBezTo>
                    <a:pt x="18417" y="25972"/>
                    <a:pt x="19021" y="22450"/>
                    <a:pt x="19021" y="17761"/>
                  </a:cubicBezTo>
                  <a:cubicBezTo>
                    <a:pt x="19021" y="13055"/>
                    <a:pt x="18417" y="9533"/>
                    <a:pt x="17210" y="7195"/>
                  </a:cubicBezTo>
                  <a:cubicBezTo>
                    <a:pt x="16018" y="4843"/>
                    <a:pt x="14223" y="3667"/>
                    <a:pt x="11825" y="3667"/>
                  </a:cubicBezTo>
                  <a:moveTo>
                    <a:pt x="11825" y="0"/>
                  </a:moveTo>
                  <a:cubicBezTo>
                    <a:pt x="15659" y="0"/>
                    <a:pt x="18585" y="1520"/>
                    <a:pt x="20602" y="4560"/>
                  </a:cubicBezTo>
                  <a:cubicBezTo>
                    <a:pt x="22634" y="7585"/>
                    <a:pt x="23650" y="11986"/>
                    <a:pt x="23650" y="17761"/>
                  </a:cubicBezTo>
                  <a:cubicBezTo>
                    <a:pt x="23650" y="23519"/>
                    <a:pt x="22634" y="27920"/>
                    <a:pt x="20602" y="30960"/>
                  </a:cubicBezTo>
                  <a:cubicBezTo>
                    <a:pt x="18585" y="33985"/>
                    <a:pt x="15659" y="35497"/>
                    <a:pt x="11825" y="35497"/>
                  </a:cubicBezTo>
                  <a:cubicBezTo>
                    <a:pt x="7990" y="35497"/>
                    <a:pt x="5057" y="33985"/>
                    <a:pt x="3024" y="30960"/>
                  </a:cubicBezTo>
                  <a:cubicBezTo>
                    <a:pt x="1008" y="27920"/>
                    <a:pt x="0" y="23519"/>
                    <a:pt x="0" y="17761"/>
                  </a:cubicBezTo>
                  <a:cubicBezTo>
                    <a:pt x="0" y="11986"/>
                    <a:pt x="1008" y="7585"/>
                    <a:pt x="3024" y="4560"/>
                  </a:cubicBezTo>
                  <a:cubicBezTo>
                    <a:pt x="5057" y="1520"/>
                    <a:pt x="7990" y="0"/>
                    <a:pt x="11825" y="0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" name="Freeform 163">
              <a:extLst>
                <a:ext uri="{FF2B5EF4-FFF2-40B4-BE49-F238E27FC236}">
                  <a16:creationId xmlns:a16="http://schemas.microsoft.com/office/drawing/2014/main" id="{766DD88C-0AE1-5657-3140-A67526ED78C7}"/>
                </a:ext>
              </a:extLst>
            </p:cNvPr>
            <p:cNvSpPr/>
            <p:nvPr/>
          </p:nvSpPr>
          <p:spPr>
            <a:xfrm>
              <a:off x="4866581" y="2041297"/>
              <a:ext cx="23650" cy="35498"/>
            </a:xfrm>
            <a:custGeom>
              <a:avLst/>
              <a:gdLst>
                <a:gd name="connsiteX0" fmla="*/ 11825 w 23650"/>
                <a:gd name="connsiteY0" fmla="*/ 3667 h 35498"/>
                <a:gd name="connsiteX1" fmla="*/ 6440 w 23650"/>
                <a:gd name="connsiteY1" fmla="*/ 7196 h 35498"/>
                <a:gd name="connsiteX2" fmla="*/ 4652 w 23650"/>
                <a:gd name="connsiteY2" fmla="*/ 17761 h 35498"/>
                <a:gd name="connsiteX3" fmla="*/ 6440 w 23650"/>
                <a:gd name="connsiteY3" fmla="*/ 28325 h 35498"/>
                <a:gd name="connsiteX4" fmla="*/ 11825 w 23650"/>
                <a:gd name="connsiteY4" fmla="*/ 31831 h 35498"/>
                <a:gd name="connsiteX5" fmla="*/ 17210 w 23650"/>
                <a:gd name="connsiteY5" fmla="*/ 28325 h 35498"/>
                <a:gd name="connsiteX6" fmla="*/ 19021 w 23650"/>
                <a:gd name="connsiteY6" fmla="*/ 17761 h 35498"/>
                <a:gd name="connsiteX7" fmla="*/ 17210 w 23650"/>
                <a:gd name="connsiteY7" fmla="*/ 7196 h 35498"/>
                <a:gd name="connsiteX8" fmla="*/ 11825 w 23650"/>
                <a:gd name="connsiteY8" fmla="*/ 3667 h 35498"/>
                <a:gd name="connsiteX9" fmla="*/ 11825 w 23650"/>
                <a:gd name="connsiteY9" fmla="*/ 0 h 35498"/>
                <a:gd name="connsiteX10" fmla="*/ 20602 w 23650"/>
                <a:gd name="connsiteY10" fmla="*/ 4561 h 35498"/>
                <a:gd name="connsiteX11" fmla="*/ 23650 w 23650"/>
                <a:gd name="connsiteY11" fmla="*/ 17761 h 35498"/>
                <a:gd name="connsiteX12" fmla="*/ 20602 w 23650"/>
                <a:gd name="connsiteY12" fmla="*/ 30960 h 35498"/>
                <a:gd name="connsiteX13" fmla="*/ 11825 w 23650"/>
                <a:gd name="connsiteY13" fmla="*/ 35498 h 35498"/>
                <a:gd name="connsiteX14" fmla="*/ 3025 w 23650"/>
                <a:gd name="connsiteY14" fmla="*/ 30960 h 35498"/>
                <a:gd name="connsiteX15" fmla="*/ 0 w 23650"/>
                <a:gd name="connsiteY15" fmla="*/ 17761 h 35498"/>
                <a:gd name="connsiteX16" fmla="*/ 3025 w 23650"/>
                <a:gd name="connsiteY16" fmla="*/ 4561 h 35498"/>
                <a:gd name="connsiteX17" fmla="*/ 11825 w 23650"/>
                <a:gd name="connsiteY17" fmla="*/ 0 h 35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650" h="35498">
                  <a:moveTo>
                    <a:pt x="11825" y="3667"/>
                  </a:moveTo>
                  <a:cubicBezTo>
                    <a:pt x="9442" y="3667"/>
                    <a:pt x="7647" y="4843"/>
                    <a:pt x="6440" y="7196"/>
                  </a:cubicBezTo>
                  <a:cubicBezTo>
                    <a:pt x="5248" y="9534"/>
                    <a:pt x="4652" y="13055"/>
                    <a:pt x="4652" y="17761"/>
                  </a:cubicBezTo>
                  <a:cubicBezTo>
                    <a:pt x="4652" y="22450"/>
                    <a:pt x="5248" y="25972"/>
                    <a:pt x="6440" y="28325"/>
                  </a:cubicBezTo>
                  <a:cubicBezTo>
                    <a:pt x="7647" y="30662"/>
                    <a:pt x="9442" y="31831"/>
                    <a:pt x="11825" y="31831"/>
                  </a:cubicBezTo>
                  <a:cubicBezTo>
                    <a:pt x="14223" y="31831"/>
                    <a:pt x="16019" y="30662"/>
                    <a:pt x="17210" y="28325"/>
                  </a:cubicBezTo>
                  <a:cubicBezTo>
                    <a:pt x="18417" y="25972"/>
                    <a:pt x="19021" y="22450"/>
                    <a:pt x="19021" y="17761"/>
                  </a:cubicBezTo>
                  <a:cubicBezTo>
                    <a:pt x="19021" y="13055"/>
                    <a:pt x="18417" y="9534"/>
                    <a:pt x="17210" y="7196"/>
                  </a:cubicBezTo>
                  <a:cubicBezTo>
                    <a:pt x="16019" y="4843"/>
                    <a:pt x="14223" y="3667"/>
                    <a:pt x="11825" y="3667"/>
                  </a:cubicBezTo>
                  <a:moveTo>
                    <a:pt x="11825" y="0"/>
                  </a:moveTo>
                  <a:cubicBezTo>
                    <a:pt x="15660" y="0"/>
                    <a:pt x="18585" y="1521"/>
                    <a:pt x="20602" y="4561"/>
                  </a:cubicBezTo>
                  <a:cubicBezTo>
                    <a:pt x="22634" y="7585"/>
                    <a:pt x="23650" y="11986"/>
                    <a:pt x="23650" y="17761"/>
                  </a:cubicBezTo>
                  <a:cubicBezTo>
                    <a:pt x="23650" y="23520"/>
                    <a:pt x="22634" y="27920"/>
                    <a:pt x="20602" y="30960"/>
                  </a:cubicBezTo>
                  <a:cubicBezTo>
                    <a:pt x="18585" y="33986"/>
                    <a:pt x="15660" y="35498"/>
                    <a:pt x="11825" y="35498"/>
                  </a:cubicBezTo>
                  <a:cubicBezTo>
                    <a:pt x="7990" y="35498"/>
                    <a:pt x="5057" y="33986"/>
                    <a:pt x="3025" y="30960"/>
                  </a:cubicBezTo>
                  <a:cubicBezTo>
                    <a:pt x="1009" y="27920"/>
                    <a:pt x="0" y="23520"/>
                    <a:pt x="0" y="17761"/>
                  </a:cubicBezTo>
                  <a:cubicBezTo>
                    <a:pt x="0" y="11986"/>
                    <a:pt x="1009" y="7585"/>
                    <a:pt x="3025" y="4561"/>
                  </a:cubicBezTo>
                  <a:cubicBezTo>
                    <a:pt x="5057" y="1521"/>
                    <a:pt x="7990" y="0"/>
                    <a:pt x="11825" y="0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" name="Freeform 164">
              <a:extLst>
                <a:ext uri="{FF2B5EF4-FFF2-40B4-BE49-F238E27FC236}">
                  <a16:creationId xmlns:a16="http://schemas.microsoft.com/office/drawing/2014/main" id="{6C047122-72AE-7DD0-9D48-93CE51A81335}"/>
                </a:ext>
              </a:extLst>
            </p:cNvPr>
            <p:cNvSpPr/>
            <p:nvPr/>
          </p:nvSpPr>
          <p:spPr>
            <a:xfrm>
              <a:off x="4898366" y="2070310"/>
              <a:ext cx="4836" cy="5820"/>
            </a:xfrm>
            <a:custGeom>
              <a:avLst/>
              <a:gdLst>
                <a:gd name="connsiteX0" fmla="*/ 0 w 4836"/>
                <a:gd name="connsiteY0" fmla="*/ 0 h 5820"/>
                <a:gd name="connsiteX1" fmla="*/ 4836 w 4836"/>
                <a:gd name="connsiteY1" fmla="*/ 0 h 5820"/>
                <a:gd name="connsiteX2" fmla="*/ 4836 w 4836"/>
                <a:gd name="connsiteY2" fmla="*/ 5820 h 5820"/>
                <a:gd name="connsiteX3" fmla="*/ 0 w 4836"/>
                <a:gd name="connsiteY3" fmla="*/ 5820 h 5820"/>
                <a:gd name="connsiteX4" fmla="*/ 0 w 4836"/>
                <a:gd name="connsiteY4" fmla="*/ 0 h 5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6" h="5820">
                  <a:moveTo>
                    <a:pt x="0" y="0"/>
                  </a:moveTo>
                  <a:lnTo>
                    <a:pt x="4836" y="0"/>
                  </a:lnTo>
                  <a:lnTo>
                    <a:pt x="4836" y="5820"/>
                  </a:lnTo>
                  <a:lnTo>
                    <a:pt x="0" y="58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" name="Freeform 165">
              <a:extLst>
                <a:ext uri="{FF2B5EF4-FFF2-40B4-BE49-F238E27FC236}">
                  <a16:creationId xmlns:a16="http://schemas.microsoft.com/office/drawing/2014/main" id="{F052B864-2E63-33F8-4A73-104D8DA7FA44}"/>
                </a:ext>
              </a:extLst>
            </p:cNvPr>
            <p:cNvSpPr/>
            <p:nvPr/>
          </p:nvSpPr>
          <p:spPr>
            <a:xfrm>
              <a:off x="4912116" y="2041916"/>
              <a:ext cx="21999" cy="34214"/>
            </a:xfrm>
            <a:custGeom>
              <a:avLst/>
              <a:gdLst>
                <a:gd name="connsiteX0" fmla="*/ 0 w 21999"/>
                <a:gd name="connsiteY0" fmla="*/ 0 h 34214"/>
                <a:gd name="connsiteX1" fmla="*/ 22000 w 21999"/>
                <a:gd name="connsiteY1" fmla="*/ 0 h 34214"/>
                <a:gd name="connsiteX2" fmla="*/ 22000 w 21999"/>
                <a:gd name="connsiteY2" fmla="*/ 1971 h 34214"/>
                <a:gd name="connsiteX3" fmla="*/ 9579 w 21999"/>
                <a:gd name="connsiteY3" fmla="*/ 34214 h 34214"/>
                <a:gd name="connsiteX4" fmla="*/ 4744 w 21999"/>
                <a:gd name="connsiteY4" fmla="*/ 34214 h 34214"/>
                <a:gd name="connsiteX5" fmla="*/ 16431 w 21999"/>
                <a:gd name="connsiteY5" fmla="*/ 3896 h 34214"/>
                <a:gd name="connsiteX6" fmla="*/ 0 w 21999"/>
                <a:gd name="connsiteY6" fmla="*/ 3896 h 34214"/>
                <a:gd name="connsiteX7" fmla="*/ 0 w 21999"/>
                <a:gd name="connsiteY7" fmla="*/ 0 h 34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999" h="34214">
                  <a:moveTo>
                    <a:pt x="0" y="0"/>
                  </a:moveTo>
                  <a:lnTo>
                    <a:pt x="22000" y="0"/>
                  </a:lnTo>
                  <a:lnTo>
                    <a:pt x="22000" y="1971"/>
                  </a:lnTo>
                  <a:lnTo>
                    <a:pt x="9579" y="34214"/>
                  </a:lnTo>
                  <a:lnTo>
                    <a:pt x="4744" y="34214"/>
                  </a:lnTo>
                  <a:lnTo>
                    <a:pt x="16431" y="3896"/>
                  </a:lnTo>
                  <a:lnTo>
                    <a:pt x="0" y="38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" name="Freeform 166">
              <a:extLst>
                <a:ext uri="{FF2B5EF4-FFF2-40B4-BE49-F238E27FC236}">
                  <a16:creationId xmlns:a16="http://schemas.microsoft.com/office/drawing/2014/main" id="{60ED3E87-B9EA-973E-E56F-11722B711C5B}"/>
                </a:ext>
              </a:extLst>
            </p:cNvPr>
            <p:cNvSpPr/>
            <p:nvPr/>
          </p:nvSpPr>
          <p:spPr>
            <a:xfrm>
              <a:off x="4941748" y="2041916"/>
              <a:ext cx="22137" cy="34879"/>
            </a:xfrm>
            <a:custGeom>
              <a:avLst/>
              <a:gdLst>
                <a:gd name="connsiteX0" fmla="*/ 1443 w 22137"/>
                <a:gd name="connsiteY0" fmla="*/ 0 h 34879"/>
                <a:gd name="connsiteX1" fmla="*/ 19616 w 22137"/>
                <a:gd name="connsiteY1" fmla="*/ 0 h 34879"/>
                <a:gd name="connsiteX2" fmla="*/ 19616 w 22137"/>
                <a:gd name="connsiteY2" fmla="*/ 3896 h 34879"/>
                <a:gd name="connsiteX3" fmla="*/ 5683 w 22137"/>
                <a:gd name="connsiteY3" fmla="*/ 3896 h 34879"/>
                <a:gd name="connsiteX4" fmla="*/ 5683 w 22137"/>
                <a:gd name="connsiteY4" fmla="*/ 12284 h 34879"/>
                <a:gd name="connsiteX5" fmla="*/ 7699 w 22137"/>
                <a:gd name="connsiteY5" fmla="*/ 11779 h 34879"/>
                <a:gd name="connsiteX6" fmla="*/ 9716 w 22137"/>
                <a:gd name="connsiteY6" fmla="*/ 11596 h 34879"/>
                <a:gd name="connsiteX7" fmla="*/ 18791 w 22137"/>
                <a:gd name="connsiteY7" fmla="*/ 14735 h 34879"/>
                <a:gd name="connsiteX8" fmla="*/ 22137 w 22137"/>
                <a:gd name="connsiteY8" fmla="*/ 23237 h 34879"/>
                <a:gd name="connsiteX9" fmla="*/ 18699 w 22137"/>
                <a:gd name="connsiteY9" fmla="*/ 31831 h 34879"/>
                <a:gd name="connsiteX10" fmla="*/ 9006 w 22137"/>
                <a:gd name="connsiteY10" fmla="*/ 34880 h 34879"/>
                <a:gd name="connsiteX11" fmla="*/ 4605 w 22137"/>
                <a:gd name="connsiteY11" fmla="*/ 34512 h 34879"/>
                <a:gd name="connsiteX12" fmla="*/ 0 w 22137"/>
                <a:gd name="connsiteY12" fmla="*/ 33413 h 34879"/>
                <a:gd name="connsiteX13" fmla="*/ 0 w 22137"/>
                <a:gd name="connsiteY13" fmla="*/ 28761 h 34879"/>
                <a:gd name="connsiteX14" fmla="*/ 4262 w 22137"/>
                <a:gd name="connsiteY14" fmla="*/ 30434 h 34879"/>
                <a:gd name="connsiteX15" fmla="*/ 8914 w 22137"/>
                <a:gd name="connsiteY15" fmla="*/ 30983 h 34879"/>
                <a:gd name="connsiteX16" fmla="*/ 15194 w 22137"/>
                <a:gd name="connsiteY16" fmla="*/ 28898 h 34879"/>
                <a:gd name="connsiteX17" fmla="*/ 17508 w 22137"/>
                <a:gd name="connsiteY17" fmla="*/ 23237 h 34879"/>
                <a:gd name="connsiteX18" fmla="*/ 15194 w 22137"/>
                <a:gd name="connsiteY18" fmla="*/ 17577 h 34879"/>
                <a:gd name="connsiteX19" fmla="*/ 8914 w 22137"/>
                <a:gd name="connsiteY19" fmla="*/ 15492 h 34879"/>
                <a:gd name="connsiteX20" fmla="*/ 5201 w 22137"/>
                <a:gd name="connsiteY20" fmla="*/ 15904 h 34879"/>
                <a:gd name="connsiteX21" fmla="*/ 1443 w 22137"/>
                <a:gd name="connsiteY21" fmla="*/ 17187 h 34879"/>
                <a:gd name="connsiteX22" fmla="*/ 1443 w 22137"/>
                <a:gd name="connsiteY22" fmla="*/ 0 h 34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2137" h="34879">
                  <a:moveTo>
                    <a:pt x="1443" y="0"/>
                  </a:moveTo>
                  <a:lnTo>
                    <a:pt x="19616" y="0"/>
                  </a:lnTo>
                  <a:lnTo>
                    <a:pt x="19616" y="3896"/>
                  </a:lnTo>
                  <a:lnTo>
                    <a:pt x="5683" y="3896"/>
                  </a:lnTo>
                  <a:lnTo>
                    <a:pt x="5683" y="12284"/>
                  </a:lnTo>
                  <a:cubicBezTo>
                    <a:pt x="6355" y="12054"/>
                    <a:pt x="7027" y="11886"/>
                    <a:pt x="7699" y="11779"/>
                  </a:cubicBezTo>
                  <a:cubicBezTo>
                    <a:pt x="8371" y="11657"/>
                    <a:pt x="9044" y="11596"/>
                    <a:pt x="9716" y="11596"/>
                  </a:cubicBezTo>
                  <a:cubicBezTo>
                    <a:pt x="13535" y="11596"/>
                    <a:pt x="16561" y="12642"/>
                    <a:pt x="18791" y="14735"/>
                  </a:cubicBezTo>
                  <a:cubicBezTo>
                    <a:pt x="21022" y="16829"/>
                    <a:pt x="22137" y="19662"/>
                    <a:pt x="22137" y="23237"/>
                  </a:cubicBezTo>
                  <a:cubicBezTo>
                    <a:pt x="22137" y="26919"/>
                    <a:pt x="20991" y="29784"/>
                    <a:pt x="18699" y="31831"/>
                  </a:cubicBezTo>
                  <a:cubicBezTo>
                    <a:pt x="16407" y="33864"/>
                    <a:pt x="13177" y="34880"/>
                    <a:pt x="9006" y="34880"/>
                  </a:cubicBezTo>
                  <a:cubicBezTo>
                    <a:pt x="7570" y="34880"/>
                    <a:pt x="6103" y="34757"/>
                    <a:pt x="4605" y="34512"/>
                  </a:cubicBezTo>
                  <a:cubicBezTo>
                    <a:pt x="3123" y="34268"/>
                    <a:pt x="1589" y="33902"/>
                    <a:pt x="0" y="33413"/>
                  </a:cubicBezTo>
                  <a:lnTo>
                    <a:pt x="0" y="28761"/>
                  </a:lnTo>
                  <a:cubicBezTo>
                    <a:pt x="1375" y="29509"/>
                    <a:pt x="2796" y="30066"/>
                    <a:pt x="4262" y="30434"/>
                  </a:cubicBezTo>
                  <a:cubicBezTo>
                    <a:pt x="5728" y="30800"/>
                    <a:pt x="7279" y="30983"/>
                    <a:pt x="8914" y="30983"/>
                  </a:cubicBezTo>
                  <a:cubicBezTo>
                    <a:pt x="11557" y="30983"/>
                    <a:pt x="13650" y="30288"/>
                    <a:pt x="15194" y="28898"/>
                  </a:cubicBezTo>
                  <a:cubicBezTo>
                    <a:pt x="16737" y="27507"/>
                    <a:pt x="17508" y="25620"/>
                    <a:pt x="17508" y="23237"/>
                  </a:cubicBezTo>
                  <a:cubicBezTo>
                    <a:pt x="17508" y="20854"/>
                    <a:pt x="16737" y="18967"/>
                    <a:pt x="15194" y="17577"/>
                  </a:cubicBezTo>
                  <a:cubicBezTo>
                    <a:pt x="13650" y="16187"/>
                    <a:pt x="11557" y="15492"/>
                    <a:pt x="8914" y="15492"/>
                  </a:cubicBezTo>
                  <a:cubicBezTo>
                    <a:pt x="7676" y="15492"/>
                    <a:pt x="6439" y="15629"/>
                    <a:pt x="5201" y="15904"/>
                  </a:cubicBezTo>
                  <a:cubicBezTo>
                    <a:pt x="3979" y="16180"/>
                    <a:pt x="2726" y="16607"/>
                    <a:pt x="1443" y="17187"/>
                  </a:cubicBezTo>
                  <a:lnTo>
                    <a:pt x="1443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" name="Freeform 167">
              <a:extLst>
                <a:ext uri="{FF2B5EF4-FFF2-40B4-BE49-F238E27FC236}">
                  <a16:creationId xmlns:a16="http://schemas.microsoft.com/office/drawing/2014/main" id="{3C1A85D0-0D73-32D7-81F3-36558885EE8A}"/>
                </a:ext>
              </a:extLst>
            </p:cNvPr>
            <p:cNvSpPr/>
            <p:nvPr/>
          </p:nvSpPr>
          <p:spPr>
            <a:xfrm>
              <a:off x="4867658" y="1811936"/>
              <a:ext cx="20373" cy="34214"/>
            </a:xfrm>
            <a:custGeom>
              <a:avLst/>
              <a:gdLst>
                <a:gd name="connsiteX0" fmla="*/ 664 w 20373"/>
                <a:gd name="connsiteY0" fmla="*/ 30318 h 34214"/>
                <a:gd name="connsiteX1" fmla="*/ 8227 w 20373"/>
                <a:gd name="connsiteY1" fmla="*/ 30318 h 34214"/>
                <a:gd name="connsiteX2" fmla="*/ 8227 w 20373"/>
                <a:gd name="connsiteY2" fmla="*/ 4216 h 34214"/>
                <a:gd name="connsiteX3" fmla="*/ 0 w 20373"/>
                <a:gd name="connsiteY3" fmla="*/ 5867 h 34214"/>
                <a:gd name="connsiteX4" fmla="*/ 0 w 20373"/>
                <a:gd name="connsiteY4" fmla="*/ 1649 h 34214"/>
                <a:gd name="connsiteX5" fmla="*/ 8181 w 20373"/>
                <a:gd name="connsiteY5" fmla="*/ 0 h 34214"/>
                <a:gd name="connsiteX6" fmla="*/ 12811 w 20373"/>
                <a:gd name="connsiteY6" fmla="*/ 0 h 34214"/>
                <a:gd name="connsiteX7" fmla="*/ 12811 w 20373"/>
                <a:gd name="connsiteY7" fmla="*/ 30318 h 34214"/>
                <a:gd name="connsiteX8" fmla="*/ 20373 w 20373"/>
                <a:gd name="connsiteY8" fmla="*/ 30318 h 34214"/>
                <a:gd name="connsiteX9" fmla="*/ 20373 w 20373"/>
                <a:gd name="connsiteY9" fmla="*/ 34214 h 34214"/>
                <a:gd name="connsiteX10" fmla="*/ 664 w 20373"/>
                <a:gd name="connsiteY10" fmla="*/ 34214 h 34214"/>
                <a:gd name="connsiteX11" fmla="*/ 664 w 20373"/>
                <a:gd name="connsiteY11" fmla="*/ 30318 h 34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373" h="34214">
                  <a:moveTo>
                    <a:pt x="664" y="30318"/>
                  </a:moveTo>
                  <a:lnTo>
                    <a:pt x="8227" y="30318"/>
                  </a:lnTo>
                  <a:lnTo>
                    <a:pt x="8227" y="4216"/>
                  </a:lnTo>
                  <a:lnTo>
                    <a:pt x="0" y="5867"/>
                  </a:lnTo>
                  <a:lnTo>
                    <a:pt x="0" y="1649"/>
                  </a:lnTo>
                  <a:lnTo>
                    <a:pt x="8181" y="0"/>
                  </a:lnTo>
                  <a:lnTo>
                    <a:pt x="12811" y="0"/>
                  </a:lnTo>
                  <a:lnTo>
                    <a:pt x="12811" y="30318"/>
                  </a:lnTo>
                  <a:lnTo>
                    <a:pt x="20373" y="30318"/>
                  </a:lnTo>
                  <a:lnTo>
                    <a:pt x="20373" y="34214"/>
                  </a:lnTo>
                  <a:lnTo>
                    <a:pt x="664" y="34214"/>
                  </a:lnTo>
                  <a:lnTo>
                    <a:pt x="664" y="30318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" name="Freeform 168">
              <a:extLst>
                <a:ext uri="{FF2B5EF4-FFF2-40B4-BE49-F238E27FC236}">
                  <a16:creationId xmlns:a16="http://schemas.microsoft.com/office/drawing/2014/main" id="{A9FAC5F0-8DF4-4122-B486-94F6320CAC69}"/>
                </a:ext>
              </a:extLst>
            </p:cNvPr>
            <p:cNvSpPr/>
            <p:nvPr/>
          </p:nvSpPr>
          <p:spPr>
            <a:xfrm>
              <a:off x="4897381" y="1840329"/>
              <a:ext cx="4835" cy="5821"/>
            </a:xfrm>
            <a:custGeom>
              <a:avLst/>
              <a:gdLst>
                <a:gd name="connsiteX0" fmla="*/ 0 w 4835"/>
                <a:gd name="connsiteY0" fmla="*/ 0 h 5821"/>
                <a:gd name="connsiteX1" fmla="*/ 4835 w 4835"/>
                <a:gd name="connsiteY1" fmla="*/ 0 h 5821"/>
                <a:gd name="connsiteX2" fmla="*/ 4835 w 4835"/>
                <a:gd name="connsiteY2" fmla="*/ 5821 h 5821"/>
                <a:gd name="connsiteX3" fmla="*/ 0 w 4835"/>
                <a:gd name="connsiteY3" fmla="*/ 5821 h 5821"/>
                <a:gd name="connsiteX4" fmla="*/ 0 w 4835"/>
                <a:gd name="connsiteY4" fmla="*/ 0 h 5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5" h="5821">
                  <a:moveTo>
                    <a:pt x="0" y="0"/>
                  </a:moveTo>
                  <a:lnTo>
                    <a:pt x="4835" y="0"/>
                  </a:lnTo>
                  <a:lnTo>
                    <a:pt x="4835" y="5821"/>
                  </a:lnTo>
                  <a:lnTo>
                    <a:pt x="0" y="58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" name="Freeform 169">
              <a:extLst>
                <a:ext uri="{FF2B5EF4-FFF2-40B4-BE49-F238E27FC236}">
                  <a16:creationId xmlns:a16="http://schemas.microsoft.com/office/drawing/2014/main" id="{861C9604-0505-1DB1-AE55-30595BF9496E}"/>
                </a:ext>
              </a:extLst>
            </p:cNvPr>
            <p:cNvSpPr/>
            <p:nvPr/>
          </p:nvSpPr>
          <p:spPr>
            <a:xfrm>
              <a:off x="4910374" y="1811317"/>
              <a:ext cx="23650" cy="35497"/>
            </a:xfrm>
            <a:custGeom>
              <a:avLst/>
              <a:gdLst>
                <a:gd name="connsiteX0" fmla="*/ 11825 w 23650"/>
                <a:gd name="connsiteY0" fmla="*/ 3666 h 35497"/>
                <a:gd name="connsiteX1" fmla="*/ 6439 w 23650"/>
                <a:gd name="connsiteY1" fmla="*/ 7195 h 35497"/>
                <a:gd name="connsiteX2" fmla="*/ 4652 w 23650"/>
                <a:gd name="connsiteY2" fmla="*/ 17760 h 35497"/>
                <a:gd name="connsiteX3" fmla="*/ 6439 w 23650"/>
                <a:gd name="connsiteY3" fmla="*/ 28325 h 35497"/>
                <a:gd name="connsiteX4" fmla="*/ 11825 w 23650"/>
                <a:gd name="connsiteY4" fmla="*/ 31830 h 35497"/>
                <a:gd name="connsiteX5" fmla="*/ 17210 w 23650"/>
                <a:gd name="connsiteY5" fmla="*/ 28325 h 35497"/>
                <a:gd name="connsiteX6" fmla="*/ 19021 w 23650"/>
                <a:gd name="connsiteY6" fmla="*/ 17760 h 35497"/>
                <a:gd name="connsiteX7" fmla="*/ 17210 w 23650"/>
                <a:gd name="connsiteY7" fmla="*/ 7195 h 35497"/>
                <a:gd name="connsiteX8" fmla="*/ 11825 w 23650"/>
                <a:gd name="connsiteY8" fmla="*/ 3666 h 35497"/>
                <a:gd name="connsiteX9" fmla="*/ 11825 w 23650"/>
                <a:gd name="connsiteY9" fmla="*/ 0 h 35497"/>
                <a:gd name="connsiteX10" fmla="*/ 20602 w 23650"/>
                <a:gd name="connsiteY10" fmla="*/ 4560 h 35497"/>
                <a:gd name="connsiteX11" fmla="*/ 23650 w 23650"/>
                <a:gd name="connsiteY11" fmla="*/ 17760 h 35497"/>
                <a:gd name="connsiteX12" fmla="*/ 20602 w 23650"/>
                <a:gd name="connsiteY12" fmla="*/ 30960 h 35497"/>
                <a:gd name="connsiteX13" fmla="*/ 11825 w 23650"/>
                <a:gd name="connsiteY13" fmla="*/ 35497 h 35497"/>
                <a:gd name="connsiteX14" fmla="*/ 3024 w 23650"/>
                <a:gd name="connsiteY14" fmla="*/ 30960 h 35497"/>
                <a:gd name="connsiteX15" fmla="*/ 0 w 23650"/>
                <a:gd name="connsiteY15" fmla="*/ 17760 h 35497"/>
                <a:gd name="connsiteX16" fmla="*/ 3024 w 23650"/>
                <a:gd name="connsiteY16" fmla="*/ 4560 h 35497"/>
                <a:gd name="connsiteX17" fmla="*/ 11825 w 23650"/>
                <a:gd name="connsiteY17" fmla="*/ 0 h 35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650" h="35497">
                  <a:moveTo>
                    <a:pt x="11825" y="3666"/>
                  </a:moveTo>
                  <a:cubicBezTo>
                    <a:pt x="9442" y="3666"/>
                    <a:pt x="7646" y="4842"/>
                    <a:pt x="6439" y="7195"/>
                  </a:cubicBezTo>
                  <a:cubicBezTo>
                    <a:pt x="5248" y="9533"/>
                    <a:pt x="4652" y="13054"/>
                    <a:pt x="4652" y="17760"/>
                  </a:cubicBezTo>
                  <a:cubicBezTo>
                    <a:pt x="4652" y="22450"/>
                    <a:pt x="5248" y="25972"/>
                    <a:pt x="6439" y="28325"/>
                  </a:cubicBezTo>
                  <a:cubicBezTo>
                    <a:pt x="7646" y="30662"/>
                    <a:pt x="9442" y="31830"/>
                    <a:pt x="11825" y="31830"/>
                  </a:cubicBezTo>
                  <a:cubicBezTo>
                    <a:pt x="14223" y="31830"/>
                    <a:pt x="16019" y="30662"/>
                    <a:pt x="17210" y="28325"/>
                  </a:cubicBezTo>
                  <a:cubicBezTo>
                    <a:pt x="18417" y="25972"/>
                    <a:pt x="19021" y="22450"/>
                    <a:pt x="19021" y="17760"/>
                  </a:cubicBezTo>
                  <a:cubicBezTo>
                    <a:pt x="19021" y="13054"/>
                    <a:pt x="18417" y="9533"/>
                    <a:pt x="17210" y="7195"/>
                  </a:cubicBezTo>
                  <a:cubicBezTo>
                    <a:pt x="16019" y="4842"/>
                    <a:pt x="14223" y="3666"/>
                    <a:pt x="11825" y="3666"/>
                  </a:cubicBezTo>
                  <a:moveTo>
                    <a:pt x="11825" y="0"/>
                  </a:moveTo>
                  <a:cubicBezTo>
                    <a:pt x="15659" y="0"/>
                    <a:pt x="18585" y="1520"/>
                    <a:pt x="20602" y="4560"/>
                  </a:cubicBezTo>
                  <a:cubicBezTo>
                    <a:pt x="22634" y="7584"/>
                    <a:pt x="23650" y="11985"/>
                    <a:pt x="23650" y="17760"/>
                  </a:cubicBezTo>
                  <a:cubicBezTo>
                    <a:pt x="23650" y="23519"/>
                    <a:pt x="22634" y="27920"/>
                    <a:pt x="20602" y="30960"/>
                  </a:cubicBezTo>
                  <a:cubicBezTo>
                    <a:pt x="18585" y="33985"/>
                    <a:pt x="15659" y="35497"/>
                    <a:pt x="11825" y="35497"/>
                  </a:cubicBezTo>
                  <a:cubicBezTo>
                    <a:pt x="7990" y="35497"/>
                    <a:pt x="5057" y="33985"/>
                    <a:pt x="3024" y="30960"/>
                  </a:cubicBezTo>
                  <a:cubicBezTo>
                    <a:pt x="1008" y="27920"/>
                    <a:pt x="0" y="23519"/>
                    <a:pt x="0" y="17760"/>
                  </a:cubicBezTo>
                  <a:cubicBezTo>
                    <a:pt x="0" y="11985"/>
                    <a:pt x="1008" y="7584"/>
                    <a:pt x="3024" y="4560"/>
                  </a:cubicBezTo>
                  <a:cubicBezTo>
                    <a:pt x="5057" y="1520"/>
                    <a:pt x="7990" y="0"/>
                    <a:pt x="11825" y="0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" name="Freeform 170">
              <a:extLst>
                <a:ext uri="{FF2B5EF4-FFF2-40B4-BE49-F238E27FC236}">
                  <a16:creationId xmlns:a16="http://schemas.microsoft.com/office/drawing/2014/main" id="{3B824F2B-8E49-3C9C-9EBB-F50C77A1909F}"/>
                </a:ext>
              </a:extLst>
            </p:cNvPr>
            <p:cNvSpPr/>
            <p:nvPr/>
          </p:nvSpPr>
          <p:spPr>
            <a:xfrm>
              <a:off x="4940235" y="1811317"/>
              <a:ext cx="23650" cy="35497"/>
            </a:xfrm>
            <a:custGeom>
              <a:avLst/>
              <a:gdLst>
                <a:gd name="connsiteX0" fmla="*/ 11825 w 23650"/>
                <a:gd name="connsiteY0" fmla="*/ 3666 h 35497"/>
                <a:gd name="connsiteX1" fmla="*/ 6439 w 23650"/>
                <a:gd name="connsiteY1" fmla="*/ 7195 h 35497"/>
                <a:gd name="connsiteX2" fmla="*/ 4652 w 23650"/>
                <a:gd name="connsiteY2" fmla="*/ 17760 h 35497"/>
                <a:gd name="connsiteX3" fmla="*/ 6439 w 23650"/>
                <a:gd name="connsiteY3" fmla="*/ 28325 h 35497"/>
                <a:gd name="connsiteX4" fmla="*/ 11825 w 23650"/>
                <a:gd name="connsiteY4" fmla="*/ 31830 h 35497"/>
                <a:gd name="connsiteX5" fmla="*/ 17210 w 23650"/>
                <a:gd name="connsiteY5" fmla="*/ 28325 h 35497"/>
                <a:gd name="connsiteX6" fmla="*/ 19021 w 23650"/>
                <a:gd name="connsiteY6" fmla="*/ 17760 h 35497"/>
                <a:gd name="connsiteX7" fmla="*/ 17210 w 23650"/>
                <a:gd name="connsiteY7" fmla="*/ 7195 h 35497"/>
                <a:gd name="connsiteX8" fmla="*/ 11825 w 23650"/>
                <a:gd name="connsiteY8" fmla="*/ 3666 h 35497"/>
                <a:gd name="connsiteX9" fmla="*/ 11825 w 23650"/>
                <a:gd name="connsiteY9" fmla="*/ 0 h 35497"/>
                <a:gd name="connsiteX10" fmla="*/ 20602 w 23650"/>
                <a:gd name="connsiteY10" fmla="*/ 4560 h 35497"/>
                <a:gd name="connsiteX11" fmla="*/ 23650 w 23650"/>
                <a:gd name="connsiteY11" fmla="*/ 17760 h 35497"/>
                <a:gd name="connsiteX12" fmla="*/ 20602 w 23650"/>
                <a:gd name="connsiteY12" fmla="*/ 30960 h 35497"/>
                <a:gd name="connsiteX13" fmla="*/ 11825 w 23650"/>
                <a:gd name="connsiteY13" fmla="*/ 35497 h 35497"/>
                <a:gd name="connsiteX14" fmla="*/ 3024 w 23650"/>
                <a:gd name="connsiteY14" fmla="*/ 30960 h 35497"/>
                <a:gd name="connsiteX15" fmla="*/ 0 w 23650"/>
                <a:gd name="connsiteY15" fmla="*/ 17760 h 35497"/>
                <a:gd name="connsiteX16" fmla="*/ 3024 w 23650"/>
                <a:gd name="connsiteY16" fmla="*/ 4560 h 35497"/>
                <a:gd name="connsiteX17" fmla="*/ 11825 w 23650"/>
                <a:gd name="connsiteY17" fmla="*/ 0 h 35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650" h="35497">
                  <a:moveTo>
                    <a:pt x="11825" y="3666"/>
                  </a:moveTo>
                  <a:cubicBezTo>
                    <a:pt x="9442" y="3666"/>
                    <a:pt x="7646" y="4842"/>
                    <a:pt x="6439" y="7195"/>
                  </a:cubicBezTo>
                  <a:cubicBezTo>
                    <a:pt x="5248" y="9533"/>
                    <a:pt x="4652" y="13054"/>
                    <a:pt x="4652" y="17760"/>
                  </a:cubicBezTo>
                  <a:cubicBezTo>
                    <a:pt x="4652" y="22450"/>
                    <a:pt x="5248" y="25972"/>
                    <a:pt x="6439" y="28325"/>
                  </a:cubicBezTo>
                  <a:cubicBezTo>
                    <a:pt x="7646" y="30662"/>
                    <a:pt x="9442" y="31830"/>
                    <a:pt x="11825" y="31830"/>
                  </a:cubicBezTo>
                  <a:cubicBezTo>
                    <a:pt x="14223" y="31830"/>
                    <a:pt x="16018" y="30662"/>
                    <a:pt x="17210" y="28325"/>
                  </a:cubicBezTo>
                  <a:cubicBezTo>
                    <a:pt x="18417" y="25972"/>
                    <a:pt x="19021" y="22450"/>
                    <a:pt x="19021" y="17760"/>
                  </a:cubicBezTo>
                  <a:cubicBezTo>
                    <a:pt x="19021" y="13054"/>
                    <a:pt x="18417" y="9533"/>
                    <a:pt x="17210" y="7195"/>
                  </a:cubicBezTo>
                  <a:cubicBezTo>
                    <a:pt x="16018" y="4842"/>
                    <a:pt x="14223" y="3666"/>
                    <a:pt x="11825" y="3666"/>
                  </a:cubicBezTo>
                  <a:moveTo>
                    <a:pt x="11825" y="0"/>
                  </a:moveTo>
                  <a:cubicBezTo>
                    <a:pt x="15659" y="0"/>
                    <a:pt x="18585" y="1520"/>
                    <a:pt x="20602" y="4560"/>
                  </a:cubicBezTo>
                  <a:cubicBezTo>
                    <a:pt x="22634" y="7584"/>
                    <a:pt x="23650" y="11985"/>
                    <a:pt x="23650" y="17760"/>
                  </a:cubicBezTo>
                  <a:cubicBezTo>
                    <a:pt x="23650" y="23519"/>
                    <a:pt x="22634" y="27920"/>
                    <a:pt x="20602" y="30960"/>
                  </a:cubicBezTo>
                  <a:cubicBezTo>
                    <a:pt x="18585" y="33985"/>
                    <a:pt x="15659" y="35497"/>
                    <a:pt x="11825" y="35497"/>
                  </a:cubicBezTo>
                  <a:cubicBezTo>
                    <a:pt x="7990" y="35497"/>
                    <a:pt x="5057" y="33985"/>
                    <a:pt x="3024" y="30960"/>
                  </a:cubicBezTo>
                  <a:cubicBezTo>
                    <a:pt x="1008" y="27920"/>
                    <a:pt x="0" y="23519"/>
                    <a:pt x="0" y="17760"/>
                  </a:cubicBezTo>
                  <a:cubicBezTo>
                    <a:pt x="0" y="11985"/>
                    <a:pt x="1008" y="7584"/>
                    <a:pt x="3024" y="4560"/>
                  </a:cubicBezTo>
                  <a:cubicBezTo>
                    <a:pt x="5057" y="1520"/>
                    <a:pt x="7990" y="0"/>
                    <a:pt x="11825" y="0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Freeform 171">
              <a:extLst>
                <a:ext uri="{FF2B5EF4-FFF2-40B4-BE49-F238E27FC236}">
                  <a16:creationId xmlns:a16="http://schemas.microsoft.com/office/drawing/2014/main" id="{9C63BE8A-6B05-4D5B-CE99-D2C200910929}"/>
                </a:ext>
              </a:extLst>
            </p:cNvPr>
            <p:cNvSpPr/>
            <p:nvPr/>
          </p:nvSpPr>
          <p:spPr>
            <a:xfrm>
              <a:off x="4744090" y="2296521"/>
              <a:ext cx="48714" cy="34347"/>
            </a:xfrm>
            <a:custGeom>
              <a:avLst/>
              <a:gdLst>
                <a:gd name="connsiteX0" fmla="*/ 38569 w 48714"/>
                <a:gd name="connsiteY0" fmla="*/ 15503 h 34347"/>
                <a:gd name="connsiteX1" fmla="*/ 46793 w 48714"/>
                <a:gd name="connsiteY1" fmla="*/ 20293 h 34347"/>
                <a:gd name="connsiteX2" fmla="*/ 48715 w 48714"/>
                <a:gd name="connsiteY2" fmla="*/ 26532 h 34347"/>
                <a:gd name="connsiteX3" fmla="*/ 48715 w 48714"/>
                <a:gd name="connsiteY3" fmla="*/ 31164 h 34347"/>
                <a:gd name="connsiteX4" fmla="*/ 43862 w 48714"/>
                <a:gd name="connsiteY4" fmla="*/ 31164 h 34347"/>
                <a:gd name="connsiteX5" fmla="*/ 43862 w 48714"/>
                <a:gd name="connsiteY5" fmla="*/ 27761 h 34347"/>
                <a:gd name="connsiteX6" fmla="*/ 42728 w 48714"/>
                <a:gd name="connsiteY6" fmla="*/ 24043 h 34347"/>
                <a:gd name="connsiteX7" fmla="*/ 37371 w 48714"/>
                <a:gd name="connsiteY7" fmla="*/ 21113 h 34347"/>
                <a:gd name="connsiteX8" fmla="*/ 34724 w 48714"/>
                <a:gd name="connsiteY8" fmla="*/ 20072 h 34347"/>
                <a:gd name="connsiteX9" fmla="*/ 0 w 48714"/>
                <a:gd name="connsiteY9" fmla="*/ 34347 h 34347"/>
                <a:gd name="connsiteX10" fmla="*/ 0 w 48714"/>
                <a:gd name="connsiteY10" fmla="*/ 28202 h 34347"/>
                <a:gd name="connsiteX11" fmla="*/ 27603 w 48714"/>
                <a:gd name="connsiteY11" fmla="*/ 17174 h 34347"/>
                <a:gd name="connsiteX12" fmla="*/ 0 w 48714"/>
                <a:gd name="connsiteY12" fmla="*/ 6145 h 34347"/>
                <a:gd name="connsiteX13" fmla="*/ 0 w 48714"/>
                <a:gd name="connsiteY13" fmla="*/ 0 h 34347"/>
                <a:gd name="connsiteX14" fmla="*/ 38569 w 48714"/>
                <a:gd name="connsiteY14" fmla="*/ 15503 h 34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8714" h="34347">
                  <a:moveTo>
                    <a:pt x="38569" y="15503"/>
                  </a:moveTo>
                  <a:cubicBezTo>
                    <a:pt x="42770" y="17142"/>
                    <a:pt x="45511" y="18739"/>
                    <a:pt x="46793" y="20293"/>
                  </a:cubicBezTo>
                  <a:cubicBezTo>
                    <a:pt x="48074" y="21847"/>
                    <a:pt x="48715" y="23927"/>
                    <a:pt x="48715" y="26532"/>
                  </a:cubicBezTo>
                  <a:lnTo>
                    <a:pt x="48715" y="31164"/>
                  </a:lnTo>
                  <a:lnTo>
                    <a:pt x="43862" y="31164"/>
                  </a:lnTo>
                  <a:lnTo>
                    <a:pt x="43862" y="27761"/>
                  </a:lnTo>
                  <a:cubicBezTo>
                    <a:pt x="43862" y="26164"/>
                    <a:pt x="43484" y="24925"/>
                    <a:pt x="42728" y="24043"/>
                  </a:cubicBezTo>
                  <a:cubicBezTo>
                    <a:pt x="41972" y="23161"/>
                    <a:pt x="40186" y="22184"/>
                    <a:pt x="37371" y="21113"/>
                  </a:cubicBezTo>
                  <a:lnTo>
                    <a:pt x="34724" y="20072"/>
                  </a:lnTo>
                  <a:lnTo>
                    <a:pt x="0" y="34347"/>
                  </a:lnTo>
                  <a:lnTo>
                    <a:pt x="0" y="28202"/>
                  </a:lnTo>
                  <a:lnTo>
                    <a:pt x="27603" y="17174"/>
                  </a:lnTo>
                  <a:lnTo>
                    <a:pt x="0" y="6145"/>
                  </a:lnTo>
                  <a:lnTo>
                    <a:pt x="0" y="0"/>
                  </a:lnTo>
                  <a:lnTo>
                    <a:pt x="38569" y="15503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" name="Freeform 172">
              <a:extLst>
                <a:ext uri="{FF2B5EF4-FFF2-40B4-BE49-F238E27FC236}">
                  <a16:creationId xmlns:a16="http://schemas.microsoft.com/office/drawing/2014/main" id="{2E4A36C1-4CD5-0C89-C28A-559C6C1CF707}"/>
                </a:ext>
              </a:extLst>
            </p:cNvPr>
            <p:cNvSpPr/>
            <p:nvPr/>
          </p:nvSpPr>
          <p:spPr>
            <a:xfrm>
              <a:off x="5043166" y="2941976"/>
              <a:ext cx="28512" cy="28512"/>
            </a:xfrm>
            <a:custGeom>
              <a:avLst/>
              <a:gdLst>
                <a:gd name="connsiteX0" fmla="*/ 28512 w 28512"/>
                <a:gd name="connsiteY0" fmla="*/ 14256 h 28512"/>
                <a:gd name="connsiteX1" fmla="*/ 14256 w 28512"/>
                <a:gd name="connsiteY1" fmla="*/ 28512 h 28512"/>
                <a:gd name="connsiteX2" fmla="*/ 0 w 28512"/>
                <a:gd name="connsiteY2" fmla="*/ 14256 h 28512"/>
                <a:gd name="connsiteX3" fmla="*/ 14256 w 28512"/>
                <a:gd name="connsiteY3" fmla="*/ 0 h 28512"/>
                <a:gd name="connsiteX4" fmla="*/ 28512 w 28512"/>
                <a:gd name="connsiteY4" fmla="*/ 14256 h 28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12" h="28512">
                  <a:moveTo>
                    <a:pt x="28512" y="14256"/>
                  </a:moveTo>
                  <a:cubicBezTo>
                    <a:pt x="28512" y="22129"/>
                    <a:pt x="22129" y="28512"/>
                    <a:pt x="14256" y="28512"/>
                  </a:cubicBezTo>
                  <a:cubicBezTo>
                    <a:pt x="6383" y="28512"/>
                    <a:pt x="0" y="22129"/>
                    <a:pt x="0" y="14256"/>
                  </a:cubicBezTo>
                  <a:cubicBezTo>
                    <a:pt x="0" y="6383"/>
                    <a:pt x="6383" y="0"/>
                    <a:pt x="14256" y="0"/>
                  </a:cubicBezTo>
                  <a:cubicBezTo>
                    <a:pt x="22129" y="0"/>
                    <a:pt x="28512" y="6383"/>
                    <a:pt x="28512" y="14256"/>
                  </a:cubicBezTo>
                  <a:close/>
                </a:path>
              </a:pathLst>
            </a:custGeom>
            <a:solidFill>
              <a:srgbClr val="FFA500"/>
            </a:solidFill>
            <a:ln w="3162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" name="Freeform 173">
              <a:extLst>
                <a:ext uri="{FF2B5EF4-FFF2-40B4-BE49-F238E27FC236}">
                  <a16:creationId xmlns:a16="http://schemas.microsoft.com/office/drawing/2014/main" id="{0AA59674-5E10-D11A-1CA6-314E3CF06309}"/>
                </a:ext>
              </a:extLst>
            </p:cNvPr>
            <p:cNvSpPr/>
            <p:nvPr/>
          </p:nvSpPr>
          <p:spPr>
            <a:xfrm>
              <a:off x="5236159" y="2319239"/>
              <a:ext cx="28512" cy="28511"/>
            </a:xfrm>
            <a:custGeom>
              <a:avLst/>
              <a:gdLst>
                <a:gd name="connsiteX0" fmla="*/ 28512 w 28512"/>
                <a:gd name="connsiteY0" fmla="*/ 14256 h 28511"/>
                <a:gd name="connsiteX1" fmla="*/ 14256 w 28512"/>
                <a:gd name="connsiteY1" fmla="*/ 28512 h 28511"/>
                <a:gd name="connsiteX2" fmla="*/ 0 w 28512"/>
                <a:gd name="connsiteY2" fmla="*/ 14256 h 28511"/>
                <a:gd name="connsiteX3" fmla="*/ 14256 w 28512"/>
                <a:gd name="connsiteY3" fmla="*/ 0 h 28511"/>
                <a:gd name="connsiteX4" fmla="*/ 28512 w 28512"/>
                <a:gd name="connsiteY4" fmla="*/ 14256 h 28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12" h="28511">
                  <a:moveTo>
                    <a:pt x="28512" y="14256"/>
                  </a:moveTo>
                  <a:cubicBezTo>
                    <a:pt x="28512" y="22129"/>
                    <a:pt x="22129" y="28512"/>
                    <a:pt x="14256" y="28512"/>
                  </a:cubicBezTo>
                  <a:cubicBezTo>
                    <a:pt x="6383" y="28512"/>
                    <a:pt x="0" y="22129"/>
                    <a:pt x="0" y="14256"/>
                  </a:cubicBezTo>
                  <a:cubicBezTo>
                    <a:pt x="0" y="6383"/>
                    <a:pt x="6383" y="0"/>
                    <a:pt x="14256" y="0"/>
                  </a:cubicBezTo>
                  <a:cubicBezTo>
                    <a:pt x="22129" y="0"/>
                    <a:pt x="28512" y="6383"/>
                    <a:pt x="28512" y="14256"/>
                  </a:cubicBezTo>
                  <a:close/>
                </a:path>
              </a:pathLst>
            </a:custGeom>
            <a:solidFill>
              <a:srgbClr val="FFA500"/>
            </a:solidFill>
            <a:ln w="3162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" name="Freeform 174">
              <a:extLst>
                <a:ext uri="{FF2B5EF4-FFF2-40B4-BE49-F238E27FC236}">
                  <a16:creationId xmlns:a16="http://schemas.microsoft.com/office/drawing/2014/main" id="{987E0D7F-E72E-DF9E-8F28-03B96215B1CC}"/>
                </a:ext>
              </a:extLst>
            </p:cNvPr>
            <p:cNvSpPr/>
            <p:nvPr/>
          </p:nvSpPr>
          <p:spPr>
            <a:xfrm>
              <a:off x="5429152" y="2199890"/>
              <a:ext cx="28512" cy="28511"/>
            </a:xfrm>
            <a:custGeom>
              <a:avLst/>
              <a:gdLst>
                <a:gd name="connsiteX0" fmla="*/ 28512 w 28512"/>
                <a:gd name="connsiteY0" fmla="*/ 14256 h 28511"/>
                <a:gd name="connsiteX1" fmla="*/ 14256 w 28512"/>
                <a:gd name="connsiteY1" fmla="*/ 28512 h 28511"/>
                <a:gd name="connsiteX2" fmla="*/ 0 w 28512"/>
                <a:gd name="connsiteY2" fmla="*/ 14256 h 28511"/>
                <a:gd name="connsiteX3" fmla="*/ 14256 w 28512"/>
                <a:gd name="connsiteY3" fmla="*/ 0 h 28511"/>
                <a:gd name="connsiteX4" fmla="*/ 28512 w 28512"/>
                <a:gd name="connsiteY4" fmla="*/ 14256 h 28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12" h="28511">
                  <a:moveTo>
                    <a:pt x="28512" y="14256"/>
                  </a:moveTo>
                  <a:cubicBezTo>
                    <a:pt x="28512" y="22129"/>
                    <a:pt x="22129" y="28512"/>
                    <a:pt x="14256" y="28512"/>
                  </a:cubicBezTo>
                  <a:cubicBezTo>
                    <a:pt x="6383" y="28512"/>
                    <a:pt x="0" y="22129"/>
                    <a:pt x="0" y="14256"/>
                  </a:cubicBezTo>
                  <a:cubicBezTo>
                    <a:pt x="0" y="6383"/>
                    <a:pt x="6383" y="0"/>
                    <a:pt x="14256" y="0"/>
                  </a:cubicBezTo>
                  <a:cubicBezTo>
                    <a:pt x="22129" y="0"/>
                    <a:pt x="28512" y="6383"/>
                    <a:pt x="28512" y="14256"/>
                  </a:cubicBezTo>
                  <a:close/>
                </a:path>
              </a:pathLst>
            </a:custGeom>
            <a:solidFill>
              <a:srgbClr val="FFA500"/>
            </a:solidFill>
            <a:ln w="3162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" name="Freeform 175">
              <a:extLst>
                <a:ext uri="{FF2B5EF4-FFF2-40B4-BE49-F238E27FC236}">
                  <a16:creationId xmlns:a16="http://schemas.microsoft.com/office/drawing/2014/main" id="{D0CF1E07-3779-E886-5A0A-108D0977A889}"/>
                </a:ext>
              </a:extLst>
            </p:cNvPr>
            <p:cNvSpPr/>
            <p:nvPr/>
          </p:nvSpPr>
          <p:spPr>
            <a:xfrm>
              <a:off x="5622144" y="1745724"/>
              <a:ext cx="28512" cy="28512"/>
            </a:xfrm>
            <a:custGeom>
              <a:avLst/>
              <a:gdLst>
                <a:gd name="connsiteX0" fmla="*/ 28512 w 28512"/>
                <a:gd name="connsiteY0" fmla="*/ 14256 h 28512"/>
                <a:gd name="connsiteX1" fmla="*/ 14256 w 28512"/>
                <a:gd name="connsiteY1" fmla="*/ 28512 h 28512"/>
                <a:gd name="connsiteX2" fmla="*/ 0 w 28512"/>
                <a:gd name="connsiteY2" fmla="*/ 14256 h 28512"/>
                <a:gd name="connsiteX3" fmla="*/ 14256 w 28512"/>
                <a:gd name="connsiteY3" fmla="*/ 0 h 28512"/>
                <a:gd name="connsiteX4" fmla="*/ 28512 w 28512"/>
                <a:gd name="connsiteY4" fmla="*/ 14256 h 28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12" h="28512">
                  <a:moveTo>
                    <a:pt x="28512" y="14256"/>
                  </a:moveTo>
                  <a:cubicBezTo>
                    <a:pt x="28512" y="22129"/>
                    <a:pt x="22129" y="28512"/>
                    <a:pt x="14256" y="28512"/>
                  </a:cubicBezTo>
                  <a:cubicBezTo>
                    <a:pt x="6383" y="28512"/>
                    <a:pt x="0" y="22129"/>
                    <a:pt x="0" y="14256"/>
                  </a:cubicBezTo>
                  <a:cubicBezTo>
                    <a:pt x="0" y="6383"/>
                    <a:pt x="6383" y="0"/>
                    <a:pt x="14256" y="0"/>
                  </a:cubicBezTo>
                  <a:cubicBezTo>
                    <a:pt x="22129" y="0"/>
                    <a:pt x="28512" y="6383"/>
                    <a:pt x="28512" y="14256"/>
                  </a:cubicBezTo>
                  <a:close/>
                </a:path>
              </a:pathLst>
            </a:custGeom>
            <a:solidFill>
              <a:srgbClr val="FFA500"/>
            </a:solidFill>
            <a:ln w="3162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" name="Freeform 176">
              <a:extLst>
                <a:ext uri="{FF2B5EF4-FFF2-40B4-BE49-F238E27FC236}">
                  <a16:creationId xmlns:a16="http://schemas.microsoft.com/office/drawing/2014/main" id="{6CD40700-EBA3-1240-751E-7BA3193B7623}"/>
                </a:ext>
              </a:extLst>
            </p:cNvPr>
            <p:cNvSpPr/>
            <p:nvPr/>
          </p:nvSpPr>
          <p:spPr>
            <a:xfrm>
              <a:off x="5815136" y="1656902"/>
              <a:ext cx="28512" cy="28512"/>
            </a:xfrm>
            <a:custGeom>
              <a:avLst/>
              <a:gdLst>
                <a:gd name="connsiteX0" fmla="*/ 28512 w 28512"/>
                <a:gd name="connsiteY0" fmla="*/ 14256 h 28512"/>
                <a:gd name="connsiteX1" fmla="*/ 14256 w 28512"/>
                <a:gd name="connsiteY1" fmla="*/ 28512 h 28512"/>
                <a:gd name="connsiteX2" fmla="*/ 0 w 28512"/>
                <a:gd name="connsiteY2" fmla="*/ 14256 h 28512"/>
                <a:gd name="connsiteX3" fmla="*/ 14256 w 28512"/>
                <a:gd name="connsiteY3" fmla="*/ 0 h 28512"/>
                <a:gd name="connsiteX4" fmla="*/ 28512 w 28512"/>
                <a:gd name="connsiteY4" fmla="*/ 14256 h 28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12" h="28512">
                  <a:moveTo>
                    <a:pt x="28512" y="14256"/>
                  </a:moveTo>
                  <a:cubicBezTo>
                    <a:pt x="28512" y="22129"/>
                    <a:pt x="22129" y="28512"/>
                    <a:pt x="14256" y="28512"/>
                  </a:cubicBezTo>
                  <a:cubicBezTo>
                    <a:pt x="6383" y="28512"/>
                    <a:pt x="0" y="22129"/>
                    <a:pt x="0" y="14256"/>
                  </a:cubicBezTo>
                  <a:cubicBezTo>
                    <a:pt x="0" y="6383"/>
                    <a:pt x="6383" y="0"/>
                    <a:pt x="14256" y="0"/>
                  </a:cubicBezTo>
                  <a:cubicBezTo>
                    <a:pt x="22129" y="0"/>
                    <a:pt x="28512" y="6383"/>
                    <a:pt x="28512" y="14256"/>
                  </a:cubicBezTo>
                  <a:close/>
                </a:path>
              </a:pathLst>
            </a:custGeom>
            <a:solidFill>
              <a:srgbClr val="FFA500"/>
            </a:solidFill>
            <a:ln w="3162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" name="Freeform 177">
              <a:extLst>
                <a:ext uri="{FF2B5EF4-FFF2-40B4-BE49-F238E27FC236}">
                  <a16:creationId xmlns:a16="http://schemas.microsoft.com/office/drawing/2014/main" id="{80780C7B-CE3E-6AC6-AD54-BB9AEA3F1E00}"/>
                </a:ext>
              </a:extLst>
            </p:cNvPr>
            <p:cNvSpPr/>
            <p:nvPr/>
          </p:nvSpPr>
          <p:spPr>
            <a:xfrm>
              <a:off x="6008127" y="1860070"/>
              <a:ext cx="28512" cy="28511"/>
            </a:xfrm>
            <a:custGeom>
              <a:avLst/>
              <a:gdLst>
                <a:gd name="connsiteX0" fmla="*/ 28512 w 28512"/>
                <a:gd name="connsiteY0" fmla="*/ 14256 h 28511"/>
                <a:gd name="connsiteX1" fmla="*/ 14256 w 28512"/>
                <a:gd name="connsiteY1" fmla="*/ 28512 h 28511"/>
                <a:gd name="connsiteX2" fmla="*/ 0 w 28512"/>
                <a:gd name="connsiteY2" fmla="*/ 14256 h 28511"/>
                <a:gd name="connsiteX3" fmla="*/ 14256 w 28512"/>
                <a:gd name="connsiteY3" fmla="*/ 0 h 28511"/>
                <a:gd name="connsiteX4" fmla="*/ 28512 w 28512"/>
                <a:gd name="connsiteY4" fmla="*/ 14256 h 28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12" h="28511">
                  <a:moveTo>
                    <a:pt x="28512" y="14256"/>
                  </a:moveTo>
                  <a:cubicBezTo>
                    <a:pt x="28512" y="22129"/>
                    <a:pt x="22129" y="28512"/>
                    <a:pt x="14256" y="28512"/>
                  </a:cubicBezTo>
                  <a:cubicBezTo>
                    <a:pt x="6383" y="28512"/>
                    <a:pt x="0" y="22129"/>
                    <a:pt x="0" y="14256"/>
                  </a:cubicBezTo>
                  <a:cubicBezTo>
                    <a:pt x="0" y="6383"/>
                    <a:pt x="6383" y="0"/>
                    <a:pt x="14256" y="0"/>
                  </a:cubicBezTo>
                  <a:cubicBezTo>
                    <a:pt x="22129" y="0"/>
                    <a:pt x="28512" y="6383"/>
                    <a:pt x="28512" y="14256"/>
                  </a:cubicBezTo>
                  <a:close/>
                </a:path>
              </a:pathLst>
            </a:custGeom>
            <a:solidFill>
              <a:srgbClr val="FFA500"/>
            </a:solidFill>
            <a:ln w="3162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" name="Freeform 178">
              <a:extLst>
                <a:ext uri="{FF2B5EF4-FFF2-40B4-BE49-F238E27FC236}">
                  <a16:creationId xmlns:a16="http://schemas.microsoft.com/office/drawing/2014/main" id="{8A58FF88-209E-3BEC-925A-474FCFABFA1C}"/>
                </a:ext>
              </a:extLst>
            </p:cNvPr>
            <p:cNvSpPr/>
            <p:nvPr/>
          </p:nvSpPr>
          <p:spPr>
            <a:xfrm>
              <a:off x="6201128" y="1797845"/>
              <a:ext cx="28512" cy="28512"/>
            </a:xfrm>
            <a:custGeom>
              <a:avLst/>
              <a:gdLst>
                <a:gd name="connsiteX0" fmla="*/ 28512 w 28512"/>
                <a:gd name="connsiteY0" fmla="*/ 14256 h 28512"/>
                <a:gd name="connsiteX1" fmla="*/ 14256 w 28512"/>
                <a:gd name="connsiteY1" fmla="*/ 28512 h 28512"/>
                <a:gd name="connsiteX2" fmla="*/ 0 w 28512"/>
                <a:gd name="connsiteY2" fmla="*/ 14256 h 28512"/>
                <a:gd name="connsiteX3" fmla="*/ 14256 w 28512"/>
                <a:gd name="connsiteY3" fmla="*/ 0 h 28512"/>
                <a:gd name="connsiteX4" fmla="*/ 28512 w 28512"/>
                <a:gd name="connsiteY4" fmla="*/ 14256 h 28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12" h="28512">
                  <a:moveTo>
                    <a:pt x="28512" y="14256"/>
                  </a:moveTo>
                  <a:cubicBezTo>
                    <a:pt x="28512" y="22129"/>
                    <a:pt x="22129" y="28512"/>
                    <a:pt x="14256" y="28512"/>
                  </a:cubicBezTo>
                  <a:cubicBezTo>
                    <a:pt x="6383" y="28512"/>
                    <a:pt x="0" y="22129"/>
                    <a:pt x="0" y="14256"/>
                  </a:cubicBezTo>
                  <a:cubicBezTo>
                    <a:pt x="0" y="6383"/>
                    <a:pt x="6383" y="0"/>
                    <a:pt x="14256" y="0"/>
                  </a:cubicBezTo>
                  <a:cubicBezTo>
                    <a:pt x="22129" y="0"/>
                    <a:pt x="28512" y="6383"/>
                    <a:pt x="28512" y="14256"/>
                  </a:cubicBezTo>
                  <a:close/>
                </a:path>
              </a:pathLst>
            </a:custGeom>
            <a:solidFill>
              <a:srgbClr val="FFA500"/>
            </a:solidFill>
            <a:ln w="3162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" name="Freeform 179">
              <a:extLst>
                <a:ext uri="{FF2B5EF4-FFF2-40B4-BE49-F238E27FC236}">
                  <a16:creationId xmlns:a16="http://schemas.microsoft.com/office/drawing/2014/main" id="{12208EA2-D927-ED30-022E-7CBACC4FFCAA}"/>
                </a:ext>
              </a:extLst>
            </p:cNvPr>
            <p:cNvSpPr/>
            <p:nvPr/>
          </p:nvSpPr>
          <p:spPr>
            <a:xfrm>
              <a:off x="6394118" y="1979062"/>
              <a:ext cx="28512" cy="28511"/>
            </a:xfrm>
            <a:custGeom>
              <a:avLst/>
              <a:gdLst>
                <a:gd name="connsiteX0" fmla="*/ 28512 w 28512"/>
                <a:gd name="connsiteY0" fmla="*/ 14256 h 28511"/>
                <a:gd name="connsiteX1" fmla="*/ 14256 w 28512"/>
                <a:gd name="connsiteY1" fmla="*/ 28512 h 28511"/>
                <a:gd name="connsiteX2" fmla="*/ 0 w 28512"/>
                <a:gd name="connsiteY2" fmla="*/ 14256 h 28511"/>
                <a:gd name="connsiteX3" fmla="*/ 14256 w 28512"/>
                <a:gd name="connsiteY3" fmla="*/ 0 h 28511"/>
                <a:gd name="connsiteX4" fmla="*/ 28512 w 28512"/>
                <a:gd name="connsiteY4" fmla="*/ 14256 h 28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12" h="28511">
                  <a:moveTo>
                    <a:pt x="28512" y="14256"/>
                  </a:moveTo>
                  <a:cubicBezTo>
                    <a:pt x="28512" y="22129"/>
                    <a:pt x="22129" y="28512"/>
                    <a:pt x="14256" y="28512"/>
                  </a:cubicBezTo>
                  <a:cubicBezTo>
                    <a:pt x="6383" y="28512"/>
                    <a:pt x="0" y="22129"/>
                    <a:pt x="0" y="14256"/>
                  </a:cubicBezTo>
                  <a:cubicBezTo>
                    <a:pt x="0" y="6383"/>
                    <a:pt x="6383" y="0"/>
                    <a:pt x="14256" y="0"/>
                  </a:cubicBezTo>
                  <a:cubicBezTo>
                    <a:pt x="22129" y="0"/>
                    <a:pt x="28512" y="6383"/>
                    <a:pt x="28512" y="14256"/>
                  </a:cubicBezTo>
                  <a:close/>
                </a:path>
              </a:pathLst>
            </a:custGeom>
            <a:solidFill>
              <a:srgbClr val="FFA500"/>
            </a:solidFill>
            <a:ln w="3162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" name="Freeform 180">
              <a:extLst>
                <a:ext uri="{FF2B5EF4-FFF2-40B4-BE49-F238E27FC236}">
                  <a16:creationId xmlns:a16="http://schemas.microsoft.com/office/drawing/2014/main" id="{A4551B08-1F54-DCE1-ED63-08E9FD896741}"/>
                </a:ext>
              </a:extLst>
            </p:cNvPr>
            <p:cNvSpPr/>
            <p:nvPr/>
          </p:nvSpPr>
          <p:spPr>
            <a:xfrm>
              <a:off x="6587109" y="2315696"/>
              <a:ext cx="28512" cy="28511"/>
            </a:xfrm>
            <a:custGeom>
              <a:avLst/>
              <a:gdLst>
                <a:gd name="connsiteX0" fmla="*/ 28512 w 28512"/>
                <a:gd name="connsiteY0" fmla="*/ 14256 h 28511"/>
                <a:gd name="connsiteX1" fmla="*/ 14256 w 28512"/>
                <a:gd name="connsiteY1" fmla="*/ 28512 h 28511"/>
                <a:gd name="connsiteX2" fmla="*/ 0 w 28512"/>
                <a:gd name="connsiteY2" fmla="*/ 14256 h 28511"/>
                <a:gd name="connsiteX3" fmla="*/ 14256 w 28512"/>
                <a:gd name="connsiteY3" fmla="*/ 0 h 28511"/>
                <a:gd name="connsiteX4" fmla="*/ 28512 w 28512"/>
                <a:gd name="connsiteY4" fmla="*/ 14256 h 28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12" h="28511">
                  <a:moveTo>
                    <a:pt x="28512" y="14256"/>
                  </a:moveTo>
                  <a:cubicBezTo>
                    <a:pt x="28512" y="22129"/>
                    <a:pt x="22129" y="28512"/>
                    <a:pt x="14256" y="28512"/>
                  </a:cubicBezTo>
                  <a:cubicBezTo>
                    <a:pt x="6383" y="28512"/>
                    <a:pt x="0" y="22129"/>
                    <a:pt x="0" y="14256"/>
                  </a:cubicBezTo>
                  <a:cubicBezTo>
                    <a:pt x="0" y="6383"/>
                    <a:pt x="6383" y="0"/>
                    <a:pt x="14256" y="0"/>
                  </a:cubicBezTo>
                  <a:cubicBezTo>
                    <a:pt x="22129" y="0"/>
                    <a:pt x="28512" y="6383"/>
                    <a:pt x="28512" y="14256"/>
                  </a:cubicBezTo>
                  <a:close/>
                </a:path>
              </a:pathLst>
            </a:custGeom>
            <a:solidFill>
              <a:srgbClr val="FFA500"/>
            </a:solidFill>
            <a:ln w="3162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" name="Freeform 181">
              <a:extLst>
                <a:ext uri="{FF2B5EF4-FFF2-40B4-BE49-F238E27FC236}">
                  <a16:creationId xmlns:a16="http://schemas.microsoft.com/office/drawing/2014/main" id="{76DCC3A7-627A-8CB9-CF67-C8403B87A098}"/>
                </a:ext>
              </a:extLst>
            </p:cNvPr>
            <p:cNvSpPr/>
            <p:nvPr/>
          </p:nvSpPr>
          <p:spPr>
            <a:xfrm>
              <a:off x="6780100" y="2313171"/>
              <a:ext cx="28512" cy="28511"/>
            </a:xfrm>
            <a:custGeom>
              <a:avLst/>
              <a:gdLst>
                <a:gd name="connsiteX0" fmla="*/ 28512 w 28512"/>
                <a:gd name="connsiteY0" fmla="*/ 14256 h 28511"/>
                <a:gd name="connsiteX1" fmla="*/ 14256 w 28512"/>
                <a:gd name="connsiteY1" fmla="*/ 28512 h 28511"/>
                <a:gd name="connsiteX2" fmla="*/ 0 w 28512"/>
                <a:gd name="connsiteY2" fmla="*/ 14256 h 28511"/>
                <a:gd name="connsiteX3" fmla="*/ 14256 w 28512"/>
                <a:gd name="connsiteY3" fmla="*/ 0 h 28511"/>
                <a:gd name="connsiteX4" fmla="*/ 28512 w 28512"/>
                <a:gd name="connsiteY4" fmla="*/ 14256 h 28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12" h="28511">
                  <a:moveTo>
                    <a:pt x="28512" y="14256"/>
                  </a:moveTo>
                  <a:cubicBezTo>
                    <a:pt x="28512" y="22129"/>
                    <a:pt x="22129" y="28512"/>
                    <a:pt x="14256" y="28512"/>
                  </a:cubicBezTo>
                  <a:cubicBezTo>
                    <a:pt x="6383" y="28512"/>
                    <a:pt x="0" y="22129"/>
                    <a:pt x="0" y="14256"/>
                  </a:cubicBezTo>
                  <a:cubicBezTo>
                    <a:pt x="0" y="6383"/>
                    <a:pt x="6383" y="0"/>
                    <a:pt x="14256" y="0"/>
                  </a:cubicBezTo>
                  <a:cubicBezTo>
                    <a:pt x="22129" y="0"/>
                    <a:pt x="28512" y="6383"/>
                    <a:pt x="28512" y="14256"/>
                  </a:cubicBezTo>
                  <a:close/>
                </a:path>
              </a:pathLst>
            </a:custGeom>
            <a:solidFill>
              <a:srgbClr val="FFA500"/>
            </a:solidFill>
            <a:ln w="3162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" name="Freeform 182">
              <a:extLst>
                <a:ext uri="{FF2B5EF4-FFF2-40B4-BE49-F238E27FC236}">
                  <a16:creationId xmlns:a16="http://schemas.microsoft.com/office/drawing/2014/main" id="{DE21262A-06B0-512B-3EA9-ACB39F4974F7}"/>
                </a:ext>
              </a:extLst>
            </p:cNvPr>
            <p:cNvSpPr/>
            <p:nvPr/>
          </p:nvSpPr>
          <p:spPr>
            <a:xfrm>
              <a:off x="6973091" y="2624701"/>
              <a:ext cx="28512" cy="28512"/>
            </a:xfrm>
            <a:custGeom>
              <a:avLst/>
              <a:gdLst>
                <a:gd name="connsiteX0" fmla="*/ 28512 w 28512"/>
                <a:gd name="connsiteY0" fmla="*/ 14256 h 28512"/>
                <a:gd name="connsiteX1" fmla="*/ 14256 w 28512"/>
                <a:gd name="connsiteY1" fmla="*/ 28512 h 28512"/>
                <a:gd name="connsiteX2" fmla="*/ 0 w 28512"/>
                <a:gd name="connsiteY2" fmla="*/ 14256 h 28512"/>
                <a:gd name="connsiteX3" fmla="*/ 14256 w 28512"/>
                <a:gd name="connsiteY3" fmla="*/ 0 h 28512"/>
                <a:gd name="connsiteX4" fmla="*/ 28512 w 28512"/>
                <a:gd name="connsiteY4" fmla="*/ 14256 h 28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12" h="28512">
                  <a:moveTo>
                    <a:pt x="28512" y="14256"/>
                  </a:moveTo>
                  <a:cubicBezTo>
                    <a:pt x="28512" y="22129"/>
                    <a:pt x="22129" y="28512"/>
                    <a:pt x="14256" y="28512"/>
                  </a:cubicBezTo>
                  <a:cubicBezTo>
                    <a:pt x="6383" y="28512"/>
                    <a:pt x="0" y="22129"/>
                    <a:pt x="0" y="14256"/>
                  </a:cubicBezTo>
                  <a:cubicBezTo>
                    <a:pt x="0" y="6383"/>
                    <a:pt x="6383" y="0"/>
                    <a:pt x="14256" y="0"/>
                  </a:cubicBezTo>
                  <a:cubicBezTo>
                    <a:pt x="22129" y="0"/>
                    <a:pt x="28512" y="6383"/>
                    <a:pt x="28512" y="14256"/>
                  </a:cubicBezTo>
                  <a:close/>
                </a:path>
              </a:pathLst>
            </a:custGeom>
            <a:solidFill>
              <a:srgbClr val="FFA500"/>
            </a:solidFill>
            <a:ln w="3162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84" name="Freeform 183">
            <a:extLst>
              <a:ext uri="{FF2B5EF4-FFF2-40B4-BE49-F238E27FC236}">
                <a16:creationId xmlns:a16="http://schemas.microsoft.com/office/drawing/2014/main" id="{4D81266D-928F-3957-34A2-F319C7A48B42}"/>
              </a:ext>
            </a:extLst>
          </p:cNvPr>
          <p:cNvSpPr/>
          <p:nvPr/>
        </p:nvSpPr>
        <p:spPr>
          <a:xfrm>
            <a:off x="5057422" y="1708026"/>
            <a:ext cx="1929924" cy="1238206"/>
          </a:xfrm>
          <a:custGeom>
            <a:avLst/>
            <a:gdLst>
              <a:gd name="connsiteX0" fmla="*/ 0 w 1929924"/>
              <a:gd name="connsiteY0" fmla="*/ 1238207 h 1238206"/>
              <a:gd name="connsiteX1" fmla="*/ 19494 w 1929924"/>
              <a:gd name="connsiteY1" fmla="*/ 1159254 h 1238206"/>
              <a:gd name="connsiteX2" fmla="*/ 38988 w 1929924"/>
              <a:gd name="connsiteY2" fmla="*/ 1087123 h 1238206"/>
              <a:gd name="connsiteX3" fmla="*/ 58482 w 1929924"/>
              <a:gd name="connsiteY3" fmla="*/ 1021090 h 1238206"/>
              <a:gd name="connsiteX4" fmla="*/ 77977 w 1929924"/>
              <a:gd name="connsiteY4" fmla="*/ 960482 h 1238206"/>
              <a:gd name="connsiteX5" fmla="*/ 97472 w 1929924"/>
              <a:gd name="connsiteY5" fmla="*/ 904696 h 1238206"/>
              <a:gd name="connsiteX6" fmla="*/ 116966 w 1929924"/>
              <a:gd name="connsiteY6" fmla="*/ 853159 h 1238206"/>
              <a:gd name="connsiteX7" fmla="*/ 136460 w 1929924"/>
              <a:gd name="connsiteY7" fmla="*/ 805376 h 1238206"/>
              <a:gd name="connsiteX8" fmla="*/ 155954 w 1929924"/>
              <a:gd name="connsiteY8" fmla="*/ 760888 h 1238206"/>
              <a:gd name="connsiteX9" fmla="*/ 175448 w 1929924"/>
              <a:gd name="connsiteY9" fmla="*/ 719284 h 1238206"/>
              <a:gd name="connsiteX10" fmla="*/ 194942 w 1929924"/>
              <a:gd name="connsiteY10" fmla="*/ 680195 h 1238206"/>
              <a:gd name="connsiteX11" fmla="*/ 214436 w 1929924"/>
              <a:gd name="connsiteY11" fmla="*/ 643297 h 1238206"/>
              <a:gd name="connsiteX12" fmla="*/ 233930 w 1929924"/>
              <a:gd name="connsiteY12" fmla="*/ 608302 h 1238206"/>
              <a:gd name="connsiteX13" fmla="*/ 253425 w 1929924"/>
              <a:gd name="connsiteY13" fmla="*/ 574957 h 1238206"/>
              <a:gd name="connsiteX14" fmla="*/ 272919 w 1929924"/>
              <a:gd name="connsiteY14" fmla="*/ 543046 h 1238206"/>
              <a:gd name="connsiteX15" fmla="*/ 292414 w 1929924"/>
              <a:gd name="connsiteY15" fmla="*/ 512380 h 1238206"/>
              <a:gd name="connsiteX16" fmla="*/ 311908 w 1929924"/>
              <a:gd name="connsiteY16" fmla="*/ 482804 h 1238206"/>
              <a:gd name="connsiteX17" fmla="*/ 331402 w 1929924"/>
              <a:gd name="connsiteY17" fmla="*/ 454187 h 1238206"/>
              <a:gd name="connsiteX18" fmla="*/ 350896 w 1929924"/>
              <a:gd name="connsiteY18" fmla="*/ 426424 h 1238206"/>
              <a:gd name="connsiteX19" fmla="*/ 370390 w 1929924"/>
              <a:gd name="connsiteY19" fmla="*/ 399431 h 1238206"/>
              <a:gd name="connsiteX20" fmla="*/ 389884 w 1929924"/>
              <a:gd name="connsiteY20" fmla="*/ 373149 h 1238206"/>
              <a:gd name="connsiteX21" fmla="*/ 409379 w 1929924"/>
              <a:gd name="connsiteY21" fmla="*/ 347535 h 1238206"/>
              <a:gd name="connsiteX22" fmla="*/ 428873 w 1929924"/>
              <a:gd name="connsiteY22" fmla="*/ 322562 h 1238206"/>
              <a:gd name="connsiteX23" fmla="*/ 448367 w 1929924"/>
              <a:gd name="connsiteY23" fmla="*/ 298222 h 1238206"/>
              <a:gd name="connsiteX24" fmla="*/ 467862 w 1929924"/>
              <a:gd name="connsiteY24" fmla="*/ 274518 h 1238206"/>
              <a:gd name="connsiteX25" fmla="*/ 487356 w 1929924"/>
              <a:gd name="connsiteY25" fmla="*/ 251467 h 1238206"/>
              <a:gd name="connsiteX26" fmla="*/ 506850 w 1929924"/>
              <a:gd name="connsiteY26" fmla="*/ 229094 h 1238206"/>
              <a:gd name="connsiteX27" fmla="*/ 526344 w 1929924"/>
              <a:gd name="connsiteY27" fmla="*/ 207436 h 1238206"/>
              <a:gd name="connsiteX28" fmla="*/ 545838 w 1929924"/>
              <a:gd name="connsiteY28" fmla="*/ 186534 h 1238206"/>
              <a:gd name="connsiteX29" fmla="*/ 565332 w 1929924"/>
              <a:gd name="connsiteY29" fmla="*/ 166438 h 1238206"/>
              <a:gd name="connsiteX30" fmla="*/ 584827 w 1929924"/>
              <a:gd name="connsiteY30" fmla="*/ 147202 h 1238206"/>
              <a:gd name="connsiteX31" fmla="*/ 604321 w 1929924"/>
              <a:gd name="connsiteY31" fmla="*/ 128882 h 1238206"/>
              <a:gd name="connsiteX32" fmla="*/ 623815 w 1929924"/>
              <a:gd name="connsiteY32" fmla="*/ 111539 h 1238206"/>
              <a:gd name="connsiteX33" fmla="*/ 643309 w 1929924"/>
              <a:gd name="connsiteY33" fmla="*/ 95233 h 1238206"/>
              <a:gd name="connsiteX34" fmla="*/ 662803 w 1929924"/>
              <a:gd name="connsiteY34" fmla="*/ 80026 h 1238206"/>
              <a:gd name="connsiteX35" fmla="*/ 682296 w 1929924"/>
              <a:gd name="connsiteY35" fmla="*/ 65976 h 1238206"/>
              <a:gd name="connsiteX36" fmla="*/ 701789 w 1929924"/>
              <a:gd name="connsiteY36" fmla="*/ 53142 h 1238206"/>
              <a:gd name="connsiteX37" fmla="*/ 721282 w 1929924"/>
              <a:gd name="connsiteY37" fmla="*/ 41580 h 1238206"/>
              <a:gd name="connsiteX38" fmla="*/ 740785 w 1929924"/>
              <a:gd name="connsiteY38" fmla="*/ 31341 h 1238206"/>
              <a:gd name="connsiteX39" fmla="*/ 760278 w 1929924"/>
              <a:gd name="connsiteY39" fmla="*/ 22474 h 1238206"/>
              <a:gd name="connsiteX40" fmla="*/ 779771 w 1929924"/>
              <a:gd name="connsiteY40" fmla="*/ 15021 h 1238206"/>
              <a:gd name="connsiteX41" fmla="*/ 799264 w 1929924"/>
              <a:gd name="connsiteY41" fmla="*/ 9019 h 1238206"/>
              <a:gd name="connsiteX42" fmla="*/ 818757 w 1929924"/>
              <a:gd name="connsiteY42" fmla="*/ 4500 h 1238206"/>
              <a:gd name="connsiteX43" fmla="*/ 838251 w 1929924"/>
              <a:gd name="connsiteY43" fmla="*/ 1487 h 1238206"/>
              <a:gd name="connsiteX44" fmla="*/ 857744 w 1929924"/>
              <a:gd name="connsiteY44" fmla="*/ 0 h 1238206"/>
              <a:gd name="connsiteX45" fmla="*/ 877237 w 1929924"/>
              <a:gd name="connsiteY45" fmla="*/ 47 h 1238206"/>
              <a:gd name="connsiteX46" fmla="*/ 896730 w 1929924"/>
              <a:gd name="connsiteY46" fmla="*/ 1632 h 1238206"/>
              <a:gd name="connsiteX47" fmla="*/ 916233 w 1929924"/>
              <a:gd name="connsiteY47" fmla="*/ 4748 h 1238206"/>
              <a:gd name="connsiteX48" fmla="*/ 935726 w 1929924"/>
              <a:gd name="connsiteY48" fmla="*/ 9382 h 1238206"/>
              <a:gd name="connsiteX49" fmla="*/ 955219 w 1929924"/>
              <a:gd name="connsiteY49" fmla="*/ 15514 h 1238206"/>
              <a:gd name="connsiteX50" fmla="*/ 974712 w 1929924"/>
              <a:gd name="connsiteY50" fmla="*/ 23114 h 1238206"/>
              <a:gd name="connsiteX51" fmla="*/ 994205 w 1929924"/>
              <a:gd name="connsiteY51" fmla="*/ 32142 h 1238206"/>
              <a:gd name="connsiteX52" fmla="*/ 1013699 w 1929924"/>
              <a:gd name="connsiteY52" fmla="*/ 42555 h 1238206"/>
              <a:gd name="connsiteX53" fmla="*/ 1033192 w 1929924"/>
              <a:gd name="connsiteY53" fmla="*/ 54297 h 1238206"/>
              <a:gd name="connsiteX54" fmla="*/ 1052685 w 1929924"/>
              <a:gd name="connsiteY54" fmla="*/ 67307 h 1238206"/>
              <a:gd name="connsiteX55" fmla="*/ 1072178 w 1929924"/>
              <a:gd name="connsiteY55" fmla="*/ 81517 h 1238206"/>
              <a:gd name="connsiteX56" fmla="*/ 1091681 w 1929924"/>
              <a:gd name="connsiteY56" fmla="*/ 96850 h 1238206"/>
              <a:gd name="connsiteX57" fmla="*/ 1111174 w 1929924"/>
              <a:gd name="connsiteY57" fmla="*/ 113223 h 1238206"/>
              <a:gd name="connsiteX58" fmla="*/ 1130667 w 1929924"/>
              <a:gd name="connsiteY58" fmla="*/ 130548 h 1238206"/>
              <a:gd name="connsiteX59" fmla="*/ 1150160 w 1929924"/>
              <a:gd name="connsiteY59" fmla="*/ 148732 h 1238206"/>
              <a:gd name="connsiteX60" fmla="*/ 1169653 w 1929924"/>
              <a:gd name="connsiteY60" fmla="*/ 167674 h 1238206"/>
              <a:gd name="connsiteX61" fmla="*/ 1189147 w 1929924"/>
              <a:gd name="connsiteY61" fmla="*/ 187271 h 1238206"/>
              <a:gd name="connsiteX62" fmla="*/ 1208640 w 1929924"/>
              <a:gd name="connsiteY62" fmla="*/ 207416 h 1238206"/>
              <a:gd name="connsiteX63" fmla="*/ 1228133 w 1929924"/>
              <a:gd name="connsiteY63" fmla="*/ 227999 h 1238206"/>
              <a:gd name="connsiteX64" fmla="*/ 1247626 w 1929924"/>
              <a:gd name="connsiteY64" fmla="*/ 248908 h 1238206"/>
              <a:gd name="connsiteX65" fmla="*/ 1267129 w 1929924"/>
              <a:gd name="connsiteY65" fmla="*/ 270030 h 1238206"/>
              <a:gd name="connsiteX66" fmla="*/ 1286622 w 1929924"/>
              <a:gd name="connsiteY66" fmla="*/ 291253 h 1238206"/>
              <a:gd name="connsiteX67" fmla="*/ 1306115 w 1929924"/>
              <a:gd name="connsiteY67" fmla="*/ 312466 h 1238206"/>
              <a:gd name="connsiteX68" fmla="*/ 1325608 w 1929924"/>
              <a:gd name="connsiteY68" fmla="*/ 333558 h 1238206"/>
              <a:gd name="connsiteX69" fmla="*/ 1345101 w 1929924"/>
              <a:gd name="connsiteY69" fmla="*/ 354423 h 1238206"/>
              <a:gd name="connsiteX70" fmla="*/ 1364594 w 1929924"/>
              <a:gd name="connsiteY70" fmla="*/ 374961 h 1238206"/>
              <a:gd name="connsiteX71" fmla="*/ 1384088 w 1929924"/>
              <a:gd name="connsiteY71" fmla="*/ 395075 h 1238206"/>
              <a:gd name="connsiteX72" fmla="*/ 1403581 w 1929924"/>
              <a:gd name="connsiteY72" fmla="*/ 414680 h 1238206"/>
              <a:gd name="connsiteX73" fmla="*/ 1423074 w 1929924"/>
              <a:gd name="connsiteY73" fmla="*/ 433694 h 1238206"/>
              <a:gd name="connsiteX74" fmla="*/ 1442577 w 1929924"/>
              <a:gd name="connsiteY74" fmla="*/ 452050 h 1238206"/>
              <a:gd name="connsiteX75" fmla="*/ 1462070 w 1929924"/>
              <a:gd name="connsiteY75" fmla="*/ 469690 h 1238206"/>
              <a:gd name="connsiteX76" fmla="*/ 1481563 w 1929924"/>
              <a:gd name="connsiteY76" fmla="*/ 486571 h 1238206"/>
              <a:gd name="connsiteX77" fmla="*/ 1501056 w 1929924"/>
              <a:gd name="connsiteY77" fmla="*/ 502666 h 1238206"/>
              <a:gd name="connsiteX78" fmla="*/ 1520549 w 1929924"/>
              <a:gd name="connsiteY78" fmla="*/ 517963 h 1238206"/>
              <a:gd name="connsiteX79" fmla="*/ 1540042 w 1929924"/>
              <a:gd name="connsiteY79" fmla="*/ 532470 h 1238206"/>
              <a:gd name="connsiteX80" fmla="*/ 1559536 w 1929924"/>
              <a:gd name="connsiteY80" fmla="*/ 546216 h 1238206"/>
              <a:gd name="connsiteX81" fmla="*/ 1579029 w 1929924"/>
              <a:gd name="connsiteY81" fmla="*/ 559252 h 1238206"/>
              <a:gd name="connsiteX82" fmla="*/ 1598522 w 1929924"/>
              <a:gd name="connsiteY82" fmla="*/ 571655 h 1238206"/>
              <a:gd name="connsiteX83" fmla="*/ 1618025 w 1929924"/>
              <a:gd name="connsiteY83" fmla="*/ 583527 h 1238206"/>
              <a:gd name="connsiteX84" fmla="*/ 1637518 w 1929924"/>
              <a:gd name="connsiteY84" fmla="*/ 595001 h 1238206"/>
              <a:gd name="connsiteX85" fmla="*/ 1657011 w 1929924"/>
              <a:gd name="connsiteY85" fmla="*/ 606240 h 1238206"/>
              <a:gd name="connsiteX86" fmla="*/ 1676504 w 1929924"/>
              <a:gd name="connsiteY86" fmla="*/ 617442 h 1238206"/>
              <a:gd name="connsiteX87" fmla="*/ 1695997 w 1929924"/>
              <a:gd name="connsiteY87" fmla="*/ 628838 h 1238206"/>
              <a:gd name="connsiteX88" fmla="*/ 1715490 w 1929924"/>
              <a:gd name="connsiteY88" fmla="*/ 640700 h 1238206"/>
              <a:gd name="connsiteX89" fmla="*/ 1734984 w 1929924"/>
              <a:gd name="connsiteY89" fmla="*/ 653342 h 1238206"/>
              <a:gd name="connsiteX90" fmla="*/ 1754477 w 1929924"/>
              <a:gd name="connsiteY90" fmla="*/ 667114 h 1238206"/>
              <a:gd name="connsiteX91" fmla="*/ 1773970 w 1929924"/>
              <a:gd name="connsiteY91" fmla="*/ 682423 h 1238206"/>
              <a:gd name="connsiteX92" fmla="*/ 1793473 w 1929924"/>
              <a:gd name="connsiteY92" fmla="*/ 699716 h 1238206"/>
              <a:gd name="connsiteX93" fmla="*/ 1812966 w 1929924"/>
              <a:gd name="connsiteY93" fmla="*/ 719494 h 1238206"/>
              <a:gd name="connsiteX94" fmla="*/ 1832459 w 1929924"/>
              <a:gd name="connsiteY94" fmla="*/ 742313 h 1238206"/>
              <a:gd name="connsiteX95" fmla="*/ 1851952 w 1929924"/>
              <a:gd name="connsiteY95" fmla="*/ 768786 h 1238206"/>
              <a:gd name="connsiteX96" fmla="*/ 1871445 w 1929924"/>
              <a:gd name="connsiteY96" fmla="*/ 799584 h 1238206"/>
              <a:gd name="connsiteX97" fmla="*/ 1890938 w 1929924"/>
              <a:gd name="connsiteY97" fmla="*/ 835444 h 1238206"/>
              <a:gd name="connsiteX98" fmla="*/ 1910431 w 1929924"/>
              <a:gd name="connsiteY98" fmla="*/ 877164 h 1238206"/>
              <a:gd name="connsiteX99" fmla="*/ 1929925 w 1929924"/>
              <a:gd name="connsiteY99" fmla="*/ 925624 h 1238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1929924" h="1238206">
                <a:moveTo>
                  <a:pt x="0" y="1238207"/>
                </a:moveTo>
                <a:lnTo>
                  <a:pt x="19494" y="1159254"/>
                </a:lnTo>
                <a:lnTo>
                  <a:pt x="38988" y="1087123"/>
                </a:lnTo>
                <a:lnTo>
                  <a:pt x="58482" y="1021090"/>
                </a:lnTo>
                <a:lnTo>
                  <a:pt x="77977" y="960482"/>
                </a:lnTo>
                <a:lnTo>
                  <a:pt x="97472" y="904696"/>
                </a:lnTo>
                <a:lnTo>
                  <a:pt x="116966" y="853159"/>
                </a:lnTo>
                <a:lnTo>
                  <a:pt x="136460" y="805376"/>
                </a:lnTo>
                <a:lnTo>
                  <a:pt x="155954" y="760888"/>
                </a:lnTo>
                <a:lnTo>
                  <a:pt x="175448" y="719284"/>
                </a:lnTo>
                <a:lnTo>
                  <a:pt x="194942" y="680195"/>
                </a:lnTo>
                <a:lnTo>
                  <a:pt x="214436" y="643297"/>
                </a:lnTo>
                <a:lnTo>
                  <a:pt x="233930" y="608302"/>
                </a:lnTo>
                <a:lnTo>
                  <a:pt x="253425" y="574957"/>
                </a:lnTo>
                <a:lnTo>
                  <a:pt x="272919" y="543046"/>
                </a:lnTo>
                <a:lnTo>
                  <a:pt x="292414" y="512380"/>
                </a:lnTo>
                <a:lnTo>
                  <a:pt x="311908" y="482804"/>
                </a:lnTo>
                <a:lnTo>
                  <a:pt x="331402" y="454187"/>
                </a:lnTo>
                <a:lnTo>
                  <a:pt x="350896" y="426424"/>
                </a:lnTo>
                <a:lnTo>
                  <a:pt x="370390" y="399431"/>
                </a:lnTo>
                <a:lnTo>
                  <a:pt x="389884" y="373149"/>
                </a:lnTo>
                <a:lnTo>
                  <a:pt x="409379" y="347535"/>
                </a:lnTo>
                <a:lnTo>
                  <a:pt x="428873" y="322562"/>
                </a:lnTo>
                <a:lnTo>
                  <a:pt x="448367" y="298222"/>
                </a:lnTo>
                <a:lnTo>
                  <a:pt x="467862" y="274518"/>
                </a:lnTo>
                <a:lnTo>
                  <a:pt x="487356" y="251467"/>
                </a:lnTo>
                <a:lnTo>
                  <a:pt x="506850" y="229094"/>
                </a:lnTo>
                <a:lnTo>
                  <a:pt x="526344" y="207436"/>
                </a:lnTo>
                <a:lnTo>
                  <a:pt x="545838" y="186534"/>
                </a:lnTo>
                <a:lnTo>
                  <a:pt x="565332" y="166438"/>
                </a:lnTo>
                <a:lnTo>
                  <a:pt x="584827" y="147202"/>
                </a:lnTo>
                <a:lnTo>
                  <a:pt x="604321" y="128882"/>
                </a:lnTo>
                <a:lnTo>
                  <a:pt x="623815" y="111539"/>
                </a:lnTo>
                <a:lnTo>
                  <a:pt x="643309" y="95233"/>
                </a:lnTo>
                <a:lnTo>
                  <a:pt x="662803" y="80026"/>
                </a:lnTo>
                <a:lnTo>
                  <a:pt x="682296" y="65976"/>
                </a:lnTo>
                <a:lnTo>
                  <a:pt x="701789" y="53142"/>
                </a:lnTo>
                <a:lnTo>
                  <a:pt x="721282" y="41580"/>
                </a:lnTo>
                <a:lnTo>
                  <a:pt x="740785" y="31341"/>
                </a:lnTo>
                <a:lnTo>
                  <a:pt x="760278" y="22474"/>
                </a:lnTo>
                <a:lnTo>
                  <a:pt x="779771" y="15021"/>
                </a:lnTo>
                <a:lnTo>
                  <a:pt x="799264" y="9019"/>
                </a:lnTo>
                <a:lnTo>
                  <a:pt x="818757" y="4500"/>
                </a:lnTo>
                <a:lnTo>
                  <a:pt x="838251" y="1487"/>
                </a:lnTo>
                <a:lnTo>
                  <a:pt x="857744" y="0"/>
                </a:lnTo>
                <a:lnTo>
                  <a:pt x="877237" y="47"/>
                </a:lnTo>
                <a:lnTo>
                  <a:pt x="896730" y="1632"/>
                </a:lnTo>
                <a:lnTo>
                  <a:pt x="916233" y="4748"/>
                </a:lnTo>
                <a:lnTo>
                  <a:pt x="935726" y="9382"/>
                </a:lnTo>
                <a:lnTo>
                  <a:pt x="955219" y="15514"/>
                </a:lnTo>
                <a:lnTo>
                  <a:pt x="974712" y="23114"/>
                </a:lnTo>
                <a:lnTo>
                  <a:pt x="994205" y="32142"/>
                </a:lnTo>
                <a:lnTo>
                  <a:pt x="1013699" y="42555"/>
                </a:lnTo>
                <a:lnTo>
                  <a:pt x="1033192" y="54297"/>
                </a:lnTo>
                <a:lnTo>
                  <a:pt x="1052685" y="67307"/>
                </a:lnTo>
                <a:lnTo>
                  <a:pt x="1072178" y="81517"/>
                </a:lnTo>
                <a:lnTo>
                  <a:pt x="1091681" y="96850"/>
                </a:lnTo>
                <a:lnTo>
                  <a:pt x="1111174" y="113223"/>
                </a:lnTo>
                <a:lnTo>
                  <a:pt x="1130667" y="130548"/>
                </a:lnTo>
                <a:lnTo>
                  <a:pt x="1150160" y="148732"/>
                </a:lnTo>
                <a:lnTo>
                  <a:pt x="1169653" y="167674"/>
                </a:lnTo>
                <a:lnTo>
                  <a:pt x="1189147" y="187271"/>
                </a:lnTo>
                <a:lnTo>
                  <a:pt x="1208640" y="207416"/>
                </a:lnTo>
                <a:lnTo>
                  <a:pt x="1228133" y="227999"/>
                </a:lnTo>
                <a:lnTo>
                  <a:pt x="1247626" y="248908"/>
                </a:lnTo>
                <a:lnTo>
                  <a:pt x="1267129" y="270030"/>
                </a:lnTo>
                <a:lnTo>
                  <a:pt x="1286622" y="291253"/>
                </a:lnTo>
                <a:lnTo>
                  <a:pt x="1306115" y="312466"/>
                </a:lnTo>
                <a:lnTo>
                  <a:pt x="1325608" y="333558"/>
                </a:lnTo>
                <a:lnTo>
                  <a:pt x="1345101" y="354423"/>
                </a:lnTo>
                <a:lnTo>
                  <a:pt x="1364594" y="374961"/>
                </a:lnTo>
                <a:lnTo>
                  <a:pt x="1384088" y="395075"/>
                </a:lnTo>
                <a:lnTo>
                  <a:pt x="1403581" y="414680"/>
                </a:lnTo>
                <a:lnTo>
                  <a:pt x="1423074" y="433694"/>
                </a:lnTo>
                <a:lnTo>
                  <a:pt x="1442577" y="452050"/>
                </a:lnTo>
                <a:lnTo>
                  <a:pt x="1462070" y="469690"/>
                </a:lnTo>
                <a:lnTo>
                  <a:pt x="1481563" y="486571"/>
                </a:lnTo>
                <a:lnTo>
                  <a:pt x="1501056" y="502666"/>
                </a:lnTo>
                <a:lnTo>
                  <a:pt x="1520549" y="517963"/>
                </a:lnTo>
                <a:lnTo>
                  <a:pt x="1540042" y="532470"/>
                </a:lnTo>
                <a:lnTo>
                  <a:pt x="1559536" y="546216"/>
                </a:lnTo>
                <a:lnTo>
                  <a:pt x="1579029" y="559252"/>
                </a:lnTo>
                <a:lnTo>
                  <a:pt x="1598522" y="571655"/>
                </a:lnTo>
                <a:lnTo>
                  <a:pt x="1618025" y="583527"/>
                </a:lnTo>
                <a:lnTo>
                  <a:pt x="1637518" y="595001"/>
                </a:lnTo>
                <a:lnTo>
                  <a:pt x="1657011" y="606240"/>
                </a:lnTo>
                <a:lnTo>
                  <a:pt x="1676504" y="617442"/>
                </a:lnTo>
                <a:lnTo>
                  <a:pt x="1695997" y="628838"/>
                </a:lnTo>
                <a:lnTo>
                  <a:pt x="1715490" y="640700"/>
                </a:lnTo>
                <a:lnTo>
                  <a:pt x="1734984" y="653342"/>
                </a:lnTo>
                <a:lnTo>
                  <a:pt x="1754477" y="667114"/>
                </a:lnTo>
                <a:lnTo>
                  <a:pt x="1773970" y="682423"/>
                </a:lnTo>
                <a:lnTo>
                  <a:pt x="1793473" y="699716"/>
                </a:lnTo>
                <a:lnTo>
                  <a:pt x="1812966" y="719494"/>
                </a:lnTo>
                <a:lnTo>
                  <a:pt x="1832459" y="742313"/>
                </a:lnTo>
                <a:lnTo>
                  <a:pt x="1851952" y="768786"/>
                </a:lnTo>
                <a:lnTo>
                  <a:pt x="1871445" y="799584"/>
                </a:lnTo>
                <a:lnTo>
                  <a:pt x="1890938" y="835444"/>
                </a:lnTo>
                <a:lnTo>
                  <a:pt x="1910431" y="877164"/>
                </a:lnTo>
                <a:lnTo>
                  <a:pt x="1929925" y="925624"/>
                </a:lnTo>
              </a:path>
            </a:pathLst>
          </a:custGeom>
          <a:noFill/>
          <a:ln w="11859" cap="rnd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278" name="Group 277">
            <a:extLst>
              <a:ext uri="{FF2B5EF4-FFF2-40B4-BE49-F238E27FC236}">
                <a16:creationId xmlns:a16="http://schemas.microsoft.com/office/drawing/2014/main" id="{F6989FFC-8443-3ADB-9241-CE47833E9874}"/>
              </a:ext>
            </a:extLst>
          </p:cNvPr>
          <p:cNvGrpSpPr/>
          <p:nvPr/>
        </p:nvGrpSpPr>
        <p:grpSpPr>
          <a:xfrm>
            <a:off x="3087904" y="3559931"/>
            <a:ext cx="2301162" cy="1505588"/>
            <a:chOff x="3087904" y="3559931"/>
            <a:chExt cx="2301162" cy="1505588"/>
          </a:xfrm>
        </p:grpSpPr>
        <p:sp>
          <p:nvSpPr>
            <p:cNvPr id="188" name="Freeform 187">
              <a:extLst>
                <a:ext uri="{FF2B5EF4-FFF2-40B4-BE49-F238E27FC236}">
                  <a16:creationId xmlns:a16="http://schemas.microsoft.com/office/drawing/2014/main" id="{4EF10569-1932-D071-C557-5D3FC90EE4A5}"/>
                </a:ext>
              </a:extLst>
            </p:cNvPr>
            <p:cNvSpPr/>
            <p:nvPr/>
          </p:nvSpPr>
          <p:spPr>
            <a:xfrm>
              <a:off x="3371642" y="3559931"/>
              <a:ext cx="990" cy="1362176"/>
            </a:xfrm>
            <a:custGeom>
              <a:avLst/>
              <a:gdLst>
                <a:gd name="connsiteX0" fmla="*/ 0 w 990"/>
                <a:gd name="connsiteY0" fmla="*/ 1362177 h 1362176"/>
                <a:gd name="connsiteX1" fmla="*/ 0 w 990"/>
                <a:gd name="connsiteY1" fmla="*/ 0 h 1362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" h="1362176">
                  <a:moveTo>
                    <a:pt x="0" y="1362177"/>
                  </a:moveTo>
                  <a:lnTo>
                    <a:pt x="0" y="0"/>
                  </a:lnTo>
                </a:path>
              </a:pathLst>
            </a:custGeom>
            <a:noFill/>
            <a:ln w="197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9" name="Freeform 188">
              <a:extLst>
                <a:ext uri="{FF2B5EF4-FFF2-40B4-BE49-F238E27FC236}">
                  <a16:creationId xmlns:a16="http://schemas.microsoft.com/office/drawing/2014/main" id="{E3F2683F-BE89-AF68-2C6C-647C1DF25935}"/>
                </a:ext>
              </a:extLst>
            </p:cNvPr>
            <p:cNvSpPr/>
            <p:nvPr/>
          </p:nvSpPr>
          <p:spPr>
            <a:xfrm>
              <a:off x="3861307" y="3559931"/>
              <a:ext cx="990" cy="1362176"/>
            </a:xfrm>
            <a:custGeom>
              <a:avLst/>
              <a:gdLst>
                <a:gd name="connsiteX0" fmla="*/ 0 w 990"/>
                <a:gd name="connsiteY0" fmla="*/ 1362177 h 1362176"/>
                <a:gd name="connsiteX1" fmla="*/ 0 w 990"/>
                <a:gd name="connsiteY1" fmla="*/ 0 h 1362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" h="1362176">
                  <a:moveTo>
                    <a:pt x="0" y="1362177"/>
                  </a:moveTo>
                  <a:lnTo>
                    <a:pt x="0" y="0"/>
                  </a:lnTo>
                </a:path>
              </a:pathLst>
            </a:custGeom>
            <a:noFill/>
            <a:ln w="197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0" name="Freeform 189">
              <a:extLst>
                <a:ext uri="{FF2B5EF4-FFF2-40B4-BE49-F238E27FC236}">
                  <a16:creationId xmlns:a16="http://schemas.microsoft.com/office/drawing/2014/main" id="{B4012E95-2FFD-9915-2356-7A64DACFA043}"/>
                </a:ext>
              </a:extLst>
            </p:cNvPr>
            <p:cNvSpPr/>
            <p:nvPr/>
          </p:nvSpPr>
          <p:spPr>
            <a:xfrm>
              <a:off x="4350971" y="3559931"/>
              <a:ext cx="990" cy="1362176"/>
            </a:xfrm>
            <a:custGeom>
              <a:avLst/>
              <a:gdLst>
                <a:gd name="connsiteX0" fmla="*/ 0 w 990"/>
                <a:gd name="connsiteY0" fmla="*/ 1362177 h 1362176"/>
                <a:gd name="connsiteX1" fmla="*/ 0 w 990"/>
                <a:gd name="connsiteY1" fmla="*/ 0 h 1362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" h="1362176">
                  <a:moveTo>
                    <a:pt x="0" y="1362177"/>
                  </a:moveTo>
                  <a:lnTo>
                    <a:pt x="0" y="0"/>
                  </a:lnTo>
                </a:path>
              </a:pathLst>
            </a:custGeom>
            <a:noFill/>
            <a:ln w="197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1" name="Freeform 190">
              <a:extLst>
                <a:ext uri="{FF2B5EF4-FFF2-40B4-BE49-F238E27FC236}">
                  <a16:creationId xmlns:a16="http://schemas.microsoft.com/office/drawing/2014/main" id="{D9BCF2BD-2D57-3219-9EC2-7E98A3A7E508}"/>
                </a:ext>
              </a:extLst>
            </p:cNvPr>
            <p:cNvSpPr/>
            <p:nvPr/>
          </p:nvSpPr>
          <p:spPr>
            <a:xfrm>
              <a:off x="4840635" y="3559931"/>
              <a:ext cx="990" cy="1362176"/>
            </a:xfrm>
            <a:custGeom>
              <a:avLst/>
              <a:gdLst>
                <a:gd name="connsiteX0" fmla="*/ 0 w 990"/>
                <a:gd name="connsiteY0" fmla="*/ 1362177 h 1362176"/>
                <a:gd name="connsiteX1" fmla="*/ 0 w 990"/>
                <a:gd name="connsiteY1" fmla="*/ 0 h 1362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" h="1362176">
                  <a:moveTo>
                    <a:pt x="0" y="1362177"/>
                  </a:moveTo>
                  <a:lnTo>
                    <a:pt x="0" y="0"/>
                  </a:lnTo>
                </a:path>
              </a:pathLst>
            </a:custGeom>
            <a:noFill/>
            <a:ln w="197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2" name="Freeform 191">
              <a:extLst>
                <a:ext uri="{FF2B5EF4-FFF2-40B4-BE49-F238E27FC236}">
                  <a16:creationId xmlns:a16="http://schemas.microsoft.com/office/drawing/2014/main" id="{0D85FC8C-7F7F-A7F3-F374-71A121378275}"/>
                </a:ext>
              </a:extLst>
            </p:cNvPr>
            <p:cNvSpPr/>
            <p:nvPr/>
          </p:nvSpPr>
          <p:spPr>
            <a:xfrm>
              <a:off x="5330299" y="3559931"/>
              <a:ext cx="990" cy="1362176"/>
            </a:xfrm>
            <a:custGeom>
              <a:avLst/>
              <a:gdLst>
                <a:gd name="connsiteX0" fmla="*/ 0 w 990"/>
                <a:gd name="connsiteY0" fmla="*/ 1362177 h 1362176"/>
                <a:gd name="connsiteX1" fmla="*/ 0 w 990"/>
                <a:gd name="connsiteY1" fmla="*/ 0 h 1362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" h="1362176">
                  <a:moveTo>
                    <a:pt x="0" y="1362177"/>
                  </a:moveTo>
                  <a:lnTo>
                    <a:pt x="0" y="0"/>
                  </a:lnTo>
                </a:path>
              </a:pathLst>
            </a:custGeom>
            <a:noFill/>
            <a:ln w="197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3" name="Freeform 192">
              <a:extLst>
                <a:ext uri="{FF2B5EF4-FFF2-40B4-BE49-F238E27FC236}">
                  <a16:creationId xmlns:a16="http://schemas.microsoft.com/office/drawing/2014/main" id="{AC27EEDF-8C52-5876-D7A9-3A13E60F4CA3}"/>
                </a:ext>
              </a:extLst>
            </p:cNvPr>
            <p:cNvSpPr/>
            <p:nvPr/>
          </p:nvSpPr>
          <p:spPr>
            <a:xfrm>
              <a:off x="3312883" y="4922108"/>
              <a:ext cx="2076183" cy="990"/>
            </a:xfrm>
            <a:custGeom>
              <a:avLst/>
              <a:gdLst>
                <a:gd name="connsiteX0" fmla="*/ 0 w 2076183"/>
                <a:gd name="connsiteY0" fmla="*/ 0 h 990"/>
                <a:gd name="connsiteX1" fmla="*/ 2076183 w 2076183"/>
                <a:gd name="connsiteY1" fmla="*/ 0 h 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6183" h="990">
                  <a:moveTo>
                    <a:pt x="0" y="0"/>
                  </a:moveTo>
                  <a:lnTo>
                    <a:pt x="2076183" y="0"/>
                  </a:lnTo>
                </a:path>
              </a:pathLst>
            </a:custGeom>
            <a:noFill/>
            <a:ln w="39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4" name="Freeform 193">
              <a:extLst>
                <a:ext uri="{FF2B5EF4-FFF2-40B4-BE49-F238E27FC236}">
                  <a16:creationId xmlns:a16="http://schemas.microsoft.com/office/drawing/2014/main" id="{F1C7DA36-4845-0163-6F35-69359230D32C}"/>
                </a:ext>
              </a:extLst>
            </p:cNvPr>
            <p:cNvSpPr/>
            <p:nvPr/>
          </p:nvSpPr>
          <p:spPr>
            <a:xfrm>
              <a:off x="3371642" y="4903397"/>
              <a:ext cx="990" cy="18711"/>
            </a:xfrm>
            <a:custGeom>
              <a:avLst/>
              <a:gdLst>
                <a:gd name="connsiteX0" fmla="*/ 0 w 990"/>
                <a:gd name="connsiteY0" fmla="*/ 18711 h 18711"/>
                <a:gd name="connsiteX1" fmla="*/ 0 w 990"/>
                <a:gd name="connsiteY1" fmla="*/ 0 h 18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" h="18711">
                  <a:moveTo>
                    <a:pt x="0" y="18711"/>
                  </a:moveTo>
                  <a:lnTo>
                    <a:pt x="0" y="0"/>
                  </a:lnTo>
                </a:path>
              </a:pathLst>
            </a:custGeom>
            <a:noFill/>
            <a:ln w="39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5" name="Freeform 194">
              <a:extLst>
                <a:ext uri="{FF2B5EF4-FFF2-40B4-BE49-F238E27FC236}">
                  <a16:creationId xmlns:a16="http://schemas.microsoft.com/office/drawing/2014/main" id="{30B19D38-3AE9-94B5-B901-48F189B92417}"/>
                </a:ext>
              </a:extLst>
            </p:cNvPr>
            <p:cNvSpPr/>
            <p:nvPr/>
          </p:nvSpPr>
          <p:spPr>
            <a:xfrm>
              <a:off x="3861307" y="4903397"/>
              <a:ext cx="990" cy="18711"/>
            </a:xfrm>
            <a:custGeom>
              <a:avLst/>
              <a:gdLst>
                <a:gd name="connsiteX0" fmla="*/ 0 w 990"/>
                <a:gd name="connsiteY0" fmla="*/ 18711 h 18711"/>
                <a:gd name="connsiteX1" fmla="*/ 0 w 990"/>
                <a:gd name="connsiteY1" fmla="*/ 0 h 18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" h="18711">
                  <a:moveTo>
                    <a:pt x="0" y="18711"/>
                  </a:moveTo>
                  <a:lnTo>
                    <a:pt x="0" y="0"/>
                  </a:lnTo>
                </a:path>
              </a:pathLst>
            </a:custGeom>
            <a:noFill/>
            <a:ln w="39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6" name="Freeform 195">
              <a:extLst>
                <a:ext uri="{FF2B5EF4-FFF2-40B4-BE49-F238E27FC236}">
                  <a16:creationId xmlns:a16="http://schemas.microsoft.com/office/drawing/2014/main" id="{BA449907-03B6-EF72-DA4C-0D3FE3B930CF}"/>
                </a:ext>
              </a:extLst>
            </p:cNvPr>
            <p:cNvSpPr/>
            <p:nvPr/>
          </p:nvSpPr>
          <p:spPr>
            <a:xfrm>
              <a:off x="4350971" y="4903397"/>
              <a:ext cx="990" cy="18711"/>
            </a:xfrm>
            <a:custGeom>
              <a:avLst/>
              <a:gdLst>
                <a:gd name="connsiteX0" fmla="*/ 0 w 990"/>
                <a:gd name="connsiteY0" fmla="*/ 18711 h 18711"/>
                <a:gd name="connsiteX1" fmla="*/ 0 w 990"/>
                <a:gd name="connsiteY1" fmla="*/ 0 h 18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" h="18711">
                  <a:moveTo>
                    <a:pt x="0" y="18711"/>
                  </a:moveTo>
                  <a:lnTo>
                    <a:pt x="0" y="0"/>
                  </a:lnTo>
                </a:path>
              </a:pathLst>
            </a:custGeom>
            <a:noFill/>
            <a:ln w="39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7" name="Freeform 196">
              <a:extLst>
                <a:ext uri="{FF2B5EF4-FFF2-40B4-BE49-F238E27FC236}">
                  <a16:creationId xmlns:a16="http://schemas.microsoft.com/office/drawing/2014/main" id="{F193DF1C-3488-1401-D362-D717F2695294}"/>
                </a:ext>
              </a:extLst>
            </p:cNvPr>
            <p:cNvSpPr/>
            <p:nvPr/>
          </p:nvSpPr>
          <p:spPr>
            <a:xfrm>
              <a:off x="4840635" y="4903397"/>
              <a:ext cx="990" cy="18711"/>
            </a:xfrm>
            <a:custGeom>
              <a:avLst/>
              <a:gdLst>
                <a:gd name="connsiteX0" fmla="*/ 0 w 990"/>
                <a:gd name="connsiteY0" fmla="*/ 18711 h 18711"/>
                <a:gd name="connsiteX1" fmla="*/ 0 w 990"/>
                <a:gd name="connsiteY1" fmla="*/ 0 h 18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" h="18711">
                  <a:moveTo>
                    <a:pt x="0" y="18711"/>
                  </a:moveTo>
                  <a:lnTo>
                    <a:pt x="0" y="0"/>
                  </a:lnTo>
                </a:path>
              </a:pathLst>
            </a:custGeom>
            <a:noFill/>
            <a:ln w="39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8" name="Freeform 197">
              <a:extLst>
                <a:ext uri="{FF2B5EF4-FFF2-40B4-BE49-F238E27FC236}">
                  <a16:creationId xmlns:a16="http://schemas.microsoft.com/office/drawing/2014/main" id="{6343171D-BE5D-DBA3-7CE7-AEE2546C073F}"/>
                </a:ext>
              </a:extLst>
            </p:cNvPr>
            <p:cNvSpPr/>
            <p:nvPr/>
          </p:nvSpPr>
          <p:spPr>
            <a:xfrm>
              <a:off x="5330299" y="4903397"/>
              <a:ext cx="990" cy="18711"/>
            </a:xfrm>
            <a:custGeom>
              <a:avLst/>
              <a:gdLst>
                <a:gd name="connsiteX0" fmla="*/ 0 w 990"/>
                <a:gd name="connsiteY0" fmla="*/ 18711 h 18711"/>
                <a:gd name="connsiteX1" fmla="*/ 0 w 990"/>
                <a:gd name="connsiteY1" fmla="*/ 0 h 18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" h="18711">
                  <a:moveTo>
                    <a:pt x="0" y="18711"/>
                  </a:moveTo>
                  <a:lnTo>
                    <a:pt x="0" y="0"/>
                  </a:lnTo>
                </a:path>
              </a:pathLst>
            </a:custGeom>
            <a:noFill/>
            <a:ln w="39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9" name="Freeform 198">
              <a:extLst>
                <a:ext uri="{FF2B5EF4-FFF2-40B4-BE49-F238E27FC236}">
                  <a16:creationId xmlns:a16="http://schemas.microsoft.com/office/drawing/2014/main" id="{7DB1332B-7BF1-2CAF-4037-65FAC56CA11E}"/>
                </a:ext>
              </a:extLst>
            </p:cNvPr>
            <p:cNvSpPr/>
            <p:nvPr/>
          </p:nvSpPr>
          <p:spPr>
            <a:xfrm>
              <a:off x="3322498" y="4949046"/>
              <a:ext cx="23650" cy="35501"/>
            </a:xfrm>
            <a:custGeom>
              <a:avLst/>
              <a:gdLst>
                <a:gd name="connsiteX0" fmla="*/ 11826 w 23650"/>
                <a:gd name="connsiteY0" fmla="*/ 3673 h 35501"/>
                <a:gd name="connsiteX1" fmla="*/ 6440 w 23650"/>
                <a:gd name="connsiteY1" fmla="*/ 7197 h 35501"/>
                <a:gd name="connsiteX2" fmla="*/ 4652 w 23650"/>
                <a:gd name="connsiteY2" fmla="*/ 17761 h 35501"/>
                <a:gd name="connsiteX3" fmla="*/ 6440 w 23650"/>
                <a:gd name="connsiteY3" fmla="*/ 28334 h 35501"/>
                <a:gd name="connsiteX4" fmla="*/ 11826 w 23650"/>
                <a:gd name="connsiteY4" fmla="*/ 31838 h 35501"/>
                <a:gd name="connsiteX5" fmla="*/ 17210 w 23650"/>
                <a:gd name="connsiteY5" fmla="*/ 28334 h 35501"/>
                <a:gd name="connsiteX6" fmla="*/ 19021 w 23650"/>
                <a:gd name="connsiteY6" fmla="*/ 17761 h 35501"/>
                <a:gd name="connsiteX7" fmla="*/ 17210 w 23650"/>
                <a:gd name="connsiteY7" fmla="*/ 7197 h 35501"/>
                <a:gd name="connsiteX8" fmla="*/ 11826 w 23650"/>
                <a:gd name="connsiteY8" fmla="*/ 3673 h 35501"/>
                <a:gd name="connsiteX9" fmla="*/ 11826 w 23650"/>
                <a:gd name="connsiteY9" fmla="*/ 0 h 35501"/>
                <a:gd name="connsiteX10" fmla="*/ 20602 w 23650"/>
                <a:gd name="connsiteY10" fmla="*/ 4564 h 35501"/>
                <a:gd name="connsiteX11" fmla="*/ 23650 w 23650"/>
                <a:gd name="connsiteY11" fmla="*/ 17761 h 35501"/>
                <a:gd name="connsiteX12" fmla="*/ 20602 w 23650"/>
                <a:gd name="connsiteY12" fmla="*/ 30967 h 35501"/>
                <a:gd name="connsiteX13" fmla="*/ 11826 w 23650"/>
                <a:gd name="connsiteY13" fmla="*/ 35501 h 35501"/>
                <a:gd name="connsiteX14" fmla="*/ 3025 w 23650"/>
                <a:gd name="connsiteY14" fmla="*/ 30967 h 35501"/>
                <a:gd name="connsiteX15" fmla="*/ 0 w 23650"/>
                <a:gd name="connsiteY15" fmla="*/ 17761 h 35501"/>
                <a:gd name="connsiteX16" fmla="*/ 3025 w 23650"/>
                <a:gd name="connsiteY16" fmla="*/ 4564 h 35501"/>
                <a:gd name="connsiteX17" fmla="*/ 11826 w 23650"/>
                <a:gd name="connsiteY17" fmla="*/ 0 h 35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650" h="35501">
                  <a:moveTo>
                    <a:pt x="11826" y="3673"/>
                  </a:moveTo>
                  <a:cubicBezTo>
                    <a:pt x="9442" y="3673"/>
                    <a:pt x="7647" y="4851"/>
                    <a:pt x="6440" y="7197"/>
                  </a:cubicBezTo>
                  <a:cubicBezTo>
                    <a:pt x="5248" y="9534"/>
                    <a:pt x="4652" y="13058"/>
                    <a:pt x="4652" y="17761"/>
                  </a:cubicBezTo>
                  <a:cubicBezTo>
                    <a:pt x="4652" y="22453"/>
                    <a:pt x="5248" y="25978"/>
                    <a:pt x="6440" y="28334"/>
                  </a:cubicBezTo>
                  <a:cubicBezTo>
                    <a:pt x="7647" y="30670"/>
                    <a:pt x="9442" y="31838"/>
                    <a:pt x="11826" y="31838"/>
                  </a:cubicBezTo>
                  <a:cubicBezTo>
                    <a:pt x="14224" y="31838"/>
                    <a:pt x="16019" y="30670"/>
                    <a:pt x="17210" y="28334"/>
                  </a:cubicBezTo>
                  <a:cubicBezTo>
                    <a:pt x="18417" y="25978"/>
                    <a:pt x="19021" y="22453"/>
                    <a:pt x="19021" y="17761"/>
                  </a:cubicBezTo>
                  <a:cubicBezTo>
                    <a:pt x="19021" y="13058"/>
                    <a:pt x="18417" y="9534"/>
                    <a:pt x="17210" y="7197"/>
                  </a:cubicBezTo>
                  <a:cubicBezTo>
                    <a:pt x="16019" y="4851"/>
                    <a:pt x="14224" y="3673"/>
                    <a:pt x="11826" y="3673"/>
                  </a:cubicBezTo>
                  <a:moveTo>
                    <a:pt x="11826" y="0"/>
                  </a:moveTo>
                  <a:cubicBezTo>
                    <a:pt x="15660" y="0"/>
                    <a:pt x="18585" y="1525"/>
                    <a:pt x="20602" y="4564"/>
                  </a:cubicBezTo>
                  <a:cubicBezTo>
                    <a:pt x="22634" y="7583"/>
                    <a:pt x="23650" y="11989"/>
                    <a:pt x="23650" y="17761"/>
                  </a:cubicBezTo>
                  <a:cubicBezTo>
                    <a:pt x="23650" y="23522"/>
                    <a:pt x="22634" y="27928"/>
                    <a:pt x="20602" y="30967"/>
                  </a:cubicBezTo>
                  <a:cubicBezTo>
                    <a:pt x="18585" y="33987"/>
                    <a:pt x="15660" y="35501"/>
                    <a:pt x="11826" y="35501"/>
                  </a:cubicBezTo>
                  <a:cubicBezTo>
                    <a:pt x="7990" y="35501"/>
                    <a:pt x="5057" y="33987"/>
                    <a:pt x="3025" y="30967"/>
                  </a:cubicBezTo>
                  <a:cubicBezTo>
                    <a:pt x="1009" y="27928"/>
                    <a:pt x="0" y="23522"/>
                    <a:pt x="0" y="17761"/>
                  </a:cubicBezTo>
                  <a:cubicBezTo>
                    <a:pt x="0" y="11989"/>
                    <a:pt x="1009" y="7583"/>
                    <a:pt x="3025" y="4564"/>
                  </a:cubicBezTo>
                  <a:cubicBezTo>
                    <a:pt x="5057" y="1525"/>
                    <a:pt x="7990" y="0"/>
                    <a:pt x="11826" y="0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0" name="Freeform 199">
              <a:extLst>
                <a:ext uri="{FF2B5EF4-FFF2-40B4-BE49-F238E27FC236}">
                  <a16:creationId xmlns:a16="http://schemas.microsoft.com/office/drawing/2014/main" id="{E073B0BC-02DF-5693-F679-A7BF21B65E78}"/>
                </a:ext>
              </a:extLst>
            </p:cNvPr>
            <p:cNvSpPr/>
            <p:nvPr/>
          </p:nvSpPr>
          <p:spPr>
            <a:xfrm>
              <a:off x="3354282" y="4978062"/>
              <a:ext cx="4836" cy="5821"/>
            </a:xfrm>
            <a:custGeom>
              <a:avLst/>
              <a:gdLst>
                <a:gd name="connsiteX0" fmla="*/ 0 w 4836"/>
                <a:gd name="connsiteY0" fmla="*/ 0 h 5821"/>
                <a:gd name="connsiteX1" fmla="*/ 4836 w 4836"/>
                <a:gd name="connsiteY1" fmla="*/ 0 h 5821"/>
                <a:gd name="connsiteX2" fmla="*/ 4836 w 4836"/>
                <a:gd name="connsiteY2" fmla="*/ 5821 h 5821"/>
                <a:gd name="connsiteX3" fmla="*/ 0 w 4836"/>
                <a:gd name="connsiteY3" fmla="*/ 5821 h 5821"/>
                <a:gd name="connsiteX4" fmla="*/ 0 w 4836"/>
                <a:gd name="connsiteY4" fmla="*/ 0 h 5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6" h="5821">
                  <a:moveTo>
                    <a:pt x="0" y="0"/>
                  </a:moveTo>
                  <a:lnTo>
                    <a:pt x="4836" y="0"/>
                  </a:lnTo>
                  <a:lnTo>
                    <a:pt x="4836" y="5821"/>
                  </a:lnTo>
                  <a:lnTo>
                    <a:pt x="0" y="58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1" name="Freeform 200">
              <a:extLst>
                <a:ext uri="{FF2B5EF4-FFF2-40B4-BE49-F238E27FC236}">
                  <a16:creationId xmlns:a16="http://schemas.microsoft.com/office/drawing/2014/main" id="{E1C8D652-CC23-DD16-EB20-AF85365470ED}"/>
                </a:ext>
              </a:extLst>
            </p:cNvPr>
            <p:cNvSpPr/>
            <p:nvPr/>
          </p:nvSpPr>
          <p:spPr>
            <a:xfrm>
              <a:off x="3367276" y="4949046"/>
              <a:ext cx="23650" cy="35501"/>
            </a:xfrm>
            <a:custGeom>
              <a:avLst/>
              <a:gdLst>
                <a:gd name="connsiteX0" fmla="*/ 11826 w 23650"/>
                <a:gd name="connsiteY0" fmla="*/ 3673 h 35501"/>
                <a:gd name="connsiteX1" fmla="*/ 6440 w 23650"/>
                <a:gd name="connsiteY1" fmla="*/ 7197 h 35501"/>
                <a:gd name="connsiteX2" fmla="*/ 4652 w 23650"/>
                <a:gd name="connsiteY2" fmla="*/ 17761 h 35501"/>
                <a:gd name="connsiteX3" fmla="*/ 6440 w 23650"/>
                <a:gd name="connsiteY3" fmla="*/ 28334 h 35501"/>
                <a:gd name="connsiteX4" fmla="*/ 11826 w 23650"/>
                <a:gd name="connsiteY4" fmla="*/ 31838 h 35501"/>
                <a:gd name="connsiteX5" fmla="*/ 17211 w 23650"/>
                <a:gd name="connsiteY5" fmla="*/ 28334 h 35501"/>
                <a:gd name="connsiteX6" fmla="*/ 19021 w 23650"/>
                <a:gd name="connsiteY6" fmla="*/ 17761 h 35501"/>
                <a:gd name="connsiteX7" fmla="*/ 17211 w 23650"/>
                <a:gd name="connsiteY7" fmla="*/ 7197 h 35501"/>
                <a:gd name="connsiteX8" fmla="*/ 11826 w 23650"/>
                <a:gd name="connsiteY8" fmla="*/ 3673 h 35501"/>
                <a:gd name="connsiteX9" fmla="*/ 11826 w 23650"/>
                <a:gd name="connsiteY9" fmla="*/ 0 h 35501"/>
                <a:gd name="connsiteX10" fmla="*/ 20602 w 23650"/>
                <a:gd name="connsiteY10" fmla="*/ 4564 h 35501"/>
                <a:gd name="connsiteX11" fmla="*/ 23650 w 23650"/>
                <a:gd name="connsiteY11" fmla="*/ 17761 h 35501"/>
                <a:gd name="connsiteX12" fmla="*/ 20602 w 23650"/>
                <a:gd name="connsiteY12" fmla="*/ 30967 h 35501"/>
                <a:gd name="connsiteX13" fmla="*/ 11826 w 23650"/>
                <a:gd name="connsiteY13" fmla="*/ 35501 h 35501"/>
                <a:gd name="connsiteX14" fmla="*/ 3025 w 23650"/>
                <a:gd name="connsiteY14" fmla="*/ 30967 h 35501"/>
                <a:gd name="connsiteX15" fmla="*/ 0 w 23650"/>
                <a:gd name="connsiteY15" fmla="*/ 17761 h 35501"/>
                <a:gd name="connsiteX16" fmla="*/ 3025 w 23650"/>
                <a:gd name="connsiteY16" fmla="*/ 4564 h 35501"/>
                <a:gd name="connsiteX17" fmla="*/ 11826 w 23650"/>
                <a:gd name="connsiteY17" fmla="*/ 0 h 35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650" h="35501">
                  <a:moveTo>
                    <a:pt x="11826" y="3673"/>
                  </a:moveTo>
                  <a:cubicBezTo>
                    <a:pt x="9443" y="3673"/>
                    <a:pt x="7647" y="4851"/>
                    <a:pt x="6440" y="7197"/>
                  </a:cubicBezTo>
                  <a:cubicBezTo>
                    <a:pt x="5248" y="9534"/>
                    <a:pt x="4652" y="13058"/>
                    <a:pt x="4652" y="17761"/>
                  </a:cubicBezTo>
                  <a:cubicBezTo>
                    <a:pt x="4652" y="22453"/>
                    <a:pt x="5248" y="25978"/>
                    <a:pt x="6440" y="28334"/>
                  </a:cubicBezTo>
                  <a:cubicBezTo>
                    <a:pt x="7647" y="30670"/>
                    <a:pt x="9443" y="31838"/>
                    <a:pt x="11826" y="31838"/>
                  </a:cubicBezTo>
                  <a:cubicBezTo>
                    <a:pt x="14224" y="31838"/>
                    <a:pt x="16019" y="30670"/>
                    <a:pt x="17211" y="28334"/>
                  </a:cubicBezTo>
                  <a:cubicBezTo>
                    <a:pt x="18418" y="25978"/>
                    <a:pt x="19021" y="22453"/>
                    <a:pt x="19021" y="17761"/>
                  </a:cubicBezTo>
                  <a:cubicBezTo>
                    <a:pt x="19021" y="13058"/>
                    <a:pt x="18418" y="9534"/>
                    <a:pt x="17211" y="7197"/>
                  </a:cubicBezTo>
                  <a:cubicBezTo>
                    <a:pt x="16019" y="4851"/>
                    <a:pt x="14224" y="3673"/>
                    <a:pt x="11826" y="3673"/>
                  </a:cubicBezTo>
                  <a:moveTo>
                    <a:pt x="11826" y="0"/>
                  </a:moveTo>
                  <a:cubicBezTo>
                    <a:pt x="15660" y="0"/>
                    <a:pt x="18585" y="1525"/>
                    <a:pt x="20602" y="4564"/>
                  </a:cubicBezTo>
                  <a:cubicBezTo>
                    <a:pt x="22634" y="7583"/>
                    <a:pt x="23650" y="11989"/>
                    <a:pt x="23650" y="17761"/>
                  </a:cubicBezTo>
                  <a:cubicBezTo>
                    <a:pt x="23650" y="23522"/>
                    <a:pt x="22634" y="27928"/>
                    <a:pt x="20602" y="30967"/>
                  </a:cubicBezTo>
                  <a:cubicBezTo>
                    <a:pt x="18585" y="33987"/>
                    <a:pt x="15660" y="35501"/>
                    <a:pt x="11826" y="35501"/>
                  </a:cubicBezTo>
                  <a:cubicBezTo>
                    <a:pt x="7991" y="35501"/>
                    <a:pt x="5058" y="33987"/>
                    <a:pt x="3025" y="30967"/>
                  </a:cubicBezTo>
                  <a:cubicBezTo>
                    <a:pt x="1009" y="27928"/>
                    <a:pt x="0" y="23522"/>
                    <a:pt x="0" y="17761"/>
                  </a:cubicBezTo>
                  <a:cubicBezTo>
                    <a:pt x="0" y="11989"/>
                    <a:pt x="1009" y="7583"/>
                    <a:pt x="3025" y="4564"/>
                  </a:cubicBezTo>
                  <a:cubicBezTo>
                    <a:pt x="5058" y="1525"/>
                    <a:pt x="7991" y="0"/>
                    <a:pt x="11826" y="0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2" name="Freeform 201">
              <a:extLst>
                <a:ext uri="{FF2B5EF4-FFF2-40B4-BE49-F238E27FC236}">
                  <a16:creationId xmlns:a16="http://schemas.microsoft.com/office/drawing/2014/main" id="{1A1C531A-1F1B-9382-FA6D-C3E9911CC1CC}"/>
                </a:ext>
              </a:extLst>
            </p:cNvPr>
            <p:cNvSpPr/>
            <p:nvPr/>
          </p:nvSpPr>
          <p:spPr>
            <a:xfrm>
              <a:off x="3397137" y="4949046"/>
              <a:ext cx="23650" cy="35501"/>
            </a:xfrm>
            <a:custGeom>
              <a:avLst/>
              <a:gdLst>
                <a:gd name="connsiteX0" fmla="*/ 11826 w 23650"/>
                <a:gd name="connsiteY0" fmla="*/ 3673 h 35501"/>
                <a:gd name="connsiteX1" fmla="*/ 6440 w 23650"/>
                <a:gd name="connsiteY1" fmla="*/ 7197 h 35501"/>
                <a:gd name="connsiteX2" fmla="*/ 4652 w 23650"/>
                <a:gd name="connsiteY2" fmla="*/ 17761 h 35501"/>
                <a:gd name="connsiteX3" fmla="*/ 6440 w 23650"/>
                <a:gd name="connsiteY3" fmla="*/ 28334 h 35501"/>
                <a:gd name="connsiteX4" fmla="*/ 11826 w 23650"/>
                <a:gd name="connsiteY4" fmla="*/ 31838 h 35501"/>
                <a:gd name="connsiteX5" fmla="*/ 17210 w 23650"/>
                <a:gd name="connsiteY5" fmla="*/ 28334 h 35501"/>
                <a:gd name="connsiteX6" fmla="*/ 19021 w 23650"/>
                <a:gd name="connsiteY6" fmla="*/ 17761 h 35501"/>
                <a:gd name="connsiteX7" fmla="*/ 17210 w 23650"/>
                <a:gd name="connsiteY7" fmla="*/ 7197 h 35501"/>
                <a:gd name="connsiteX8" fmla="*/ 11826 w 23650"/>
                <a:gd name="connsiteY8" fmla="*/ 3673 h 35501"/>
                <a:gd name="connsiteX9" fmla="*/ 11826 w 23650"/>
                <a:gd name="connsiteY9" fmla="*/ 0 h 35501"/>
                <a:gd name="connsiteX10" fmla="*/ 20602 w 23650"/>
                <a:gd name="connsiteY10" fmla="*/ 4564 h 35501"/>
                <a:gd name="connsiteX11" fmla="*/ 23650 w 23650"/>
                <a:gd name="connsiteY11" fmla="*/ 17761 h 35501"/>
                <a:gd name="connsiteX12" fmla="*/ 20602 w 23650"/>
                <a:gd name="connsiteY12" fmla="*/ 30967 h 35501"/>
                <a:gd name="connsiteX13" fmla="*/ 11826 w 23650"/>
                <a:gd name="connsiteY13" fmla="*/ 35501 h 35501"/>
                <a:gd name="connsiteX14" fmla="*/ 3025 w 23650"/>
                <a:gd name="connsiteY14" fmla="*/ 30967 h 35501"/>
                <a:gd name="connsiteX15" fmla="*/ 0 w 23650"/>
                <a:gd name="connsiteY15" fmla="*/ 17761 h 35501"/>
                <a:gd name="connsiteX16" fmla="*/ 3025 w 23650"/>
                <a:gd name="connsiteY16" fmla="*/ 4564 h 35501"/>
                <a:gd name="connsiteX17" fmla="*/ 11826 w 23650"/>
                <a:gd name="connsiteY17" fmla="*/ 0 h 35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650" h="35501">
                  <a:moveTo>
                    <a:pt x="11826" y="3673"/>
                  </a:moveTo>
                  <a:cubicBezTo>
                    <a:pt x="9443" y="3673"/>
                    <a:pt x="7647" y="4851"/>
                    <a:pt x="6440" y="7197"/>
                  </a:cubicBezTo>
                  <a:cubicBezTo>
                    <a:pt x="5248" y="9534"/>
                    <a:pt x="4652" y="13058"/>
                    <a:pt x="4652" y="17761"/>
                  </a:cubicBezTo>
                  <a:cubicBezTo>
                    <a:pt x="4652" y="22453"/>
                    <a:pt x="5248" y="25978"/>
                    <a:pt x="6440" y="28334"/>
                  </a:cubicBezTo>
                  <a:cubicBezTo>
                    <a:pt x="7647" y="30670"/>
                    <a:pt x="9443" y="31838"/>
                    <a:pt x="11826" y="31838"/>
                  </a:cubicBezTo>
                  <a:cubicBezTo>
                    <a:pt x="14224" y="31838"/>
                    <a:pt x="16019" y="30670"/>
                    <a:pt x="17210" y="28334"/>
                  </a:cubicBezTo>
                  <a:cubicBezTo>
                    <a:pt x="18417" y="25978"/>
                    <a:pt x="19021" y="22453"/>
                    <a:pt x="19021" y="17761"/>
                  </a:cubicBezTo>
                  <a:cubicBezTo>
                    <a:pt x="19021" y="13058"/>
                    <a:pt x="18417" y="9534"/>
                    <a:pt x="17210" y="7197"/>
                  </a:cubicBezTo>
                  <a:cubicBezTo>
                    <a:pt x="16019" y="4851"/>
                    <a:pt x="14224" y="3673"/>
                    <a:pt x="11826" y="3673"/>
                  </a:cubicBezTo>
                  <a:moveTo>
                    <a:pt x="11826" y="0"/>
                  </a:moveTo>
                  <a:cubicBezTo>
                    <a:pt x="15660" y="0"/>
                    <a:pt x="18585" y="1525"/>
                    <a:pt x="20602" y="4564"/>
                  </a:cubicBezTo>
                  <a:cubicBezTo>
                    <a:pt x="22634" y="7583"/>
                    <a:pt x="23650" y="11989"/>
                    <a:pt x="23650" y="17761"/>
                  </a:cubicBezTo>
                  <a:cubicBezTo>
                    <a:pt x="23650" y="23522"/>
                    <a:pt x="22634" y="27928"/>
                    <a:pt x="20602" y="30967"/>
                  </a:cubicBezTo>
                  <a:cubicBezTo>
                    <a:pt x="18585" y="33987"/>
                    <a:pt x="15660" y="35501"/>
                    <a:pt x="11826" y="35501"/>
                  </a:cubicBezTo>
                  <a:cubicBezTo>
                    <a:pt x="7990" y="35501"/>
                    <a:pt x="5057" y="33987"/>
                    <a:pt x="3025" y="30967"/>
                  </a:cubicBezTo>
                  <a:cubicBezTo>
                    <a:pt x="1009" y="27928"/>
                    <a:pt x="0" y="23522"/>
                    <a:pt x="0" y="17761"/>
                  </a:cubicBezTo>
                  <a:cubicBezTo>
                    <a:pt x="0" y="11989"/>
                    <a:pt x="1009" y="7583"/>
                    <a:pt x="3025" y="4564"/>
                  </a:cubicBezTo>
                  <a:cubicBezTo>
                    <a:pt x="5057" y="1525"/>
                    <a:pt x="7990" y="0"/>
                    <a:pt x="11826" y="0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3" name="Freeform 202">
              <a:extLst>
                <a:ext uri="{FF2B5EF4-FFF2-40B4-BE49-F238E27FC236}">
                  <a16:creationId xmlns:a16="http://schemas.microsoft.com/office/drawing/2014/main" id="{D83B6846-3323-CB88-76ED-4D43165C2FB6}"/>
                </a:ext>
              </a:extLst>
            </p:cNvPr>
            <p:cNvSpPr/>
            <p:nvPr/>
          </p:nvSpPr>
          <p:spPr>
            <a:xfrm>
              <a:off x="3812655" y="4949046"/>
              <a:ext cx="23650" cy="35501"/>
            </a:xfrm>
            <a:custGeom>
              <a:avLst/>
              <a:gdLst>
                <a:gd name="connsiteX0" fmla="*/ 11826 w 23650"/>
                <a:gd name="connsiteY0" fmla="*/ 3673 h 35501"/>
                <a:gd name="connsiteX1" fmla="*/ 6440 w 23650"/>
                <a:gd name="connsiteY1" fmla="*/ 7197 h 35501"/>
                <a:gd name="connsiteX2" fmla="*/ 4653 w 23650"/>
                <a:gd name="connsiteY2" fmla="*/ 17761 h 35501"/>
                <a:gd name="connsiteX3" fmla="*/ 6440 w 23650"/>
                <a:gd name="connsiteY3" fmla="*/ 28334 h 35501"/>
                <a:gd name="connsiteX4" fmla="*/ 11826 w 23650"/>
                <a:gd name="connsiteY4" fmla="*/ 31838 h 35501"/>
                <a:gd name="connsiteX5" fmla="*/ 17211 w 23650"/>
                <a:gd name="connsiteY5" fmla="*/ 28334 h 35501"/>
                <a:gd name="connsiteX6" fmla="*/ 19021 w 23650"/>
                <a:gd name="connsiteY6" fmla="*/ 17761 h 35501"/>
                <a:gd name="connsiteX7" fmla="*/ 17211 w 23650"/>
                <a:gd name="connsiteY7" fmla="*/ 7197 h 35501"/>
                <a:gd name="connsiteX8" fmla="*/ 11826 w 23650"/>
                <a:gd name="connsiteY8" fmla="*/ 3673 h 35501"/>
                <a:gd name="connsiteX9" fmla="*/ 11826 w 23650"/>
                <a:gd name="connsiteY9" fmla="*/ 0 h 35501"/>
                <a:gd name="connsiteX10" fmla="*/ 20603 w 23650"/>
                <a:gd name="connsiteY10" fmla="*/ 4564 h 35501"/>
                <a:gd name="connsiteX11" fmla="*/ 23650 w 23650"/>
                <a:gd name="connsiteY11" fmla="*/ 17761 h 35501"/>
                <a:gd name="connsiteX12" fmla="*/ 20603 w 23650"/>
                <a:gd name="connsiteY12" fmla="*/ 30967 h 35501"/>
                <a:gd name="connsiteX13" fmla="*/ 11826 w 23650"/>
                <a:gd name="connsiteY13" fmla="*/ 35501 h 35501"/>
                <a:gd name="connsiteX14" fmla="*/ 3025 w 23650"/>
                <a:gd name="connsiteY14" fmla="*/ 30967 h 35501"/>
                <a:gd name="connsiteX15" fmla="*/ 0 w 23650"/>
                <a:gd name="connsiteY15" fmla="*/ 17761 h 35501"/>
                <a:gd name="connsiteX16" fmla="*/ 3025 w 23650"/>
                <a:gd name="connsiteY16" fmla="*/ 4564 h 35501"/>
                <a:gd name="connsiteX17" fmla="*/ 11826 w 23650"/>
                <a:gd name="connsiteY17" fmla="*/ 0 h 35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650" h="35501">
                  <a:moveTo>
                    <a:pt x="11826" y="3673"/>
                  </a:moveTo>
                  <a:cubicBezTo>
                    <a:pt x="9443" y="3673"/>
                    <a:pt x="7647" y="4851"/>
                    <a:pt x="6440" y="7197"/>
                  </a:cubicBezTo>
                  <a:cubicBezTo>
                    <a:pt x="5249" y="9534"/>
                    <a:pt x="4653" y="13058"/>
                    <a:pt x="4653" y="17761"/>
                  </a:cubicBezTo>
                  <a:cubicBezTo>
                    <a:pt x="4653" y="22453"/>
                    <a:pt x="5249" y="25978"/>
                    <a:pt x="6440" y="28334"/>
                  </a:cubicBezTo>
                  <a:cubicBezTo>
                    <a:pt x="7647" y="30670"/>
                    <a:pt x="9443" y="31838"/>
                    <a:pt x="11826" y="31838"/>
                  </a:cubicBezTo>
                  <a:cubicBezTo>
                    <a:pt x="14224" y="31838"/>
                    <a:pt x="16019" y="30670"/>
                    <a:pt x="17211" y="28334"/>
                  </a:cubicBezTo>
                  <a:cubicBezTo>
                    <a:pt x="18418" y="25978"/>
                    <a:pt x="19021" y="22453"/>
                    <a:pt x="19021" y="17761"/>
                  </a:cubicBezTo>
                  <a:cubicBezTo>
                    <a:pt x="19021" y="13058"/>
                    <a:pt x="18418" y="9534"/>
                    <a:pt x="17211" y="7197"/>
                  </a:cubicBezTo>
                  <a:cubicBezTo>
                    <a:pt x="16019" y="4851"/>
                    <a:pt x="14224" y="3673"/>
                    <a:pt x="11826" y="3673"/>
                  </a:cubicBezTo>
                  <a:moveTo>
                    <a:pt x="11826" y="0"/>
                  </a:moveTo>
                  <a:cubicBezTo>
                    <a:pt x="15660" y="0"/>
                    <a:pt x="18586" y="1525"/>
                    <a:pt x="20603" y="4564"/>
                  </a:cubicBezTo>
                  <a:cubicBezTo>
                    <a:pt x="22634" y="7583"/>
                    <a:pt x="23650" y="11989"/>
                    <a:pt x="23650" y="17761"/>
                  </a:cubicBezTo>
                  <a:cubicBezTo>
                    <a:pt x="23650" y="23522"/>
                    <a:pt x="22634" y="27928"/>
                    <a:pt x="20603" y="30967"/>
                  </a:cubicBezTo>
                  <a:cubicBezTo>
                    <a:pt x="18586" y="33987"/>
                    <a:pt x="15660" y="35501"/>
                    <a:pt x="11826" y="35501"/>
                  </a:cubicBezTo>
                  <a:cubicBezTo>
                    <a:pt x="7991" y="35501"/>
                    <a:pt x="5058" y="33987"/>
                    <a:pt x="3025" y="30967"/>
                  </a:cubicBezTo>
                  <a:cubicBezTo>
                    <a:pt x="1009" y="27928"/>
                    <a:pt x="0" y="23522"/>
                    <a:pt x="0" y="17761"/>
                  </a:cubicBezTo>
                  <a:cubicBezTo>
                    <a:pt x="0" y="11989"/>
                    <a:pt x="1009" y="7583"/>
                    <a:pt x="3025" y="4564"/>
                  </a:cubicBezTo>
                  <a:cubicBezTo>
                    <a:pt x="5058" y="1525"/>
                    <a:pt x="7991" y="0"/>
                    <a:pt x="11826" y="0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4" name="Freeform 203">
              <a:extLst>
                <a:ext uri="{FF2B5EF4-FFF2-40B4-BE49-F238E27FC236}">
                  <a16:creationId xmlns:a16="http://schemas.microsoft.com/office/drawing/2014/main" id="{B015C093-9BB8-3C07-263E-32C577152801}"/>
                </a:ext>
              </a:extLst>
            </p:cNvPr>
            <p:cNvSpPr/>
            <p:nvPr/>
          </p:nvSpPr>
          <p:spPr>
            <a:xfrm>
              <a:off x="3844441" y="4978062"/>
              <a:ext cx="4835" cy="5821"/>
            </a:xfrm>
            <a:custGeom>
              <a:avLst/>
              <a:gdLst>
                <a:gd name="connsiteX0" fmla="*/ 0 w 4835"/>
                <a:gd name="connsiteY0" fmla="*/ 0 h 5821"/>
                <a:gd name="connsiteX1" fmla="*/ 4835 w 4835"/>
                <a:gd name="connsiteY1" fmla="*/ 0 h 5821"/>
                <a:gd name="connsiteX2" fmla="*/ 4835 w 4835"/>
                <a:gd name="connsiteY2" fmla="*/ 5821 h 5821"/>
                <a:gd name="connsiteX3" fmla="*/ 0 w 4835"/>
                <a:gd name="connsiteY3" fmla="*/ 5821 h 5821"/>
                <a:gd name="connsiteX4" fmla="*/ 0 w 4835"/>
                <a:gd name="connsiteY4" fmla="*/ 0 h 5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5" h="5821">
                  <a:moveTo>
                    <a:pt x="0" y="0"/>
                  </a:moveTo>
                  <a:lnTo>
                    <a:pt x="4835" y="0"/>
                  </a:lnTo>
                  <a:lnTo>
                    <a:pt x="4835" y="5821"/>
                  </a:lnTo>
                  <a:lnTo>
                    <a:pt x="0" y="58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5" name="Freeform 204">
              <a:extLst>
                <a:ext uri="{FF2B5EF4-FFF2-40B4-BE49-F238E27FC236}">
                  <a16:creationId xmlns:a16="http://schemas.microsoft.com/office/drawing/2014/main" id="{9AA0A2A5-4A79-DDD4-5262-7DA61717DA1C}"/>
                </a:ext>
              </a:extLst>
            </p:cNvPr>
            <p:cNvSpPr/>
            <p:nvPr/>
          </p:nvSpPr>
          <p:spPr>
            <a:xfrm>
              <a:off x="3857778" y="4949046"/>
              <a:ext cx="21724" cy="34838"/>
            </a:xfrm>
            <a:custGeom>
              <a:avLst/>
              <a:gdLst>
                <a:gd name="connsiteX0" fmla="*/ 5569 w 21724"/>
                <a:gd name="connsiteY0" fmla="*/ 30938 h 34838"/>
                <a:gd name="connsiteX1" fmla="*/ 21725 w 21724"/>
                <a:gd name="connsiteY1" fmla="*/ 30938 h 34838"/>
                <a:gd name="connsiteX2" fmla="*/ 21725 w 21724"/>
                <a:gd name="connsiteY2" fmla="*/ 34838 h 34838"/>
                <a:gd name="connsiteX3" fmla="*/ 0 w 21724"/>
                <a:gd name="connsiteY3" fmla="*/ 34838 h 34838"/>
                <a:gd name="connsiteX4" fmla="*/ 0 w 21724"/>
                <a:gd name="connsiteY4" fmla="*/ 30938 h 34838"/>
                <a:gd name="connsiteX5" fmla="*/ 7173 w 21724"/>
                <a:gd name="connsiteY5" fmla="*/ 23631 h 34838"/>
                <a:gd name="connsiteX6" fmla="*/ 12902 w 21724"/>
                <a:gd name="connsiteY6" fmla="*/ 17701 h 34838"/>
                <a:gd name="connsiteX7" fmla="*/ 15995 w 21724"/>
                <a:gd name="connsiteY7" fmla="*/ 13484 h 34838"/>
                <a:gd name="connsiteX8" fmla="*/ 16889 w 21724"/>
                <a:gd name="connsiteY8" fmla="*/ 10068 h 34838"/>
                <a:gd name="connsiteX9" fmla="*/ 14965 w 21724"/>
                <a:gd name="connsiteY9" fmla="*/ 5623 h 34838"/>
                <a:gd name="connsiteX10" fmla="*/ 9991 w 21724"/>
                <a:gd name="connsiteY10" fmla="*/ 3901 h 34838"/>
                <a:gd name="connsiteX11" fmla="*/ 5386 w 21724"/>
                <a:gd name="connsiteY11" fmla="*/ 4653 h 34838"/>
                <a:gd name="connsiteX12" fmla="*/ 229 w 21724"/>
                <a:gd name="connsiteY12" fmla="*/ 6950 h 34838"/>
                <a:gd name="connsiteX13" fmla="*/ 229 w 21724"/>
                <a:gd name="connsiteY13" fmla="*/ 2277 h 34838"/>
                <a:gd name="connsiteX14" fmla="*/ 5454 w 21724"/>
                <a:gd name="connsiteY14" fmla="*/ 574 h 34838"/>
                <a:gd name="connsiteX15" fmla="*/ 9900 w 21724"/>
                <a:gd name="connsiteY15" fmla="*/ 0 h 34838"/>
                <a:gd name="connsiteX16" fmla="*/ 18379 w 21724"/>
                <a:gd name="connsiteY16" fmla="*/ 2663 h 34838"/>
                <a:gd name="connsiteX17" fmla="*/ 21541 w 21724"/>
                <a:gd name="connsiteY17" fmla="*/ 9771 h 34838"/>
                <a:gd name="connsiteX18" fmla="*/ 20740 w 21724"/>
                <a:gd name="connsiteY18" fmla="*/ 13781 h 34838"/>
                <a:gd name="connsiteX19" fmla="*/ 17874 w 21724"/>
                <a:gd name="connsiteY19" fmla="*/ 18226 h 34838"/>
                <a:gd name="connsiteX20" fmla="*/ 14231 w 21724"/>
                <a:gd name="connsiteY20" fmla="*/ 22077 h 34838"/>
                <a:gd name="connsiteX21" fmla="*/ 5569 w 21724"/>
                <a:gd name="connsiteY21" fmla="*/ 30938 h 34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1724" h="34838">
                  <a:moveTo>
                    <a:pt x="5569" y="30938"/>
                  </a:moveTo>
                  <a:lnTo>
                    <a:pt x="21725" y="30938"/>
                  </a:lnTo>
                  <a:lnTo>
                    <a:pt x="21725" y="34838"/>
                  </a:lnTo>
                  <a:lnTo>
                    <a:pt x="0" y="34838"/>
                  </a:lnTo>
                  <a:lnTo>
                    <a:pt x="0" y="30938"/>
                  </a:lnTo>
                  <a:cubicBezTo>
                    <a:pt x="1757" y="29126"/>
                    <a:pt x="4148" y="26690"/>
                    <a:pt x="7173" y="23631"/>
                  </a:cubicBezTo>
                  <a:cubicBezTo>
                    <a:pt x="10213" y="20562"/>
                    <a:pt x="12123" y="18582"/>
                    <a:pt x="12902" y="17701"/>
                  </a:cubicBezTo>
                  <a:cubicBezTo>
                    <a:pt x="14384" y="16028"/>
                    <a:pt x="15415" y="14622"/>
                    <a:pt x="15995" y="13484"/>
                  </a:cubicBezTo>
                  <a:cubicBezTo>
                    <a:pt x="16591" y="12325"/>
                    <a:pt x="16889" y="11187"/>
                    <a:pt x="16889" y="10068"/>
                  </a:cubicBezTo>
                  <a:cubicBezTo>
                    <a:pt x="16889" y="8247"/>
                    <a:pt x="16248" y="6762"/>
                    <a:pt x="14965" y="5623"/>
                  </a:cubicBezTo>
                  <a:cubicBezTo>
                    <a:pt x="13697" y="4475"/>
                    <a:pt x="12038" y="3901"/>
                    <a:pt x="9991" y="3901"/>
                  </a:cubicBezTo>
                  <a:cubicBezTo>
                    <a:pt x="8540" y="3901"/>
                    <a:pt x="7004" y="4148"/>
                    <a:pt x="5386" y="4653"/>
                  </a:cubicBezTo>
                  <a:cubicBezTo>
                    <a:pt x="3781" y="5158"/>
                    <a:pt x="2062" y="5930"/>
                    <a:pt x="229" y="6950"/>
                  </a:cubicBezTo>
                  <a:lnTo>
                    <a:pt x="229" y="2277"/>
                  </a:lnTo>
                  <a:cubicBezTo>
                    <a:pt x="2093" y="1525"/>
                    <a:pt x="3834" y="960"/>
                    <a:pt x="5454" y="574"/>
                  </a:cubicBezTo>
                  <a:cubicBezTo>
                    <a:pt x="7074" y="188"/>
                    <a:pt x="8556" y="0"/>
                    <a:pt x="9900" y="0"/>
                  </a:cubicBezTo>
                  <a:cubicBezTo>
                    <a:pt x="13444" y="0"/>
                    <a:pt x="16271" y="891"/>
                    <a:pt x="18379" y="2663"/>
                  </a:cubicBezTo>
                  <a:cubicBezTo>
                    <a:pt x="20487" y="4435"/>
                    <a:pt x="21541" y="6811"/>
                    <a:pt x="21541" y="9771"/>
                  </a:cubicBezTo>
                  <a:cubicBezTo>
                    <a:pt x="21541" y="11177"/>
                    <a:pt x="21274" y="12514"/>
                    <a:pt x="20740" y="13781"/>
                  </a:cubicBezTo>
                  <a:cubicBezTo>
                    <a:pt x="20220" y="15028"/>
                    <a:pt x="19265" y="16513"/>
                    <a:pt x="17874" y="18226"/>
                  </a:cubicBezTo>
                  <a:cubicBezTo>
                    <a:pt x="17493" y="18671"/>
                    <a:pt x="16279" y="19949"/>
                    <a:pt x="14231" y="22077"/>
                  </a:cubicBezTo>
                  <a:cubicBezTo>
                    <a:pt x="12184" y="24186"/>
                    <a:pt x="9296" y="27136"/>
                    <a:pt x="5569" y="30938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6" name="Freeform 205">
              <a:extLst>
                <a:ext uri="{FF2B5EF4-FFF2-40B4-BE49-F238E27FC236}">
                  <a16:creationId xmlns:a16="http://schemas.microsoft.com/office/drawing/2014/main" id="{C620E3B2-F6BE-D252-49FF-DD46076FC61D}"/>
                </a:ext>
              </a:extLst>
            </p:cNvPr>
            <p:cNvSpPr/>
            <p:nvPr/>
          </p:nvSpPr>
          <p:spPr>
            <a:xfrm>
              <a:off x="3887822" y="4949669"/>
              <a:ext cx="22137" cy="34877"/>
            </a:xfrm>
            <a:custGeom>
              <a:avLst/>
              <a:gdLst>
                <a:gd name="connsiteX0" fmla="*/ 1443 w 22137"/>
                <a:gd name="connsiteY0" fmla="*/ 0 h 34877"/>
                <a:gd name="connsiteX1" fmla="*/ 19617 w 22137"/>
                <a:gd name="connsiteY1" fmla="*/ 0 h 34877"/>
                <a:gd name="connsiteX2" fmla="*/ 19617 w 22137"/>
                <a:gd name="connsiteY2" fmla="*/ 3901 h 34877"/>
                <a:gd name="connsiteX3" fmla="*/ 5684 w 22137"/>
                <a:gd name="connsiteY3" fmla="*/ 3901 h 34877"/>
                <a:gd name="connsiteX4" fmla="*/ 5684 w 22137"/>
                <a:gd name="connsiteY4" fmla="*/ 12286 h 34877"/>
                <a:gd name="connsiteX5" fmla="*/ 7700 w 22137"/>
                <a:gd name="connsiteY5" fmla="*/ 11781 h 34877"/>
                <a:gd name="connsiteX6" fmla="*/ 9717 w 22137"/>
                <a:gd name="connsiteY6" fmla="*/ 11593 h 34877"/>
                <a:gd name="connsiteX7" fmla="*/ 18791 w 22137"/>
                <a:gd name="connsiteY7" fmla="*/ 14731 h 34877"/>
                <a:gd name="connsiteX8" fmla="*/ 22137 w 22137"/>
                <a:gd name="connsiteY8" fmla="*/ 23235 h 34877"/>
                <a:gd name="connsiteX9" fmla="*/ 18700 w 22137"/>
                <a:gd name="connsiteY9" fmla="*/ 31829 h 34877"/>
                <a:gd name="connsiteX10" fmla="*/ 9006 w 22137"/>
                <a:gd name="connsiteY10" fmla="*/ 34878 h 34877"/>
                <a:gd name="connsiteX11" fmla="*/ 4606 w 22137"/>
                <a:gd name="connsiteY11" fmla="*/ 34511 h 34877"/>
                <a:gd name="connsiteX12" fmla="*/ 0 w 22137"/>
                <a:gd name="connsiteY12" fmla="*/ 33413 h 34877"/>
                <a:gd name="connsiteX13" fmla="*/ 0 w 22137"/>
                <a:gd name="connsiteY13" fmla="*/ 28759 h 34877"/>
                <a:gd name="connsiteX14" fmla="*/ 4263 w 22137"/>
                <a:gd name="connsiteY14" fmla="*/ 30433 h 34877"/>
                <a:gd name="connsiteX15" fmla="*/ 8915 w 22137"/>
                <a:gd name="connsiteY15" fmla="*/ 30987 h 34877"/>
                <a:gd name="connsiteX16" fmla="*/ 15194 w 22137"/>
                <a:gd name="connsiteY16" fmla="*/ 28898 h 34877"/>
                <a:gd name="connsiteX17" fmla="*/ 17508 w 22137"/>
                <a:gd name="connsiteY17" fmla="*/ 23235 h 34877"/>
                <a:gd name="connsiteX18" fmla="*/ 15194 w 22137"/>
                <a:gd name="connsiteY18" fmla="*/ 17573 h 34877"/>
                <a:gd name="connsiteX19" fmla="*/ 8915 w 22137"/>
                <a:gd name="connsiteY19" fmla="*/ 15494 h 34877"/>
                <a:gd name="connsiteX20" fmla="*/ 5202 w 22137"/>
                <a:gd name="connsiteY20" fmla="*/ 15899 h 34877"/>
                <a:gd name="connsiteX21" fmla="*/ 1443 w 22137"/>
                <a:gd name="connsiteY21" fmla="*/ 17186 h 34877"/>
                <a:gd name="connsiteX22" fmla="*/ 1443 w 22137"/>
                <a:gd name="connsiteY22" fmla="*/ 0 h 34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2137" h="34877">
                  <a:moveTo>
                    <a:pt x="1443" y="0"/>
                  </a:moveTo>
                  <a:lnTo>
                    <a:pt x="19617" y="0"/>
                  </a:lnTo>
                  <a:lnTo>
                    <a:pt x="19617" y="3901"/>
                  </a:lnTo>
                  <a:lnTo>
                    <a:pt x="5684" y="3901"/>
                  </a:lnTo>
                  <a:lnTo>
                    <a:pt x="5684" y="12286"/>
                  </a:lnTo>
                  <a:cubicBezTo>
                    <a:pt x="6356" y="12058"/>
                    <a:pt x="7028" y="11890"/>
                    <a:pt x="7700" y="11781"/>
                  </a:cubicBezTo>
                  <a:cubicBezTo>
                    <a:pt x="8372" y="11652"/>
                    <a:pt x="9045" y="11593"/>
                    <a:pt x="9717" y="11593"/>
                  </a:cubicBezTo>
                  <a:cubicBezTo>
                    <a:pt x="13536" y="11593"/>
                    <a:pt x="16561" y="12642"/>
                    <a:pt x="18791" y="14731"/>
                  </a:cubicBezTo>
                  <a:cubicBezTo>
                    <a:pt x="21022" y="16830"/>
                    <a:pt x="22137" y="19661"/>
                    <a:pt x="22137" y="23235"/>
                  </a:cubicBezTo>
                  <a:cubicBezTo>
                    <a:pt x="22137" y="26918"/>
                    <a:pt x="20992" y="29779"/>
                    <a:pt x="18700" y="31829"/>
                  </a:cubicBezTo>
                  <a:cubicBezTo>
                    <a:pt x="16408" y="33858"/>
                    <a:pt x="13177" y="34878"/>
                    <a:pt x="9006" y="34878"/>
                  </a:cubicBezTo>
                  <a:cubicBezTo>
                    <a:pt x="7570" y="34878"/>
                    <a:pt x="6103" y="34759"/>
                    <a:pt x="4606" y="34511"/>
                  </a:cubicBezTo>
                  <a:cubicBezTo>
                    <a:pt x="3124" y="34264"/>
                    <a:pt x="1589" y="33898"/>
                    <a:pt x="0" y="33413"/>
                  </a:cubicBezTo>
                  <a:lnTo>
                    <a:pt x="0" y="28759"/>
                  </a:lnTo>
                  <a:cubicBezTo>
                    <a:pt x="1375" y="29502"/>
                    <a:pt x="2796" y="30066"/>
                    <a:pt x="4263" y="30433"/>
                  </a:cubicBezTo>
                  <a:cubicBezTo>
                    <a:pt x="5729" y="30799"/>
                    <a:pt x="7280" y="30987"/>
                    <a:pt x="8915" y="30987"/>
                  </a:cubicBezTo>
                  <a:cubicBezTo>
                    <a:pt x="11557" y="30987"/>
                    <a:pt x="13650" y="30294"/>
                    <a:pt x="15194" y="28898"/>
                  </a:cubicBezTo>
                  <a:cubicBezTo>
                    <a:pt x="16737" y="27502"/>
                    <a:pt x="17508" y="25621"/>
                    <a:pt x="17508" y="23235"/>
                  </a:cubicBezTo>
                  <a:cubicBezTo>
                    <a:pt x="17508" y="20849"/>
                    <a:pt x="16737" y="18968"/>
                    <a:pt x="15194" y="17573"/>
                  </a:cubicBezTo>
                  <a:cubicBezTo>
                    <a:pt x="13650" y="16186"/>
                    <a:pt x="11557" y="15494"/>
                    <a:pt x="8915" y="15494"/>
                  </a:cubicBezTo>
                  <a:cubicBezTo>
                    <a:pt x="7677" y="15494"/>
                    <a:pt x="6440" y="15632"/>
                    <a:pt x="5202" y="15899"/>
                  </a:cubicBezTo>
                  <a:cubicBezTo>
                    <a:pt x="3980" y="16177"/>
                    <a:pt x="2727" y="16602"/>
                    <a:pt x="1443" y="17186"/>
                  </a:cubicBezTo>
                  <a:lnTo>
                    <a:pt x="1443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7" name="Freeform 206">
              <a:extLst>
                <a:ext uri="{FF2B5EF4-FFF2-40B4-BE49-F238E27FC236}">
                  <a16:creationId xmlns:a16="http://schemas.microsoft.com/office/drawing/2014/main" id="{F7DAB2AE-A179-C9CB-8EB1-24DE8BE93563}"/>
                </a:ext>
              </a:extLst>
            </p:cNvPr>
            <p:cNvSpPr/>
            <p:nvPr/>
          </p:nvSpPr>
          <p:spPr>
            <a:xfrm>
              <a:off x="4301827" y="4949046"/>
              <a:ext cx="23651" cy="35501"/>
            </a:xfrm>
            <a:custGeom>
              <a:avLst/>
              <a:gdLst>
                <a:gd name="connsiteX0" fmla="*/ 11821 w 23651"/>
                <a:gd name="connsiteY0" fmla="*/ 3673 h 35501"/>
                <a:gd name="connsiteX1" fmla="*/ 6445 w 23651"/>
                <a:gd name="connsiteY1" fmla="*/ 7197 h 35501"/>
                <a:gd name="connsiteX2" fmla="*/ 4653 w 23651"/>
                <a:gd name="connsiteY2" fmla="*/ 17761 h 35501"/>
                <a:gd name="connsiteX3" fmla="*/ 6445 w 23651"/>
                <a:gd name="connsiteY3" fmla="*/ 28334 h 35501"/>
                <a:gd name="connsiteX4" fmla="*/ 11821 w 23651"/>
                <a:gd name="connsiteY4" fmla="*/ 31838 h 35501"/>
                <a:gd name="connsiteX5" fmla="*/ 17206 w 23651"/>
                <a:gd name="connsiteY5" fmla="*/ 28334 h 35501"/>
                <a:gd name="connsiteX6" fmla="*/ 19018 w 23651"/>
                <a:gd name="connsiteY6" fmla="*/ 17761 h 35501"/>
                <a:gd name="connsiteX7" fmla="*/ 17206 w 23651"/>
                <a:gd name="connsiteY7" fmla="*/ 7197 h 35501"/>
                <a:gd name="connsiteX8" fmla="*/ 11821 w 23651"/>
                <a:gd name="connsiteY8" fmla="*/ 3673 h 35501"/>
                <a:gd name="connsiteX9" fmla="*/ 11821 w 23651"/>
                <a:gd name="connsiteY9" fmla="*/ 0 h 35501"/>
                <a:gd name="connsiteX10" fmla="*/ 20602 w 23651"/>
                <a:gd name="connsiteY10" fmla="*/ 4564 h 35501"/>
                <a:gd name="connsiteX11" fmla="*/ 23651 w 23651"/>
                <a:gd name="connsiteY11" fmla="*/ 17761 h 35501"/>
                <a:gd name="connsiteX12" fmla="*/ 20602 w 23651"/>
                <a:gd name="connsiteY12" fmla="*/ 30967 h 35501"/>
                <a:gd name="connsiteX13" fmla="*/ 11821 w 23651"/>
                <a:gd name="connsiteY13" fmla="*/ 35501 h 35501"/>
                <a:gd name="connsiteX14" fmla="*/ 3029 w 23651"/>
                <a:gd name="connsiteY14" fmla="*/ 30967 h 35501"/>
                <a:gd name="connsiteX15" fmla="*/ 0 w 23651"/>
                <a:gd name="connsiteY15" fmla="*/ 17761 h 35501"/>
                <a:gd name="connsiteX16" fmla="*/ 3029 w 23651"/>
                <a:gd name="connsiteY16" fmla="*/ 4564 h 35501"/>
                <a:gd name="connsiteX17" fmla="*/ 11821 w 23651"/>
                <a:gd name="connsiteY17" fmla="*/ 0 h 35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651" h="35501">
                  <a:moveTo>
                    <a:pt x="11821" y="3673"/>
                  </a:moveTo>
                  <a:cubicBezTo>
                    <a:pt x="9435" y="3673"/>
                    <a:pt x="7643" y="4851"/>
                    <a:pt x="6445" y="7197"/>
                  </a:cubicBezTo>
                  <a:cubicBezTo>
                    <a:pt x="5247" y="9534"/>
                    <a:pt x="4653" y="13058"/>
                    <a:pt x="4653" y="17761"/>
                  </a:cubicBezTo>
                  <a:cubicBezTo>
                    <a:pt x="4653" y="22453"/>
                    <a:pt x="5247" y="25978"/>
                    <a:pt x="6445" y="28334"/>
                  </a:cubicBezTo>
                  <a:cubicBezTo>
                    <a:pt x="7643" y="30670"/>
                    <a:pt x="9435" y="31838"/>
                    <a:pt x="11821" y="31838"/>
                  </a:cubicBezTo>
                  <a:cubicBezTo>
                    <a:pt x="14226" y="31838"/>
                    <a:pt x="16018" y="30670"/>
                    <a:pt x="17206" y="28334"/>
                  </a:cubicBezTo>
                  <a:cubicBezTo>
                    <a:pt x="18414" y="25978"/>
                    <a:pt x="19018" y="22453"/>
                    <a:pt x="19018" y="17761"/>
                  </a:cubicBezTo>
                  <a:cubicBezTo>
                    <a:pt x="19018" y="13058"/>
                    <a:pt x="18414" y="9534"/>
                    <a:pt x="17206" y="7197"/>
                  </a:cubicBezTo>
                  <a:cubicBezTo>
                    <a:pt x="16018" y="4851"/>
                    <a:pt x="14226" y="3673"/>
                    <a:pt x="11821" y="3673"/>
                  </a:cubicBezTo>
                  <a:moveTo>
                    <a:pt x="11821" y="0"/>
                  </a:moveTo>
                  <a:cubicBezTo>
                    <a:pt x="15652" y="0"/>
                    <a:pt x="18582" y="1525"/>
                    <a:pt x="20602" y="4564"/>
                  </a:cubicBezTo>
                  <a:cubicBezTo>
                    <a:pt x="22631" y="7583"/>
                    <a:pt x="23651" y="11989"/>
                    <a:pt x="23651" y="17761"/>
                  </a:cubicBezTo>
                  <a:cubicBezTo>
                    <a:pt x="23651" y="23522"/>
                    <a:pt x="22631" y="27928"/>
                    <a:pt x="20602" y="30967"/>
                  </a:cubicBezTo>
                  <a:cubicBezTo>
                    <a:pt x="18582" y="33987"/>
                    <a:pt x="15652" y="35501"/>
                    <a:pt x="11821" y="35501"/>
                  </a:cubicBezTo>
                  <a:cubicBezTo>
                    <a:pt x="7989" y="35501"/>
                    <a:pt x="5059" y="33987"/>
                    <a:pt x="3029" y="30967"/>
                  </a:cubicBezTo>
                  <a:cubicBezTo>
                    <a:pt x="1010" y="27928"/>
                    <a:pt x="0" y="23522"/>
                    <a:pt x="0" y="17761"/>
                  </a:cubicBezTo>
                  <a:cubicBezTo>
                    <a:pt x="0" y="11989"/>
                    <a:pt x="1010" y="7583"/>
                    <a:pt x="3029" y="4564"/>
                  </a:cubicBezTo>
                  <a:cubicBezTo>
                    <a:pt x="5059" y="1525"/>
                    <a:pt x="7989" y="0"/>
                    <a:pt x="11821" y="0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8" name="Freeform 207">
              <a:extLst>
                <a:ext uri="{FF2B5EF4-FFF2-40B4-BE49-F238E27FC236}">
                  <a16:creationId xmlns:a16="http://schemas.microsoft.com/office/drawing/2014/main" id="{05664A5A-5C7F-5075-7A69-5F64B89DB23C}"/>
                </a:ext>
              </a:extLst>
            </p:cNvPr>
            <p:cNvSpPr/>
            <p:nvPr/>
          </p:nvSpPr>
          <p:spPr>
            <a:xfrm>
              <a:off x="4333616" y="4978062"/>
              <a:ext cx="4831" cy="5821"/>
            </a:xfrm>
            <a:custGeom>
              <a:avLst/>
              <a:gdLst>
                <a:gd name="connsiteX0" fmla="*/ 0 w 4831"/>
                <a:gd name="connsiteY0" fmla="*/ 0 h 5821"/>
                <a:gd name="connsiteX1" fmla="*/ 4831 w 4831"/>
                <a:gd name="connsiteY1" fmla="*/ 0 h 5821"/>
                <a:gd name="connsiteX2" fmla="*/ 4831 w 4831"/>
                <a:gd name="connsiteY2" fmla="*/ 5821 h 5821"/>
                <a:gd name="connsiteX3" fmla="*/ 0 w 4831"/>
                <a:gd name="connsiteY3" fmla="*/ 5821 h 5821"/>
                <a:gd name="connsiteX4" fmla="*/ 0 w 4831"/>
                <a:gd name="connsiteY4" fmla="*/ 0 h 5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1" h="5821">
                  <a:moveTo>
                    <a:pt x="0" y="0"/>
                  </a:moveTo>
                  <a:lnTo>
                    <a:pt x="4831" y="0"/>
                  </a:lnTo>
                  <a:lnTo>
                    <a:pt x="4831" y="5821"/>
                  </a:lnTo>
                  <a:lnTo>
                    <a:pt x="0" y="58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9" name="Freeform 208">
              <a:extLst>
                <a:ext uri="{FF2B5EF4-FFF2-40B4-BE49-F238E27FC236}">
                  <a16:creationId xmlns:a16="http://schemas.microsoft.com/office/drawing/2014/main" id="{09EEF687-2B49-FB44-419B-FA47BC73B73D}"/>
                </a:ext>
              </a:extLst>
            </p:cNvPr>
            <p:cNvSpPr/>
            <p:nvPr/>
          </p:nvSpPr>
          <p:spPr>
            <a:xfrm>
              <a:off x="4347130" y="4949669"/>
              <a:ext cx="22146" cy="34877"/>
            </a:xfrm>
            <a:custGeom>
              <a:avLst/>
              <a:gdLst>
                <a:gd name="connsiteX0" fmla="*/ 1445 w 22146"/>
                <a:gd name="connsiteY0" fmla="*/ 0 h 34877"/>
                <a:gd name="connsiteX1" fmla="*/ 19622 w 22146"/>
                <a:gd name="connsiteY1" fmla="*/ 0 h 34877"/>
                <a:gd name="connsiteX2" fmla="*/ 19622 w 22146"/>
                <a:gd name="connsiteY2" fmla="*/ 3901 h 34877"/>
                <a:gd name="connsiteX3" fmla="*/ 5683 w 22146"/>
                <a:gd name="connsiteY3" fmla="*/ 3901 h 34877"/>
                <a:gd name="connsiteX4" fmla="*/ 5683 w 22146"/>
                <a:gd name="connsiteY4" fmla="*/ 12286 h 34877"/>
                <a:gd name="connsiteX5" fmla="*/ 7702 w 22146"/>
                <a:gd name="connsiteY5" fmla="*/ 11781 h 34877"/>
                <a:gd name="connsiteX6" fmla="*/ 9722 w 22146"/>
                <a:gd name="connsiteY6" fmla="*/ 11593 h 34877"/>
                <a:gd name="connsiteX7" fmla="*/ 18800 w 22146"/>
                <a:gd name="connsiteY7" fmla="*/ 14731 h 34877"/>
                <a:gd name="connsiteX8" fmla="*/ 22146 w 22146"/>
                <a:gd name="connsiteY8" fmla="*/ 23235 h 34877"/>
                <a:gd name="connsiteX9" fmla="*/ 18701 w 22146"/>
                <a:gd name="connsiteY9" fmla="*/ 31829 h 34877"/>
                <a:gd name="connsiteX10" fmla="*/ 9009 w 22146"/>
                <a:gd name="connsiteY10" fmla="*/ 34878 h 34877"/>
                <a:gd name="connsiteX11" fmla="*/ 4613 w 22146"/>
                <a:gd name="connsiteY11" fmla="*/ 34511 h 34877"/>
                <a:gd name="connsiteX12" fmla="*/ 0 w 22146"/>
                <a:gd name="connsiteY12" fmla="*/ 33413 h 34877"/>
                <a:gd name="connsiteX13" fmla="*/ 0 w 22146"/>
                <a:gd name="connsiteY13" fmla="*/ 28759 h 34877"/>
                <a:gd name="connsiteX14" fmla="*/ 4267 w 22146"/>
                <a:gd name="connsiteY14" fmla="*/ 30433 h 34877"/>
                <a:gd name="connsiteX15" fmla="*/ 8920 w 22146"/>
                <a:gd name="connsiteY15" fmla="*/ 30987 h 34877"/>
                <a:gd name="connsiteX16" fmla="*/ 15196 w 22146"/>
                <a:gd name="connsiteY16" fmla="*/ 28898 h 34877"/>
                <a:gd name="connsiteX17" fmla="*/ 17513 w 22146"/>
                <a:gd name="connsiteY17" fmla="*/ 23235 h 34877"/>
                <a:gd name="connsiteX18" fmla="*/ 15196 w 22146"/>
                <a:gd name="connsiteY18" fmla="*/ 17573 h 34877"/>
                <a:gd name="connsiteX19" fmla="*/ 8920 w 22146"/>
                <a:gd name="connsiteY19" fmla="*/ 15494 h 34877"/>
                <a:gd name="connsiteX20" fmla="*/ 5207 w 22146"/>
                <a:gd name="connsiteY20" fmla="*/ 15899 h 34877"/>
                <a:gd name="connsiteX21" fmla="*/ 1445 w 22146"/>
                <a:gd name="connsiteY21" fmla="*/ 17186 h 34877"/>
                <a:gd name="connsiteX22" fmla="*/ 1445 w 22146"/>
                <a:gd name="connsiteY22" fmla="*/ 0 h 34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2146" h="34877">
                  <a:moveTo>
                    <a:pt x="1445" y="0"/>
                  </a:moveTo>
                  <a:lnTo>
                    <a:pt x="19622" y="0"/>
                  </a:lnTo>
                  <a:lnTo>
                    <a:pt x="19622" y="3901"/>
                  </a:lnTo>
                  <a:lnTo>
                    <a:pt x="5683" y="3901"/>
                  </a:lnTo>
                  <a:lnTo>
                    <a:pt x="5683" y="12286"/>
                  </a:lnTo>
                  <a:cubicBezTo>
                    <a:pt x="6356" y="12058"/>
                    <a:pt x="7029" y="11890"/>
                    <a:pt x="7702" y="11781"/>
                  </a:cubicBezTo>
                  <a:cubicBezTo>
                    <a:pt x="8375" y="11652"/>
                    <a:pt x="9049" y="11593"/>
                    <a:pt x="9722" y="11593"/>
                  </a:cubicBezTo>
                  <a:cubicBezTo>
                    <a:pt x="13543" y="11593"/>
                    <a:pt x="16573" y="12642"/>
                    <a:pt x="18800" y="14731"/>
                  </a:cubicBezTo>
                  <a:cubicBezTo>
                    <a:pt x="21028" y="16830"/>
                    <a:pt x="22146" y="19661"/>
                    <a:pt x="22146" y="23235"/>
                  </a:cubicBezTo>
                  <a:cubicBezTo>
                    <a:pt x="22146" y="26918"/>
                    <a:pt x="20998" y="29779"/>
                    <a:pt x="18701" y="31829"/>
                  </a:cubicBezTo>
                  <a:cubicBezTo>
                    <a:pt x="16414" y="33858"/>
                    <a:pt x="13177" y="34878"/>
                    <a:pt x="9009" y="34878"/>
                  </a:cubicBezTo>
                  <a:cubicBezTo>
                    <a:pt x="7573" y="34878"/>
                    <a:pt x="6108" y="34759"/>
                    <a:pt x="4613" y="34511"/>
                  </a:cubicBezTo>
                  <a:cubicBezTo>
                    <a:pt x="3128" y="34264"/>
                    <a:pt x="1594" y="33898"/>
                    <a:pt x="0" y="33413"/>
                  </a:cubicBezTo>
                  <a:lnTo>
                    <a:pt x="0" y="28759"/>
                  </a:lnTo>
                  <a:cubicBezTo>
                    <a:pt x="1376" y="29502"/>
                    <a:pt x="2802" y="30066"/>
                    <a:pt x="4267" y="30433"/>
                  </a:cubicBezTo>
                  <a:cubicBezTo>
                    <a:pt x="5732" y="30799"/>
                    <a:pt x="7286" y="30987"/>
                    <a:pt x="8920" y="30987"/>
                  </a:cubicBezTo>
                  <a:cubicBezTo>
                    <a:pt x="11563" y="30987"/>
                    <a:pt x="13652" y="30294"/>
                    <a:pt x="15196" y="28898"/>
                  </a:cubicBezTo>
                  <a:cubicBezTo>
                    <a:pt x="16741" y="27502"/>
                    <a:pt x="17513" y="25621"/>
                    <a:pt x="17513" y="23235"/>
                  </a:cubicBezTo>
                  <a:cubicBezTo>
                    <a:pt x="17513" y="20849"/>
                    <a:pt x="16741" y="18968"/>
                    <a:pt x="15196" y="17573"/>
                  </a:cubicBezTo>
                  <a:cubicBezTo>
                    <a:pt x="13652" y="16186"/>
                    <a:pt x="11563" y="15494"/>
                    <a:pt x="8920" y="15494"/>
                  </a:cubicBezTo>
                  <a:cubicBezTo>
                    <a:pt x="7682" y="15494"/>
                    <a:pt x="6445" y="15632"/>
                    <a:pt x="5207" y="15899"/>
                  </a:cubicBezTo>
                  <a:cubicBezTo>
                    <a:pt x="3990" y="16177"/>
                    <a:pt x="2732" y="16602"/>
                    <a:pt x="1445" y="17186"/>
                  </a:cubicBezTo>
                  <a:lnTo>
                    <a:pt x="1445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0" name="Freeform 209">
              <a:extLst>
                <a:ext uri="{FF2B5EF4-FFF2-40B4-BE49-F238E27FC236}">
                  <a16:creationId xmlns:a16="http://schemas.microsoft.com/office/drawing/2014/main" id="{84FA1860-248D-F457-53A7-BADAE01CCEDB}"/>
                </a:ext>
              </a:extLst>
            </p:cNvPr>
            <p:cNvSpPr/>
            <p:nvPr/>
          </p:nvSpPr>
          <p:spPr>
            <a:xfrm>
              <a:off x="4376463" y="4949046"/>
              <a:ext cx="23651" cy="35501"/>
            </a:xfrm>
            <a:custGeom>
              <a:avLst/>
              <a:gdLst>
                <a:gd name="connsiteX0" fmla="*/ 11830 w 23651"/>
                <a:gd name="connsiteY0" fmla="*/ 3673 h 35501"/>
                <a:gd name="connsiteX1" fmla="*/ 6445 w 23651"/>
                <a:gd name="connsiteY1" fmla="*/ 7197 h 35501"/>
                <a:gd name="connsiteX2" fmla="*/ 4653 w 23651"/>
                <a:gd name="connsiteY2" fmla="*/ 17761 h 35501"/>
                <a:gd name="connsiteX3" fmla="*/ 6445 w 23651"/>
                <a:gd name="connsiteY3" fmla="*/ 28334 h 35501"/>
                <a:gd name="connsiteX4" fmla="*/ 11830 w 23651"/>
                <a:gd name="connsiteY4" fmla="*/ 31838 h 35501"/>
                <a:gd name="connsiteX5" fmla="*/ 17216 w 23651"/>
                <a:gd name="connsiteY5" fmla="*/ 28334 h 35501"/>
                <a:gd name="connsiteX6" fmla="*/ 19028 w 23651"/>
                <a:gd name="connsiteY6" fmla="*/ 17761 h 35501"/>
                <a:gd name="connsiteX7" fmla="*/ 17216 w 23651"/>
                <a:gd name="connsiteY7" fmla="*/ 7197 h 35501"/>
                <a:gd name="connsiteX8" fmla="*/ 11830 w 23651"/>
                <a:gd name="connsiteY8" fmla="*/ 3673 h 35501"/>
                <a:gd name="connsiteX9" fmla="*/ 11830 w 23651"/>
                <a:gd name="connsiteY9" fmla="*/ 0 h 35501"/>
                <a:gd name="connsiteX10" fmla="*/ 20602 w 23651"/>
                <a:gd name="connsiteY10" fmla="*/ 4564 h 35501"/>
                <a:gd name="connsiteX11" fmla="*/ 23651 w 23651"/>
                <a:gd name="connsiteY11" fmla="*/ 17761 h 35501"/>
                <a:gd name="connsiteX12" fmla="*/ 20602 w 23651"/>
                <a:gd name="connsiteY12" fmla="*/ 30967 h 35501"/>
                <a:gd name="connsiteX13" fmla="*/ 11830 w 23651"/>
                <a:gd name="connsiteY13" fmla="*/ 35501 h 35501"/>
                <a:gd name="connsiteX14" fmla="*/ 3029 w 23651"/>
                <a:gd name="connsiteY14" fmla="*/ 30967 h 35501"/>
                <a:gd name="connsiteX15" fmla="*/ 0 w 23651"/>
                <a:gd name="connsiteY15" fmla="*/ 17761 h 35501"/>
                <a:gd name="connsiteX16" fmla="*/ 3029 w 23651"/>
                <a:gd name="connsiteY16" fmla="*/ 4564 h 35501"/>
                <a:gd name="connsiteX17" fmla="*/ 11830 w 23651"/>
                <a:gd name="connsiteY17" fmla="*/ 0 h 35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651" h="35501">
                  <a:moveTo>
                    <a:pt x="11830" y="3673"/>
                  </a:moveTo>
                  <a:cubicBezTo>
                    <a:pt x="9445" y="3673"/>
                    <a:pt x="7653" y="4851"/>
                    <a:pt x="6445" y="7197"/>
                  </a:cubicBezTo>
                  <a:cubicBezTo>
                    <a:pt x="5247" y="9534"/>
                    <a:pt x="4653" y="13058"/>
                    <a:pt x="4653" y="17761"/>
                  </a:cubicBezTo>
                  <a:cubicBezTo>
                    <a:pt x="4653" y="22453"/>
                    <a:pt x="5247" y="25978"/>
                    <a:pt x="6445" y="28334"/>
                  </a:cubicBezTo>
                  <a:cubicBezTo>
                    <a:pt x="7653" y="30670"/>
                    <a:pt x="9445" y="31838"/>
                    <a:pt x="11830" y="31838"/>
                  </a:cubicBezTo>
                  <a:cubicBezTo>
                    <a:pt x="14226" y="31838"/>
                    <a:pt x="16018" y="30670"/>
                    <a:pt x="17216" y="28334"/>
                  </a:cubicBezTo>
                  <a:cubicBezTo>
                    <a:pt x="18424" y="25978"/>
                    <a:pt x="19028" y="22453"/>
                    <a:pt x="19028" y="17761"/>
                  </a:cubicBezTo>
                  <a:cubicBezTo>
                    <a:pt x="19028" y="13058"/>
                    <a:pt x="18424" y="9534"/>
                    <a:pt x="17216" y="7197"/>
                  </a:cubicBezTo>
                  <a:cubicBezTo>
                    <a:pt x="16018" y="4851"/>
                    <a:pt x="14226" y="3673"/>
                    <a:pt x="11830" y="3673"/>
                  </a:cubicBezTo>
                  <a:moveTo>
                    <a:pt x="11830" y="0"/>
                  </a:moveTo>
                  <a:cubicBezTo>
                    <a:pt x="15662" y="0"/>
                    <a:pt x="18592" y="1525"/>
                    <a:pt x="20602" y="4564"/>
                  </a:cubicBezTo>
                  <a:cubicBezTo>
                    <a:pt x="22631" y="7583"/>
                    <a:pt x="23651" y="11989"/>
                    <a:pt x="23651" y="17761"/>
                  </a:cubicBezTo>
                  <a:cubicBezTo>
                    <a:pt x="23651" y="23522"/>
                    <a:pt x="22631" y="27928"/>
                    <a:pt x="20602" y="30967"/>
                  </a:cubicBezTo>
                  <a:cubicBezTo>
                    <a:pt x="18592" y="33987"/>
                    <a:pt x="15662" y="35501"/>
                    <a:pt x="11830" y="35501"/>
                  </a:cubicBezTo>
                  <a:cubicBezTo>
                    <a:pt x="7999" y="35501"/>
                    <a:pt x="5059" y="33987"/>
                    <a:pt x="3029" y="30967"/>
                  </a:cubicBezTo>
                  <a:cubicBezTo>
                    <a:pt x="1010" y="27928"/>
                    <a:pt x="0" y="23522"/>
                    <a:pt x="0" y="17761"/>
                  </a:cubicBezTo>
                  <a:cubicBezTo>
                    <a:pt x="0" y="11989"/>
                    <a:pt x="1010" y="7583"/>
                    <a:pt x="3029" y="4564"/>
                  </a:cubicBezTo>
                  <a:cubicBezTo>
                    <a:pt x="5059" y="1525"/>
                    <a:pt x="7999" y="0"/>
                    <a:pt x="11830" y="0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1" name="Freeform 210">
              <a:extLst>
                <a:ext uri="{FF2B5EF4-FFF2-40B4-BE49-F238E27FC236}">
                  <a16:creationId xmlns:a16="http://schemas.microsoft.com/office/drawing/2014/main" id="{A9961100-EB7A-802C-A5BE-58F6888D8CF0}"/>
                </a:ext>
              </a:extLst>
            </p:cNvPr>
            <p:cNvSpPr/>
            <p:nvPr/>
          </p:nvSpPr>
          <p:spPr>
            <a:xfrm>
              <a:off x="4791986" y="4949046"/>
              <a:ext cx="23651" cy="35501"/>
            </a:xfrm>
            <a:custGeom>
              <a:avLst/>
              <a:gdLst>
                <a:gd name="connsiteX0" fmla="*/ 11821 w 23651"/>
                <a:gd name="connsiteY0" fmla="*/ 3673 h 35501"/>
                <a:gd name="connsiteX1" fmla="*/ 6435 w 23651"/>
                <a:gd name="connsiteY1" fmla="*/ 7197 h 35501"/>
                <a:gd name="connsiteX2" fmla="*/ 4653 w 23651"/>
                <a:gd name="connsiteY2" fmla="*/ 17761 h 35501"/>
                <a:gd name="connsiteX3" fmla="*/ 6435 w 23651"/>
                <a:gd name="connsiteY3" fmla="*/ 28334 h 35501"/>
                <a:gd name="connsiteX4" fmla="*/ 11821 w 23651"/>
                <a:gd name="connsiteY4" fmla="*/ 31838 h 35501"/>
                <a:gd name="connsiteX5" fmla="*/ 17206 w 23651"/>
                <a:gd name="connsiteY5" fmla="*/ 28334 h 35501"/>
                <a:gd name="connsiteX6" fmla="*/ 19018 w 23651"/>
                <a:gd name="connsiteY6" fmla="*/ 17761 h 35501"/>
                <a:gd name="connsiteX7" fmla="*/ 17206 w 23651"/>
                <a:gd name="connsiteY7" fmla="*/ 7197 h 35501"/>
                <a:gd name="connsiteX8" fmla="*/ 11821 w 23651"/>
                <a:gd name="connsiteY8" fmla="*/ 3673 h 35501"/>
                <a:gd name="connsiteX9" fmla="*/ 11821 w 23651"/>
                <a:gd name="connsiteY9" fmla="*/ 0 h 35501"/>
                <a:gd name="connsiteX10" fmla="*/ 20602 w 23651"/>
                <a:gd name="connsiteY10" fmla="*/ 4564 h 35501"/>
                <a:gd name="connsiteX11" fmla="*/ 23651 w 23651"/>
                <a:gd name="connsiteY11" fmla="*/ 17761 h 35501"/>
                <a:gd name="connsiteX12" fmla="*/ 20602 w 23651"/>
                <a:gd name="connsiteY12" fmla="*/ 30967 h 35501"/>
                <a:gd name="connsiteX13" fmla="*/ 11821 w 23651"/>
                <a:gd name="connsiteY13" fmla="*/ 35501 h 35501"/>
                <a:gd name="connsiteX14" fmla="*/ 3019 w 23651"/>
                <a:gd name="connsiteY14" fmla="*/ 30967 h 35501"/>
                <a:gd name="connsiteX15" fmla="*/ 0 w 23651"/>
                <a:gd name="connsiteY15" fmla="*/ 17761 h 35501"/>
                <a:gd name="connsiteX16" fmla="*/ 3019 w 23651"/>
                <a:gd name="connsiteY16" fmla="*/ 4564 h 35501"/>
                <a:gd name="connsiteX17" fmla="*/ 11821 w 23651"/>
                <a:gd name="connsiteY17" fmla="*/ 0 h 35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651" h="35501">
                  <a:moveTo>
                    <a:pt x="11821" y="3673"/>
                  </a:moveTo>
                  <a:cubicBezTo>
                    <a:pt x="9435" y="3673"/>
                    <a:pt x="7643" y="4851"/>
                    <a:pt x="6435" y="7197"/>
                  </a:cubicBezTo>
                  <a:cubicBezTo>
                    <a:pt x="5247" y="9534"/>
                    <a:pt x="4653" y="13058"/>
                    <a:pt x="4653" y="17761"/>
                  </a:cubicBezTo>
                  <a:cubicBezTo>
                    <a:pt x="4653" y="22453"/>
                    <a:pt x="5247" y="25978"/>
                    <a:pt x="6435" y="28334"/>
                  </a:cubicBezTo>
                  <a:cubicBezTo>
                    <a:pt x="7643" y="30670"/>
                    <a:pt x="9435" y="31838"/>
                    <a:pt x="11821" y="31838"/>
                  </a:cubicBezTo>
                  <a:cubicBezTo>
                    <a:pt x="14226" y="31838"/>
                    <a:pt x="16018" y="30670"/>
                    <a:pt x="17206" y="28334"/>
                  </a:cubicBezTo>
                  <a:cubicBezTo>
                    <a:pt x="18414" y="25978"/>
                    <a:pt x="19018" y="22453"/>
                    <a:pt x="19018" y="17761"/>
                  </a:cubicBezTo>
                  <a:cubicBezTo>
                    <a:pt x="19018" y="13058"/>
                    <a:pt x="18414" y="9534"/>
                    <a:pt x="17206" y="7197"/>
                  </a:cubicBezTo>
                  <a:cubicBezTo>
                    <a:pt x="16018" y="4851"/>
                    <a:pt x="14226" y="3673"/>
                    <a:pt x="11821" y="3673"/>
                  </a:cubicBezTo>
                  <a:moveTo>
                    <a:pt x="11821" y="0"/>
                  </a:moveTo>
                  <a:cubicBezTo>
                    <a:pt x="15652" y="0"/>
                    <a:pt x="18582" y="1525"/>
                    <a:pt x="20602" y="4564"/>
                  </a:cubicBezTo>
                  <a:cubicBezTo>
                    <a:pt x="22631" y="7583"/>
                    <a:pt x="23651" y="11989"/>
                    <a:pt x="23651" y="17761"/>
                  </a:cubicBezTo>
                  <a:cubicBezTo>
                    <a:pt x="23651" y="23522"/>
                    <a:pt x="22631" y="27928"/>
                    <a:pt x="20602" y="30967"/>
                  </a:cubicBezTo>
                  <a:cubicBezTo>
                    <a:pt x="18582" y="33987"/>
                    <a:pt x="15652" y="35501"/>
                    <a:pt x="11821" y="35501"/>
                  </a:cubicBezTo>
                  <a:cubicBezTo>
                    <a:pt x="7989" y="35501"/>
                    <a:pt x="5049" y="33987"/>
                    <a:pt x="3019" y="30967"/>
                  </a:cubicBezTo>
                  <a:cubicBezTo>
                    <a:pt x="1010" y="27928"/>
                    <a:pt x="0" y="23522"/>
                    <a:pt x="0" y="17761"/>
                  </a:cubicBezTo>
                  <a:cubicBezTo>
                    <a:pt x="0" y="11989"/>
                    <a:pt x="1010" y="7583"/>
                    <a:pt x="3019" y="4564"/>
                  </a:cubicBezTo>
                  <a:cubicBezTo>
                    <a:pt x="5049" y="1525"/>
                    <a:pt x="7989" y="0"/>
                    <a:pt x="11821" y="0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2" name="Freeform 211">
              <a:extLst>
                <a:ext uri="{FF2B5EF4-FFF2-40B4-BE49-F238E27FC236}">
                  <a16:creationId xmlns:a16="http://schemas.microsoft.com/office/drawing/2014/main" id="{0EF4D2BF-3061-06F4-26D2-B2DA1E801E0E}"/>
                </a:ext>
              </a:extLst>
            </p:cNvPr>
            <p:cNvSpPr/>
            <p:nvPr/>
          </p:nvSpPr>
          <p:spPr>
            <a:xfrm>
              <a:off x="4823775" y="4978062"/>
              <a:ext cx="4831" cy="5821"/>
            </a:xfrm>
            <a:custGeom>
              <a:avLst/>
              <a:gdLst>
                <a:gd name="connsiteX0" fmla="*/ 0 w 4831"/>
                <a:gd name="connsiteY0" fmla="*/ 0 h 5821"/>
                <a:gd name="connsiteX1" fmla="*/ 4831 w 4831"/>
                <a:gd name="connsiteY1" fmla="*/ 0 h 5821"/>
                <a:gd name="connsiteX2" fmla="*/ 4831 w 4831"/>
                <a:gd name="connsiteY2" fmla="*/ 5821 h 5821"/>
                <a:gd name="connsiteX3" fmla="*/ 0 w 4831"/>
                <a:gd name="connsiteY3" fmla="*/ 5821 h 5821"/>
                <a:gd name="connsiteX4" fmla="*/ 0 w 4831"/>
                <a:gd name="connsiteY4" fmla="*/ 0 h 5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1" h="5821">
                  <a:moveTo>
                    <a:pt x="0" y="0"/>
                  </a:moveTo>
                  <a:lnTo>
                    <a:pt x="4831" y="0"/>
                  </a:lnTo>
                  <a:lnTo>
                    <a:pt x="4831" y="5821"/>
                  </a:lnTo>
                  <a:lnTo>
                    <a:pt x="0" y="58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3" name="Freeform 212">
              <a:extLst>
                <a:ext uri="{FF2B5EF4-FFF2-40B4-BE49-F238E27FC236}">
                  <a16:creationId xmlns:a16="http://schemas.microsoft.com/office/drawing/2014/main" id="{DD6E8FFF-87EA-1CD0-35D6-8BF99A3674E6}"/>
                </a:ext>
              </a:extLst>
            </p:cNvPr>
            <p:cNvSpPr/>
            <p:nvPr/>
          </p:nvSpPr>
          <p:spPr>
            <a:xfrm>
              <a:off x="4837517" y="4949669"/>
              <a:ext cx="22007" cy="34214"/>
            </a:xfrm>
            <a:custGeom>
              <a:avLst/>
              <a:gdLst>
                <a:gd name="connsiteX0" fmla="*/ 0 w 22007"/>
                <a:gd name="connsiteY0" fmla="*/ 0 h 34214"/>
                <a:gd name="connsiteX1" fmla="*/ 22008 w 22007"/>
                <a:gd name="connsiteY1" fmla="*/ 0 h 34214"/>
                <a:gd name="connsiteX2" fmla="*/ 22008 w 22007"/>
                <a:gd name="connsiteY2" fmla="*/ 1970 h 34214"/>
                <a:gd name="connsiteX3" fmla="*/ 9583 w 22007"/>
                <a:gd name="connsiteY3" fmla="*/ 34214 h 34214"/>
                <a:gd name="connsiteX4" fmla="*/ 4752 w 22007"/>
                <a:gd name="connsiteY4" fmla="*/ 34214 h 34214"/>
                <a:gd name="connsiteX5" fmla="*/ 16434 w 22007"/>
                <a:gd name="connsiteY5" fmla="*/ 3901 h 34214"/>
                <a:gd name="connsiteX6" fmla="*/ 0 w 22007"/>
                <a:gd name="connsiteY6" fmla="*/ 3901 h 34214"/>
                <a:gd name="connsiteX7" fmla="*/ 0 w 22007"/>
                <a:gd name="connsiteY7" fmla="*/ 0 h 34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007" h="34214">
                  <a:moveTo>
                    <a:pt x="0" y="0"/>
                  </a:moveTo>
                  <a:lnTo>
                    <a:pt x="22008" y="0"/>
                  </a:lnTo>
                  <a:lnTo>
                    <a:pt x="22008" y="1970"/>
                  </a:lnTo>
                  <a:lnTo>
                    <a:pt x="9583" y="34214"/>
                  </a:lnTo>
                  <a:lnTo>
                    <a:pt x="4752" y="34214"/>
                  </a:lnTo>
                  <a:lnTo>
                    <a:pt x="16434" y="3901"/>
                  </a:lnTo>
                  <a:lnTo>
                    <a:pt x="0" y="39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4" name="Freeform 213">
              <a:extLst>
                <a:ext uri="{FF2B5EF4-FFF2-40B4-BE49-F238E27FC236}">
                  <a16:creationId xmlns:a16="http://schemas.microsoft.com/office/drawing/2014/main" id="{00557BD4-6EE1-144E-A067-CB8F6FA769CA}"/>
                </a:ext>
              </a:extLst>
            </p:cNvPr>
            <p:cNvSpPr/>
            <p:nvPr/>
          </p:nvSpPr>
          <p:spPr>
            <a:xfrm>
              <a:off x="4867147" y="4949669"/>
              <a:ext cx="22146" cy="34877"/>
            </a:xfrm>
            <a:custGeom>
              <a:avLst/>
              <a:gdLst>
                <a:gd name="connsiteX0" fmla="*/ 1445 w 22146"/>
                <a:gd name="connsiteY0" fmla="*/ 0 h 34877"/>
                <a:gd name="connsiteX1" fmla="*/ 19622 w 22146"/>
                <a:gd name="connsiteY1" fmla="*/ 0 h 34877"/>
                <a:gd name="connsiteX2" fmla="*/ 19622 w 22146"/>
                <a:gd name="connsiteY2" fmla="*/ 3901 h 34877"/>
                <a:gd name="connsiteX3" fmla="*/ 5683 w 22146"/>
                <a:gd name="connsiteY3" fmla="*/ 3901 h 34877"/>
                <a:gd name="connsiteX4" fmla="*/ 5683 w 22146"/>
                <a:gd name="connsiteY4" fmla="*/ 12286 h 34877"/>
                <a:gd name="connsiteX5" fmla="*/ 7702 w 22146"/>
                <a:gd name="connsiteY5" fmla="*/ 11781 h 34877"/>
                <a:gd name="connsiteX6" fmla="*/ 9722 w 22146"/>
                <a:gd name="connsiteY6" fmla="*/ 11593 h 34877"/>
                <a:gd name="connsiteX7" fmla="*/ 18800 w 22146"/>
                <a:gd name="connsiteY7" fmla="*/ 14731 h 34877"/>
                <a:gd name="connsiteX8" fmla="*/ 22146 w 22146"/>
                <a:gd name="connsiteY8" fmla="*/ 23235 h 34877"/>
                <a:gd name="connsiteX9" fmla="*/ 18701 w 22146"/>
                <a:gd name="connsiteY9" fmla="*/ 31829 h 34877"/>
                <a:gd name="connsiteX10" fmla="*/ 9009 w 22146"/>
                <a:gd name="connsiteY10" fmla="*/ 34878 h 34877"/>
                <a:gd name="connsiteX11" fmla="*/ 4613 w 22146"/>
                <a:gd name="connsiteY11" fmla="*/ 34511 h 34877"/>
                <a:gd name="connsiteX12" fmla="*/ 0 w 22146"/>
                <a:gd name="connsiteY12" fmla="*/ 33413 h 34877"/>
                <a:gd name="connsiteX13" fmla="*/ 0 w 22146"/>
                <a:gd name="connsiteY13" fmla="*/ 28759 h 34877"/>
                <a:gd name="connsiteX14" fmla="*/ 4267 w 22146"/>
                <a:gd name="connsiteY14" fmla="*/ 30433 h 34877"/>
                <a:gd name="connsiteX15" fmla="*/ 8920 w 22146"/>
                <a:gd name="connsiteY15" fmla="*/ 30987 h 34877"/>
                <a:gd name="connsiteX16" fmla="*/ 15197 w 22146"/>
                <a:gd name="connsiteY16" fmla="*/ 28898 h 34877"/>
                <a:gd name="connsiteX17" fmla="*/ 17513 w 22146"/>
                <a:gd name="connsiteY17" fmla="*/ 23235 h 34877"/>
                <a:gd name="connsiteX18" fmla="*/ 15197 w 22146"/>
                <a:gd name="connsiteY18" fmla="*/ 17573 h 34877"/>
                <a:gd name="connsiteX19" fmla="*/ 8920 w 22146"/>
                <a:gd name="connsiteY19" fmla="*/ 15494 h 34877"/>
                <a:gd name="connsiteX20" fmla="*/ 5207 w 22146"/>
                <a:gd name="connsiteY20" fmla="*/ 15899 h 34877"/>
                <a:gd name="connsiteX21" fmla="*/ 1445 w 22146"/>
                <a:gd name="connsiteY21" fmla="*/ 17186 h 34877"/>
                <a:gd name="connsiteX22" fmla="*/ 1445 w 22146"/>
                <a:gd name="connsiteY22" fmla="*/ 0 h 34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2146" h="34877">
                  <a:moveTo>
                    <a:pt x="1445" y="0"/>
                  </a:moveTo>
                  <a:lnTo>
                    <a:pt x="19622" y="0"/>
                  </a:lnTo>
                  <a:lnTo>
                    <a:pt x="19622" y="3901"/>
                  </a:lnTo>
                  <a:lnTo>
                    <a:pt x="5683" y="3901"/>
                  </a:lnTo>
                  <a:lnTo>
                    <a:pt x="5683" y="12286"/>
                  </a:lnTo>
                  <a:cubicBezTo>
                    <a:pt x="6356" y="12058"/>
                    <a:pt x="7029" y="11890"/>
                    <a:pt x="7702" y="11781"/>
                  </a:cubicBezTo>
                  <a:cubicBezTo>
                    <a:pt x="8375" y="11652"/>
                    <a:pt x="9049" y="11593"/>
                    <a:pt x="9722" y="11593"/>
                  </a:cubicBezTo>
                  <a:cubicBezTo>
                    <a:pt x="13543" y="11593"/>
                    <a:pt x="16573" y="12642"/>
                    <a:pt x="18800" y="14731"/>
                  </a:cubicBezTo>
                  <a:cubicBezTo>
                    <a:pt x="21028" y="16830"/>
                    <a:pt x="22146" y="19661"/>
                    <a:pt x="22146" y="23235"/>
                  </a:cubicBezTo>
                  <a:cubicBezTo>
                    <a:pt x="22146" y="26918"/>
                    <a:pt x="20998" y="29779"/>
                    <a:pt x="18701" y="31829"/>
                  </a:cubicBezTo>
                  <a:cubicBezTo>
                    <a:pt x="16414" y="33858"/>
                    <a:pt x="13177" y="34878"/>
                    <a:pt x="9009" y="34878"/>
                  </a:cubicBezTo>
                  <a:cubicBezTo>
                    <a:pt x="7574" y="34878"/>
                    <a:pt x="6108" y="34759"/>
                    <a:pt x="4613" y="34511"/>
                  </a:cubicBezTo>
                  <a:cubicBezTo>
                    <a:pt x="3128" y="34264"/>
                    <a:pt x="1594" y="33898"/>
                    <a:pt x="0" y="33413"/>
                  </a:cubicBezTo>
                  <a:lnTo>
                    <a:pt x="0" y="28759"/>
                  </a:lnTo>
                  <a:cubicBezTo>
                    <a:pt x="1376" y="29502"/>
                    <a:pt x="2802" y="30066"/>
                    <a:pt x="4267" y="30433"/>
                  </a:cubicBezTo>
                  <a:cubicBezTo>
                    <a:pt x="5732" y="30799"/>
                    <a:pt x="7287" y="30987"/>
                    <a:pt x="8920" y="30987"/>
                  </a:cubicBezTo>
                  <a:cubicBezTo>
                    <a:pt x="11563" y="30987"/>
                    <a:pt x="13652" y="30294"/>
                    <a:pt x="15197" y="28898"/>
                  </a:cubicBezTo>
                  <a:cubicBezTo>
                    <a:pt x="16741" y="27502"/>
                    <a:pt x="17513" y="25621"/>
                    <a:pt x="17513" y="23235"/>
                  </a:cubicBezTo>
                  <a:cubicBezTo>
                    <a:pt x="17513" y="20849"/>
                    <a:pt x="16741" y="18968"/>
                    <a:pt x="15197" y="17573"/>
                  </a:cubicBezTo>
                  <a:cubicBezTo>
                    <a:pt x="13652" y="16186"/>
                    <a:pt x="11563" y="15494"/>
                    <a:pt x="8920" y="15494"/>
                  </a:cubicBezTo>
                  <a:cubicBezTo>
                    <a:pt x="7682" y="15494"/>
                    <a:pt x="6445" y="15632"/>
                    <a:pt x="5207" y="15899"/>
                  </a:cubicBezTo>
                  <a:cubicBezTo>
                    <a:pt x="3990" y="16177"/>
                    <a:pt x="2732" y="16602"/>
                    <a:pt x="1445" y="17186"/>
                  </a:cubicBezTo>
                  <a:lnTo>
                    <a:pt x="1445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5" name="Freeform 214">
              <a:extLst>
                <a:ext uri="{FF2B5EF4-FFF2-40B4-BE49-F238E27FC236}">
                  <a16:creationId xmlns:a16="http://schemas.microsoft.com/office/drawing/2014/main" id="{853BB4CE-4C0E-7348-30DE-CB1F17BD99EF}"/>
                </a:ext>
              </a:extLst>
            </p:cNvPr>
            <p:cNvSpPr/>
            <p:nvPr/>
          </p:nvSpPr>
          <p:spPr>
            <a:xfrm>
              <a:off x="5282185" y="4949669"/>
              <a:ext cx="20374" cy="34214"/>
            </a:xfrm>
            <a:custGeom>
              <a:avLst/>
              <a:gdLst>
                <a:gd name="connsiteX0" fmla="*/ 663 w 20374"/>
                <a:gd name="connsiteY0" fmla="*/ 30314 h 34214"/>
                <a:gd name="connsiteX1" fmla="*/ 8227 w 20374"/>
                <a:gd name="connsiteY1" fmla="*/ 30314 h 34214"/>
                <a:gd name="connsiteX2" fmla="*/ 8227 w 20374"/>
                <a:gd name="connsiteY2" fmla="*/ 4217 h 34214"/>
                <a:gd name="connsiteX3" fmla="*/ 0 w 20374"/>
                <a:gd name="connsiteY3" fmla="*/ 5871 h 34214"/>
                <a:gd name="connsiteX4" fmla="*/ 0 w 20374"/>
                <a:gd name="connsiteY4" fmla="*/ 1653 h 34214"/>
                <a:gd name="connsiteX5" fmla="*/ 8187 w 20374"/>
                <a:gd name="connsiteY5" fmla="*/ 0 h 34214"/>
                <a:gd name="connsiteX6" fmla="*/ 12811 w 20374"/>
                <a:gd name="connsiteY6" fmla="*/ 0 h 34214"/>
                <a:gd name="connsiteX7" fmla="*/ 12811 w 20374"/>
                <a:gd name="connsiteY7" fmla="*/ 30314 h 34214"/>
                <a:gd name="connsiteX8" fmla="*/ 20374 w 20374"/>
                <a:gd name="connsiteY8" fmla="*/ 30314 h 34214"/>
                <a:gd name="connsiteX9" fmla="*/ 20374 w 20374"/>
                <a:gd name="connsiteY9" fmla="*/ 34214 h 34214"/>
                <a:gd name="connsiteX10" fmla="*/ 663 w 20374"/>
                <a:gd name="connsiteY10" fmla="*/ 34214 h 34214"/>
                <a:gd name="connsiteX11" fmla="*/ 663 w 20374"/>
                <a:gd name="connsiteY11" fmla="*/ 30314 h 34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374" h="34214">
                  <a:moveTo>
                    <a:pt x="663" y="30314"/>
                  </a:moveTo>
                  <a:lnTo>
                    <a:pt x="8227" y="30314"/>
                  </a:lnTo>
                  <a:lnTo>
                    <a:pt x="8227" y="4217"/>
                  </a:lnTo>
                  <a:lnTo>
                    <a:pt x="0" y="5871"/>
                  </a:lnTo>
                  <a:lnTo>
                    <a:pt x="0" y="1653"/>
                  </a:lnTo>
                  <a:lnTo>
                    <a:pt x="8187" y="0"/>
                  </a:lnTo>
                  <a:lnTo>
                    <a:pt x="12811" y="0"/>
                  </a:lnTo>
                  <a:lnTo>
                    <a:pt x="12811" y="30314"/>
                  </a:lnTo>
                  <a:lnTo>
                    <a:pt x="20374" y="30314"/>
                  </a:lnTo>
                  <a:lnTo>
                    <a:pt x="20374" y="34214"/>
                  </a:lnTo>
                  <a:lnTo>
                    <a:pt x="663" y="34214"/>
                  </a:lnTo>
                  <a:lnTo>
                    <a:pt x="663" y="30314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6" name="Freeform 215">
              <a:extLst>
                <a:ext uri="{FF2B5EF4-FFF2-40B4-BE49-F238E27FC236}">
                  <a16:creationId xmlns:a16="http://schemas.microsoft.com/office/drawing/2014/main" id="{C58DEA77-7A1A-1270-259A-5784AE3E25F9}"/>
                </a:ext>
              </a:extLst>
            </p:cNvPr>
            <p:cNvSpPr/>
            <p:nvPr/>
          </p:nvSpPr>
          <p:spPr>
            <a:xfrm>
              <a:off x="5311915" y="4978062"/>
              <a:ext cx="4831" cy="5821"/>
            </a:xfrm>
            <a:custGeom>
              <a:avLst/>
              <a:gdLst>
                <a:gd name="connsiteX0" fmla="*/ 0 w 4831"/>
                <a:gd name="connsiteY0" fmla="*/ 0 h 5821"/>
                <a:gd name="connsiteX1" fmla="*/ 4831 w 4831"/>
                <a:gd name="connsiteY1" fmla="*/ 0 h 5821"/>
                <a:gd name="connsiteX2" fmla="*/ 4831 w 4831"/>
                <a:gd name="connsiteY2" fmla="*/ 5821 h 5821"/>
                <a:gd name="connsiteX3" fmla="*/ 0 w 4831"/>
                <a:gd name="connsiteY3" fmla="*/ 5821 h 5821"/>
                <a:gd name="connsiteX4" fmla="*/ 0 w 4831"/>
                <a:gd name="connsiteY4" fmla="*/ 0 h 5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1" h="5821">
                  <a:moveTo>
                    <a:pt x="0" y="0"/>
                  </a:moveTo>
                  <a:lnTo>
                    <a:pt x="4831" y="0"/>
                  </a:lnTo>
                  <a:lnTo>
                    <a:pt x="4831" y="5821"/>
                  </a:lnTo>
                  <a:lnTo>
                    <a:pt x="0" y="58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7" name="Freeform 216">
              <a:extLst>
                <a:ext uri="{FF2B5EF4-FFF2-40B4-BE49-F238E27FC236}">
                  <a16:creationId xmlns:a16="http://schemas.microsoft.com/office/drawing/2014/main" id="{9A1FC67A-3BE3-9F9D-1A1E-7D8B7B58288D}"/>
                </a:ext>
              </a:extLst>
            </p:cNvPr>
            <p:cNvSpPr/>
            <p:nvPr/>
          </p:nvSpPr>
          <p:spPr>
            <a:xfrm>
              <a:off x="5324904" y="4949046"/>
              <a:ext cx="23651" cy="35501"/>
            </a:xfrm>
            <a:custGeom>
              <a:avLst/>
              <a:gdLst>
                <a:gd name="connsiteX0" fmla="*/ 11830 w 23651"/>
                <a:gd name="connsiteY0" fmla="*/ 3673 h 35501"/>
                <a:gd name="connsiteX1" fmla="*/ 6445 w 23651"/>
                <a:gd name="connsiteY1" fmla="*/ 7197 h 35501"/>
                <a:gd name="connsiteX2" fmla="*/ 4653 w 23651"/>
                <a:gd name="connsiteY2" fmla="*/ 17761 h 35501"/>
                <a:gd name="connsiteX3" fmla="*/ 6445 w 23651"/>
                <a:gd name="connsiteY3" fmla="*/ 28334 h 35501"/>
                <a:gd name="connsiteX4" fmla="*/ 11830 w 23651"/>
                <a:gd name="connsiteY4" fmla="*/ 31838 h 35501"/>
                <a:gd name="connsiteX5" fmla="*/ 17216 w 23651"/>
                <a:gd name="connsiteY5" fmla="*/ 28334 h 35501"/>
                <a:gd name="connsiteX6" fmla="*/ 19018 w 23651"/>
                <a:gd name="connsiteY6" fmla="*/ 17761 h 35501"/>
                <a:gd name="connsiteX7" fmla="*/ 17216 w 23651"/>
                <a:gd name="connsiteY7" fmla="*/ 7197 h 35501"/>
                <a:gd name="connsiteX8" fmla="*/ 11830 w 23651"/>
                <a:gd name="connsiteY8" fmla="*/ 3673 h 35501"/>
                <a:gd name="connsiteX9" fmla="*/ 11830 w 23651"/>
                <a:gd name="connsiteY9" fmla="*/ 0 h 35501"/>
                <a:gd name="connsiteX10" fmla="*/ 20602 w 23651"/>
                <a:gd name="connsiteY10" fmla="*/ 4564 h 35501"/>
                <a:gd name="connsiteX11" fmla="*/ 23651 w 23651"/>
                <a:gd name="connsiteY11" fmla="*/ 17761 h 35501"/>
                <a:gd name="connsiteX12" fmla="*/ 20602 w 23651"/>
                <a:gd name="connsiteY12" fmla="*/ 30967 h 35501"/>
                <a:gd name="connsiteX13" fmla="*/ 11830 w 23651"/>
                <a:gd name="connsiteY13" fmla="*/ 35501 h 35501"/>
                <a:gd name="connsiteX14" fmla="*/ 3029 w 23651"/>
                <a:gd name="connsiteY14" fmla="*/ 30967 h 35501"/>
                <a:gd name="connsiteX15" fmla="*/ 0 w 23651"/>
                <a:gd name="connsiteY15" fmla="*/ 17761 h 35501"/>
                <a:gd name="connsiteX16" fmla="*/ 3029 w 23651"/>
                <a:gd name="connsiteY16" fmla="*/ 4564 h 35501"/>
                <a:gd name="connsiteX17" fmla="*/ 11830 w 23651"/>
                <a:gd name="connsiteY17" fmla="*/ 0 h 35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651" h="35501">
                  <a:moveTo>
                    <a:pt x="11830" y="3673"/>
                  </a:moveTo>
                  <a:cubicBezTo>
                    <a:pt x="9445" y="3673"/>
                    <a:pt x="7643" y="4851"/>
                    <a:pt x="6445" y="7197"/>
                  </a:cubicBezTo>
                  <a:cubicBezTo>
                    <a:pt x="5247" y="9534"/>
                    <a:pt x="4653" y="13058"/>
                    <a:pt x="4653" y="17761"/>
                  </a:cubicBezTo>
                  <a:cubicBezTo>
                    <a:pt x="4653" y="22453"/>
                    <a:pt x="5247" y="25978"/>
                    <a:pt x="6445" y="28334"/>
                  </a:cubicBezTo>
                  <a:cubicBezTo>
                    <a:pt x="7643" y="30670"/>
                    <a:pt x="9445" y="31838"/>
                    <a:pt x="11830" y="31838"/>
                  </a:cubicBezTo>
                  <a:cubicBezTo>
                    <a:pt x="14226" y="31838"/>
                    <a:pt x="16018" y="30670"/>
                    <a:pt x="17216" y="28334"/>
                  </a:cubicBezTo>
                  <a:cubicBezTo>
                    <a:pt x="18414" y="25978"/>
                    <a:pt x="19018" y="22453"/>
                    <a:pt x="19018" y="17761"/>
                  </a:cubicBezTo>
                  <a:cubicBezTo>
                    <a:pt x="19018" y="13058"/>
                    <a:pt x="18414" y="9534"/>
                    <a:pt x="17216" y="7197"/>
                  </a:cubicBezTo>
                  <a:cubicBezTo>
                    <a:pt x="16018" y="4851"/>
                    <a:pt x="14226" y="3673"/>
                    <a:pt x="11830" y="3673"/>
                  </a:cubicBezTo>
                  <a:moveTo>
                    <a:pt x="11830" y="0"/>
                  </a:moveTo>
                  <a:cubicBezTo>
                    <a:pt x="15662" y="0"/>
                    <a:pt x="18592" y="1525"/>
                    <a:pt x="20602" y="4564"/>
                  </a:cubicBezTo>
                  <a:cubicBezTo>
                    <a:pt x="22632" y="7583"/>
                    <a:pt x="23651" y="11989"/>
                    <a:pt x="23651" y="17761"/>
                  </a:cubicBezTo>
                  <a:cubicBezTo>
                    <a:pt x="23651" y="23522"/>
                    <a:pt x="22632" y="27928"/>
                    <a:pt x="20602" y="30967"/>
                  </a:cubicBezTo>
                  <a:cubicBezTo>
                    <a:pt x="18592" y="33987"/>
                    <a:pt x="15662" y="35501"/>
                    <a:pt x="11830" y="35501"/>
                  </a:cubicBezTo>
                  <a:cubicBezTo>
                    <a:pt x="7999" y="35501"/>
                    <a:pt x="5059" y="33987"/>
                    <a:pt x="3029" y="30967"/>
                  </a:cubicBezTo>
                  <a:cubicBezTo>
                    <a:pt x="1010" y="27928"/>
                    <a:pt x="0" y="23522"/>
                    <a:pt x="0" y="17761"/>
                  </a:cubicBezTo>
                  <a:cubicBezTo>
                    <a:pt x="0" y="11989"/>
                    <a:pt x="1010" y="7583"/>
                    <a:pt x="3029" y="4564"/>
                  </a:cubicBezTo>
                  <a:cubicBezTo>
                    <a:pt x="5059" y="1525"/>
                    <a:pt x="7999" y="0"/>
                    <a:pt x="11830" y="0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8" name="Freeform 217">
              <a:extLst>
                <a:ext uri="{FF2B5EF4-FFF2-40B4-BE49-F238E27FC236}">
                  <a16:creationId xmlns:a16="http://schemas.microsoft.com/office/drawing/2014/main" id="{9582274C-4D9B-1F2E-144A-7573D85547D4}"/>
                </a:ext>
              </a:extLst>
            </p:cNvPr>
            <p:cNvSpPr/>
            <p:nvPr/>
          </p:nvSpPr>
          <p:spPr>
            <a:xfrm>
              <a:off x="5354762" y="4949046"/>
              <a:ext cx="23651" cy="35501"/>
            </a:xfrm>
            <a:custGeom>
              <a:avLst/>
              <a:gdLst>
                <a:gd name="connsiteX0" fmla="*/ 11830 w 23651"/>
                <a:gd name="connsiteY0" fmla="*/ 3673 h 35501"/>
                <a:gd name="connsiteX1" fmla="*/ 6445 w 23651"/>
                <a:gd name="connsiteY1" fmla="*/ 7197 h 35501"/>
                <a:gd name="connsiteX2" fmla="*/ 4653 w 23651"/>
                <a:gd name="connsiteY2" fmla="*/ 17761 h 35501"/>
                <a:gd name="connsiteX3" fmla="*/ 6445 w 23651"/>
                <a:gd name="connsiteY3" fmla="*/ 28334 h 35501"/>
                <a:gd name="connsiteX4" fmla="*/ 11830 w 23651"/>
                <a:gd name="connsiteY4" fmla="*/ 31838 h 35501"/>
                <a:gd name="connsiteX5" fmla="*/ 17216 w 23651"/>
                <a:gd name="connsiteY5" fmla="*/ 28334 h 35501"/>
                <a:gd name="connsiteX6" fmla="*/ 19028 w 23651"/>
                <a:gd name="connsiteY6" fmla="*/ 17761 h 35501"/>
                <a:gd name="connsiteX7" fmla="*/ 17216 w 23651"/>
                <a:gd name="connsiteY7" fmla="*/ 7197 h 35501"/>
                <a:gd name="connsiteX8" fmla="*/ 11830 w 23651"/>
                <a:gd name="connsiteY8" fmla="*/ 3673 h 35501"/>
                <a:gd name="connsiteX9" fmla="*/ 11830 w 23651"/>
                <a:gd name="connsiteY9" fmla="*/ 0 h 35501"/>
                <a:gd name="connsiteX10" fmla="*/ 20602 w 23651"/>
                <a:gd name="connsiteY10" fmla="*/ 4564 h 35501"/>
                <a:gd name="connsiteX11" fmla="*/ 23651 w 23651"/>
                <a:gd name="connsiteY11" fmla="*/ 17761 h 35501"/>
                <a:gd name="connsiteX12" fmla="*/ 20602 w 23651"/>
                <a:gd name="connsiteY12" fmla="*/ 30967 h 35501"/>
                <a:gd name="connsiteX13" fmla="*/ 11830 w 23651"/>
                <a:gd name="connsiteY13" fmla="*/ 35501 h 35501"/>
                <a:gd name="connsiteX14" fmla="*/ 3029 w 23651"/>
                <a:gd name="connsiteY14" fmla="*/ 30967 h 35501"/>
                <a:gd name="connsiteX15" fmla="*/ 0 w 23651"/>
                <a:gd name="connsiteY15" fmla="*/ 17761 h 35501"/>
                <a:gd name="connsiteX16" fmla="*/ 3029 w 23651"/>
                <a:gd name="connsiteY16" fmla="*/ 4564 h 35501"/>
                <a:gd name="connsiteX17" fmla="*/ 11830 w 23651"/>
                <a:gd name="connsiteY17" fmla="*/ 0 h 35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651" h="35501">
                  <a:moveTo>
                    <a:pt x="11830" y="3673"/>
                  </a:moveTo>
                  <a:cubicBezTo>
                    <a:pt x="9444" y="3673"/>
                    <a:pt x="7653" y="4851"/>
                    <a:pt x="6445" y="7197"/>
                  </a:cubicBezTo>
                  <a:cubicBezTo>
                    <a:pt x="5247" y="9534"/>
                    <a:pt x="4653" y="13058"/>
                    <a:pt x="4653" y="17761"/>
                  </a:cubicBezTo>
                  <a:cubicBezTo>
                    <a:pt x="4653" y="22453"/>
                    <a:pt x="5247" y="25978"/>
                    <a:pt x="6445" y="28334"/>
                  </a:cubicBezTo>
                  <a:cubicBezTo>
                    <a:pt x="7653" y="30670"/>
                    <a:pt x="9444" y="31838"/>
                    <a:pt x="11830" y="31838"/>
                  </a:cubicBezTo>
                  <a:cubicBezTo>
                    <a:pt x="14226" y="31838"/>
                    <a:pt x="16018" y="30670"/>
                    <a:pt x="17216" y="28334"/>
                  </a:cubicBezTo>
                  <a:cubicBezTo>
                    <a:pt x="18424" y="25978"/>
                    <a:pt x="19028" y="22453"/>
                    <a:pt x="19028" y="17761"/>
                  </a:cubicBezTo>
                  <a:cubicBezTo>
                    <a:pt x="19028" y="13058"/>
                    <a:pt x="18424" y="9534"/>
                    <a:pt x="17216" y="7197"/>
                  </a:cubicBezTo>
                  <a:cubicBezTo>
                    <a:pt x="16018" y="4851"/>
                    <a:pt x="14226" y="3673"/>
                    <a:pt x="11830" y="3673"/>
                  </a:cubicBezTo>
                  <a:moveTo>
                    <a:pt x="11830" y="0"/>
                  </a:moveTo>
                  <a:cubicBezTo>
                    <a:pt x="15662" y="0"/>
                    <a:pt x="18592" y="1525"/>
                    <a:pt x="20602" y="4564"/>
                  </a:cubicBezTo>
                  <a:cubicBezTo>
                    <a:pt x="22631" y="7583"/>
                    <a:pt x="23651" y="11989"/>
                    <a:pt x="23651" y="17761"/>
                  </a:cubicBezTo>
                  <a:cubicBezTo>
                    <a:pt x="23651" y="23522"/>
                    <a:pt x="22631" y="27928"/>
                    <a:pt x="20602" y="30967"/>
                  </a:cubicBezTo>
                  <a:cubicBezTo>
                    <a:pt x="18592" y="33987"/>
                    <a:pt x="15662" y="35501"/>
                    <a:pt x="11830" y="35501"/>
                  </a:cubicBezTo>
                  <a:cubicBezTo>
                    <a:pt x="7999" y="35501"/>
                    <a:pt x="5059" y="33987"/>
                    <a:pt x="3029" y="30967"/>
                  </a:cubicBezTo>
                  <a:cubicBezTo>
                    <a:pt x="1010" y="27928"/>
                    <a:pt x="0" y="23522"/>
                    <a:pt x="0" y="17761"/>
                  </a:cubicBezTo>
                  <a:cubicBezTo>
                    <a:pt x="0" y="11989"/>
                    <a:pt x="1010" y="7583"/>
                    <a:pt x="3029" y="4564"/>
                  </a:cubicBezTo>
                  <a:cubicBezTo>
                    <a:pt x="5059" y="1525"/>
                    <a:pt x="7999" y="0"/>
                    <a:pt x="11830" y="0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9" name="Freeform 218">
              <a:extLst>
                <a:ext uri="{FF2B5EF4-FFF2-40B4-BE49-F238E27FC236}">
                  <a16:creationId xmlns:a16="http://schemas.microsoft.com/office/drawing/2014/main" id="{E1DAA4CA-93FD-BFAE-5AFF-4F0CDF21C3A0}"/>
                </a:ext>
              </a:extLst>
            </p:cNvPr>
            <p:cNvSpPr/>
            <p:nvPr/>
          </p:nvSpPr>
          <p:spPr>
            <a:xfrm>
              <a:off x="4333864" y="5030236"/>
              <a:ext cx="34214" cy="35283"/>
            </a:xfrm>
            <a:custGeom>
              <a:avLst/>
              <a:gdLst>
                <a:gd name="connsiteX0" fmla="*/ 33561 w 34214"/>
                <a:gd name="connsiteY0" fmla="*/ 0 h 35283"/>
                <a:gd name="connsiteX1" fmla="*/ 20800 w 34214"/>
                <a:gd name="connsiteY1" fmla="*/ 17167 h 35283"/>
                <a:gd name="connsiteX2" fmla="*/ 34214 w 34214"/>
                <a:gd name="connsiteY2" fmla="*/ 35284 h 35283"/>
                <a:gd name="connsiteX3" fmla="*/ 27383 w 34214"/>
                <a:gd name="connsiteY3" fmla="*/ 35284 h 35283"/>
                <a:gd name="connsiteX4" fmla="*/ 17107 w 34214"/>
                <a:gd name="connsiteY4" fmla="*/ 21424 h 35283"/>
                <a:gd name="connsiteX5" fmla="*/ 6841 w 34214"/>
                <a:gd name="connsiteY5" fmla="*/ 35284 h 35283"/>
                <a:gd name="connsiteX6" fmla="*/ 0 w 34214"/>
                <a:gd name="connsiteY6" fmla="*/ 35284 h 35283"/>
                <a:gd name="connsiteX7" fmla="*/ 13702 w 34214"/>
                <a:gd name="connsiteY7" fmla="*/ 16820 h 35283"/>
                <a:gd name="connsiteX8" fmla="*/ 1168 w 34214"/>
                <a:gd name="connsiteY8" fmla="*/ 0 h 35283"/>
                <a:gd name="connsiteX9" fmla="*/ 7999 w 34214"/>
                <a:gd name="connsiteY9" fmla="*/ 0 h 35283"/>
                <a:gd name="connsiteX10" fmla="*/ 17365 w 34214"/>
                <a:gd name="connsiteY10" fmla="*/ 12573 h 35283"/>
                <a:gd name="connsiteX11" fmla="*/ 26720 w 34214"/>
                <a:gd name="connsiteY11" fmla="*/ 0 h 35283"/>
                <a:gd name="connsiteX12" fmla="*/ 33561 w 34214"/>
                <a:gd name="connsiteY12" fmla="*/ 0 h 35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214" h="35283">
                  <a:moveTo>
                    <a:pt x="33561" y="0"/>
                  </a:moveTo>
                  <a:lnTo>
                    <a:pt x="20800" y="17167"/>
                  </a:lnTo>
                  <a:lnTo>
                    <a:pt x="34214" y="35284"/>
                  </a:lnTo>
                  <a:lnTo>
                    <a:pt x="27383" y="35284"/>
                  </a:lnTo>
                  <a:lnTo>
                    <a:pt x="17107" y="21424"/>
                  </a:lnTo>
                  <a:lnTo>
                    <a:pt x="6841" y="35284"/>
                  </a:lnTo>
                  <a:lnTo>
                    <a:pt x="0" y="35284"/>
                  </a:lnTo>
                  <a:lnTo>
                    <a:pt x="13702" y="16820"/>
                  </a:lnTo>
                  <a:lnTo>
                    <a:pt x="1168" y="0"/>
                  </a:lnTo>
                  <a:lnTo>
                    <a:pt x="7999" y="0"/>
                  </a:lnTo>
                  <a:lnTo>
                    <a:pt x="17365" y="12573"/>
                  </a:lnTo>
                  <a:lnTo>
                    <a:pt x="26720" y="0"/>
                  </a:lnTo>
                  <a:lnTo>
                    <a:pt x="33561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0" name="Freeform 219">
              <a:extLst>
                <a:ext uri="{FF2B5EF4-FFF2-40B4-BE49-F238E27FC236}">
                  <a16:creationId xmlns:a16="http://schemas.microsoft.com/office/drawing/2014/main" id="{E268E092-CA7D-2D0D-985C-8266E273B951}"/>
                </a:ext>
              </a:extLst>
            </p:cNvPr>
            <p:cNvSpPr/>
            <p:nvPr/>
          </p:nvSpPr>
          <p:spPr>
            <a:xfrm>
              <a:off x="3312883" y="4772093"/>
              <a:ext cx="2076183" cy="990"/>
            </a:xfrm>
            <a:custGeom>
              <a:avLst/>
              <a:gdLst>
                <a:gd name="connsiteX0" fmla="*/ 0 w 2076183"/>
                <a:gd name="connsiteY0" fmla="*/ 0 h 990"/>
                <a:gd name="connsiteX1" fmla="*/ 2076183 w 2076183"/>
                <a:gd name="connsiteY1" fmla="*/ 0 h 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6183" h="990">
                  <a:moveTo>
                    <a:pt x="0" y="0"/>
                  </a:moveTo>
                  <a:lnTo>
                    <a:pt x="2076183" y="0"/>
                  </a:lnTo>
                </a:path>
              </a:pathLst>
            </a:custGeom>
            <a:noFill/>
            <a:ln w="197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1" name="Freeform 220">
              <a:extLst>
                <a:ext uri="{FF2B5EF4-FFF2-40B4-BE49-F238E27FC236}">
                  <a16:creationId xmlns:a16="http://schemas.microsoft.com/office/drawing/2014/main" id="{A6FA760A-D3D1-BA7A-A36C-82654CC566C7}"/>
                </a:ext>
              </a:extLst>
            </p:cNvPr>
            <p:cNvSpPr/>
            <p:nvPr/>
          </p:nvSpPr>
          <p:spPr>
            <a:xfrm>
              <a:off x="3312883" y="4606476"/>
              <a:ext cx="2076183" cy="990"/>
            </a:xfrm>
            <a:custGeom>
              <a:avLst/>
              <a:gdLst>
                <a:gd name="connsiteX0" fmla="*/ 0 w 2076183"/>
                <a:gd name="connsiteY0" fmla="*/ 0 h 990"/>
                <a:gd name="connsiteX1" fmla="*/ 2076183 w 2076183"/>
                <a:gd name="connsiteY1" fmla="*/ 0 h 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6183" h="990">
                  <a:moveTo>
                    <a:pt x="0" y="0"/>
                  </a:moveTo>
                  <a:lnTo>
                    <a:pt x="2076183" y="0"/>
                  </a:lnTo>
                </a:path>
              </a:pathLst>
            </a:custGeom>
            <a:noFill/>
            <a:ln w="197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2" name="Freeform 221">
              <a:extLst>
                <a:ext uri="{FF2B5EF4-FFF2-40B4-BE49-F238E27FC236}">
                  <a16:creationId xmlns:a16="http://schemas.microsoft.com/office/drawing/2014/main" id="{24307A84-0A05-4F21-0EF9-724F34720C97}"/>
                </a:ext>
              </a:extLst>
            </p:cNvPr>
            <p:cNvSpPr/>
            <p:nvPr/>
          </p:nvSpPr>
          <p:spPr>
            <a:xfrm>
              <a:off x="3312883" y="4440860"/>
              <a:ext cx="2076183" cy="990"/>
            </a:xfrm>
            <a:custGeom>
              <a:avLst/>
              <a:gdLst>
                <a:gd name="connsiteX0" fmla="*/ 0 w 2076183"/>
                <a:gd name="connsiteY0" fmla="*/ 0 h 990"/>
                <a:gd name="connsiteX1" fmla="*/ 2076183 w 2076183"/>
                <a:gd name="connsiteY1" fmla="*/ 0 h 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6183" h="990">
                  <a:moveTo>
                    <a:pt x="0" y="0"/>
                  </a:moveTo>
                  <a:lnTo>
                    <a:pt x="2076183" y="0"/>
                  </a:lnTo>
                </a:path>
              </a:pathLst>
            </a:custGeom>
            <a:noFill/>
            <a:ln w="197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3" name="Freeform 222">
              <a:extLst>
                <a:ext uri="{FF2B5EF4-FFF2-40B4-BE49-F238E27FC236}">
                  <a16:creationId xmlns:a16="http://schemas.microsoft.com/office/drawing/2014/main" id="{A33EC8E8-5BF3-596F-9580-021779E65F7B}"/>
                </a:ext>
              </a:extLst>
            </p:cNvPr>
            <p:cNvSpPr/>
            <p:nvPr/>
          </p:nvSpPr>
          <p:spPr>
            <a:xfrm>
              <a:off x="3312883" y="4275246"/>
              <a:ext cx="2076183" cy="990"/>
            </a:xfrm>
            <a:custGeom>
              <a:avLst/>
              <a:gdLst>
                <a:gd name="connsiteX0" fmla="*/ 0 w 2076183"/>
                <a:gd name="connsiteY0" fmla="*/ 0 h 990"/>
                <a:gd name="connsiteX1" fmla="*/ 2076183 w 2076183"/>
                <a:gd name="connsiteY1" fmla="*/ 0 h 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6183" h="990">
                  <a:moveTo>
                    <a:pt x="0" y="0"/>
                  </a:moveTo>
                  <a:lnTo>
                    <a:pt x="2076183" y="0"/>
                  </a:lnTo>
                </a:path>
              </a:pathLst>
            </a:custGeom>
            <a:noFill/>
            <a:ln w="197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4" name="Freeform 223">
              <a:extLst>
                <a:ext uri="{FF2B5EF4-FFF2-40B4-BE49-F238E27FC236}">
                  <a16:creationId xmlns:a16="http://schemas.microsoft.com/office/drawing/2014/main" id="{FB8F4098-90E6-8D42-1F19-954FBF2B665E}"/>
                </a:ext>
              </a:extLst>
            </p:cNvPr>
            <p:cNvSpPr/>
            <p:nvPr/>
          </p:nvSpPr>
          <p:spPr>
            <a:xfrm>
              <a:off x="3312883" y="4109632"/>
              <a:ext cx="2076183" cy="990"/>
            </a:xfrm>
            <a:custGeom>
              <a:avLst/>
              <a:gdLst>
                <a:gd name="connsiteX0" fmla="*/ 0 w 2076183"/>
                <a:gd name="connsiteY0" fmla="*/ 0 h 990"/>
                <a:gd name="connsiteX1" fmla="*/ 2076183 w 2076183"/>
                <a:gd name="connsiteY1" fmla="*/ 0 h 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6183" h="990">
                  <a:moveTo>
                    <a:pt x="0" y="0"/>
                  </a:moveTo>
                  <a:lnTo>
                    <a:pt x="2076183" y="0"/>
                  </a:lnTo>
                </a:path>
              </a:pathLst>
            </a:custGeom>
            <a:noFill/>
            <a:ln w="197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5" name="Freeform 224">
              <a:extLst>
                <a:ext uri="{FF2B5EF4-FFF2-40B4-BE49-F238E27FC236}">
                  <a16:creationId xmlns:a16="http://schemas.microsoft.com/office/drawing/2014/main" id="{BB85D017-CE40-A694-FEE8-0F58A61F5EDD}"/>
                </a:ext>
              </a:extLst>
            </p:cNvPr>
            <p:cNvSpPr/>
            <p:nvPr/>
          </p:nvSpPr>
          <p:spPr>
            <a:xfrm>
              <a:off x="3312883" y="3944016"/>
              <a:ext cx="2076183" cy="990"/>
            </a:xfrm>
            <a:custGeom>
              <a:avLst/>
              <a:gdLst>
                <a:gd name="connsiteX0" fmla="*/ 0 w 2076183"/>
                <a:gd name="connsiteY0" fmla="*/ 0 h 990"/>
                <a:gd name="connsiteX1" fmla="*/ 2076183 w 2076183"/>
                <a:gd name="connsiteY1" fmla="*/ 0 h 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6183" h="990">
                  <a:moveTo>
                    <a:pt x="0" y="0"/>
                  </a:moveTo>
                  <a:lnTo>
                    <a:pt x="2076183" y="0"/>
                  </a:lnTo>
                </a:path>
              </a:pathLst>
            </a:custGeom>
            <a:noFill/>
            <a:ln w="197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6" name="Freeform 225">
              <a:extLst>
                <a:ext uri="{FF2B5EF4-FFF2-40B4-BE49-F238E27FC236}">
                  <a16:creationId xmlns:a16="http://schemas.microsoft.com/office/drawing/2014/main" id="{E58BC171-B1F1-065A-74A8-97ACA5497353}"/>
                </a:ext>
              </a:extLst>
            </p:cNvPr>
            <p:cNvSpPr/>
            <p:nvPr/>
          </p:nvSpPr>
          <p:spPr>
            <a:xfrm>
              <a:off x="3312883" y="3778402"/>
              <a:ext cx="2076183" cy="990"/>
            </a:xfrm>
            <a:custGeom>
              <a:avLst/>
              <a:gdLst>
                <a:gd name="connsiteX0" fmla="*/ 0 w 2076183"/>
                <a:gd name="connsiteY0" fmla="*/ 0 h 990"/>
                <a:gd name="connsiteX1" fmla="*/ 2076183 w 2076183"/>
                <a:gd name="connsiteY1" fmla="*/ 0 h 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6183" h="990">
                  <a:moveTo>
                    <a:pt x="0" y="0"/>
                  </a:moveTo>
                  <a:lnTo>
                    <a:pt x="2076183" y="0"/>
                  </a:lnTo>
                </a:path>
              </a:pathLst>
            </a:custGeom>
            <a:noFill/>
            <a:ln w="197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7" name="Freeform 226">
              <a:extLst>
                <a:ext uri="{FF2B5EF4-FFF2-40B4-BE49-F238E27FC236}">
                  <a16:creationId xmlns:a16="http://schemas.microsoft.com/office/drawing/2014/main" id="{35EAFAE7-160F-AA92-8110-EEBA335E1C7F}"/>
                </a:ext>
              </a:extLst>
            </p:cNvPr>
            <p:cNvSpPr/>
            <p:nvPr/>
          </p:nvSpPr>
          <p:spPr>
            <a:xfrm>
              <a:off x="3312883" y="3612787"/>
              <a:ext cx="2076183" cy="990"/>
            </a:xfrm>
            <a:custGeom>
              <a:avLst/>
              <a:gdLst>
                <a:gd name="connsiteX0" fmla="*/ 0 w 2076183"/>
                <a:gd name="connsiteY0" fmla="*/ 0 h 990"/>
                <a:gd name="connsiteX1" fmla="*/ 2076183 w 2076183"/>
                <a:gd name="connsiteY1" fmla="*/ 0 h 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6183" h="990">
                  <a:moveTo>
                    <a:pt x="0" y="0"/>
                  </a:moveTo>
                  <a:lnTo>
                    <a:pt x="2076183" y="0"/>
                  </a:lnTo>
                </a:path>
              </a:pathLst>
            </a:custGeom>
            <a:noFill/>
            <a:ln w="197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8" name="Freeform 227">
              <a:extLst>
                <a:ext uri="{FF2B5EF4-FFF2-40B4-BE49-F238E27FC236}">
                  <a16:creationId xmlns:a16="http://schemas.microsoft.com/office/drawing/2014/main" id="{236518A9-2F31-1262-E9D2-AA1FA123D5DE}"/>
                </a:ext>
              </a:extLst>
            </p:cNvPr>
            <p:cNvSpPr/>
            <p:nvPr/>
          </p:nvSpPr>
          <p:spPr>
            <a:xfrm>
              <a:off x="3312883" y="3559931"/>
              <a:ext cx="990" cy="1362176"/>
            </a:xfrm>
            <a:custGeom>
              <a:avLst/>
              <a:gdLst>
                <a:gd name="connsiteX0" fmla="*/ 0 w 990"/>
                <a:gd name="connsiteY0" fmla="*/ 1362177 h 1362176"/>
                <a:gd name="connsiteX1" fmla="*/ 0 w 990"/>
                <a:gd name="connsiteY1" fmla="*/ 0 h 1362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" h="1362176">
                  <a:moveTo>
                    <a:pt x="0" y="1362177"/>
                  </a:moveTo>
                  <a:lnTo>
                    <a:pt x="0" y="0"/>
                  </a:lnTo>
                </a:path>
              </a:pathLst>
            </a:custGeom>
            <a:noFill/>
            <a:ln w="39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9" name="Freeform 228">
              <a:extLst>
                <a:ext uri="{FF2B5EF4-FFF2-40B4-BE49-F238E27FC236}">
                  <a16:creationId xmlns:a16="http://schemas.microsoft.com/office/drawing/2014/main" id="{694438A8-F7FA-D503-F96E-21DA3E470DF5}"/>
                </a:ext>
              </a:extLst>
            </p:cNvPr>
            <p:cNvSpPr/>
            <p:nvPr/>
          </p:nvSpPr>
          <p:spPr>
            <a:xfrm>
              <a:off x="3312883" y="4772093"/>
              <a:ext cx="18708" cy="990"/>
            </a:xfrm>
            <a:custGeom>
              <a:avLst/>
              <a:gdLst>
                <a:gd name="connsiteX0" fmla="*/ 0 w 18708"/>
                <a:gd name="connsiteY0" fmla="*/ 0 h 990"/>
                <a:gd name="connsiteX1" fmla="*/ 18708 w 18708"/>
                <a:gd name="connsiteY1" fmla="*/ 0 h 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708" h="990">
                  <a:moveTo>
                    <a:pt x="0" y="0"/>
                  </a:moveTo>
                  <a:lnTo>
                    <a:pt x="18708" y="0"/>
                  </a:lnTo>
                </a:path>
              </a:pathLst>
            </a:custGeom>
            <a:noFill/>
            <a:ln w="39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0" name="Freeform 229">
              <a:extLst>
                <a:ext uri="{FF2B5EF4-FFF2-40B4-BE49-F238E27FC236}">
                  <a16:creationId xmlns:a16="http://schemas.microsoft.com/office/drawing/2014/main" id="{9DB503D1-EC2F-9424-C85D-1555EE0DAFB4}"/>
                </a:ext>
              </a:extLst>
            </p:cNvPr>
            <p:cNvSpPr/>
            <p:nvPr/>
          </p:nvSpPr>
          <p:spPr>
            <a:xfrm>
              <a:off x="3312883" y="4606476"/>
              <a:ext cx="18708" cy="990"/>
            </a:xfrm>
            <a:custGeom>
              <a:avLst/>
              <a:gdLst>
                <a:gd name="connsiteX0" fmla="*/ 0 w 18708"/>
                <a:gd name="connsiteY0" fmla="*/ 0 h 990"/>
                <a:gd name="connsiteX1" fmla="*/ 18708 w 18708"/>
                <a:gd name="connsiteY1" fmla="*/ 0 h 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708" h="990">
                  <a:moveTo>
                    <a:pt x="0" y="0"/>
                  </a:moveTo>
                  <a:lnTo>
                    <a:pt x="18708" y="0"/>
                  </a:lnTo>
                </a:path>
              </a:pathLst>
            </a:custGeom>
            <a:noFill/>
            <a:ln w="39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1" name="Freeform 230">
              <a:extLst>
                <a:ext uri="{FF2B5EF4-FFF2-40B4-BE49-F238E27FC236}">
                  <a16:creationId xmlns:a16="http://schemas.microsoft.com/office/drawing/2014/main" id="{698CD258-472E-F0AD-6985-969B8FB25B85}"/>
                </a:ext>
              </a:extLst>
            </p:cNvPr>
            <p:cNvSpPr/>
            <p:nvPr/>
          </p:nvSpPr>
          <p:spPr>
            <a:xfrm>
              <a:off x="3312883" y="4440860"/>
              <a:ext cx="18708" cy="990"/>
            </a:xfrm>
            <a:custGeom>
              <a:avLst/>
              <a:gdLst>
                <a:gd name="connsiteX0" fmla="*/ 0 w 18708"/>
                <a:gd name="connsiteY0" fmla="*/ 0 h 990"/>
                <a:gd name="connsiteX1" fmla="*/ 18708 w 18708"/>
                <a:gd name="connsiteY1" fmla="*/ 0 h 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708" h="990">
                  <a:moveTo>
                    <a:pt x="0" y="0"/>
                  </a:moveTo>
                  <a:lnTo>
                    <a:pt x="18708" y="0"/>
                  </a:lnTo>
                </a:path>
              </a:pathLst>
            </a:custGeom>
            <a:noFill/>
            <a:ln w="39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2" name="Freeform 231">
              <a:extLst>
                <a:ext uri="{FF2B5EF4-FFF2-40B4-BE49-F238E27FC236}">
                  <a16:creationId xmlns:a16="http://schemas.microsoft.com/office/drawing/2014/main" id="{1ED32F16-BA4D-A78B-2160-BA4E189719B7}"/>
                </a:ext>
              </a:extLst>
            </p:cNvPr>
            <p:cNvSpPr/>
            <p:nvPr/>
          </p:nvSpPr>
          <p:spPr>
            <a:xfrm>
              <a:off x="3312883" y="4275246"/>
              <a:ext cx="18708" cy="990"/>
            </a:xfrm>
            <a:custGeom>
              <a:avLst/>
              <a:gdLst>
                <a:gd name="connsiteX0" fmla="*/ 0 w 18708"/>
                <a:gd name="connsiteY0" fmla="*/ 0 h 990"/>
                <a:gd name="connsiteX1" fmla="*/ 18708 w 18708"/>
                <a:gd name="connsiteY1" fmla="*/ 0 h 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708" h="990">
                  <a:moveTo>
                    <a:pt x="0" y="0"/>
                  </a:moveTo>
                  <a:lnTo>
                    <a:pt x="18708" y="0"/>
                  </a:lnTo>
                </a:path>
              </a:pathLst>
            </a:custGeom>
            <a:noFill/>
            <a:ln w="39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3" name="Freeform 232">
              <a:extLst>
                <a:ext uri="{FF2B5EF4-FFF2-40B4-BE49-F238E27FC236}">
                  <a16:creationId xmlns:a16="http://schemas.microsoft.com/office/drawing/2014/main" id="{6E2930BF-FB15-60B3-F82A-99FED406669D}"/>
                </a:ext>
              </a:extLst>
            </p:cNvPr>
            <p:cNvSpPr/>
            <p:nvPr/>
          </p:nvSpPr>
          <p:spPr>
            <a:xfrm>
              <a:off x="3312883" y="4109632"/>
              <a:ext cx="18708" cy="990"/>
            </a:xfrm>
            <a:custGeom>
              <a:avLst/>
              <a:gdLst>
                <a:gd name="connsiteX0" fmla="*/ 0 w 18708"/>
                <a:gd name="connsiteY0" fmla="*/ 0 h 990"/>
                <a:gd name="connsiteX1" fmla="*/ 18708 w 18708"/>
                <a:gd name="connsiteY1" fmla="*/ 0 h 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708" h="990">
                  <a:moveTo>
                    <a:pt x="0" y="0"/>
                  </a:moveTo>
                  <a:lnTo>
                    <a:pt x="18708" y="0"/>
                  </a:lnTo>
                </a:path>
              </a:pathLst>
            </a:custGeom>
            <a:noFill/>
            <a:ln w="39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4" name="Freeform 233">
              <a:extLst>
                <a:ext uri="{FF2B5EF4-FFF2-40B4-BE49-F238E27FC236}">
                  <a16:creationId xmlns:a16="http://schemas.microsoft.com/office/drawing/2014/main" id="{51A03B2F-2355-E026-6330-249A157F556C}"/>
                </a:ext>
              </a:extLst>
            </p:cNvPr>
            <p:cNvSpPr/>
            <p:nvPr/>
          </p:nvSpPr>
          <p:spPr>
            <a:xfrm>
              <a:off x="3312883" y="3944016"/>
              <a:ext cx="18708" cy="990"/>
            </a:xfrm>
            <a:custGeom>
              <a:avLst/>
              <a:gdLst>
                <a:gd name="connsiteX0" fmla="*/ 0 w 18708"/>
                <a:gd name="connsiteY0" fmla="*/ 0 h 990"/>
                <a:gd name="connsiteX1" fmla="*/ 18708 w 18708"/>
                <a:gd name="connsiteY1" fmla="*/ 0 h 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708" h="990">
                  <a:moveTo>
                    <a:pt x="0" y="0"/>
                  </a:moveTo>
                  <a:lnTo>
                    <a:pt x="18708" y="0"/>
                  </a:lnTo>
                </a:path>
              </a:pathLst>
            </a:custGeom>
            <a:noFill/>
            <a:ln w="39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5" name="Freeform 234">
              <a:extLst>
                <a:ext uri="{FF2B5EF4-FFF2-40B4-BE49-F238E27FC236}">
                  <a16:creationId xmlns:a16="http://schemas.microsoft.com/office/drawing/2014/main" id="{AF43438C-ECF0-48AE-E210-6F9FDCF31A9B}"/>
                </a:ext>
              </a:extLst>
            </p:cNvPr>
            <p:cNvSpPr/>
            <p:nvPr/>
          </p:nvSpPr>
          <p:spPr>
            <a:xfrm>
              <a:off x="3312883" y="3778402"/>
              <a:ext cx="18708" cy="990"/>
            </a:xfrm>
            <a:custGeom>
              <a:avLst/>
              <a:gdLst>
                <a:gd name="connsiteX0" fmla="*/ 0 w 18708"/>
                <a:gd name="connsiteY0" fmla="*/ 0 h 990"/>
                <a:gd name="connsiteX1" fmla="*/ 18708 w 18708"/>
                <a:gd name="connsiteY1" fmla="*/ 0 h 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708" h="990">
                  <a:moveTo>
                    <a:pt x="0" y="0"/>
                  </a:moveTo>
                  <a:lnTo>
                    <a:pt x="18708" y="0"/>
                  </a:lnTo>
                </a:path>
              </a:pathLst>
            </a:custGeom>
            <a:noFill/>
            <a:ln w="39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6" name="Freeform 235">
              <a:extLst>
                <a:ext uri="{FF2B5EF4-FFF2-40B4-BE49-F238E27FC236}">
                  <a16:creationId xmlns:a16="http://schemas.microsoft.com/office/drawing/2014/main" id="{20853AB4-41B1-1AC3-D053-01AE6AD05138}"/>
                </a:ext>
              </a:extLst>
            </p:cNvPr>
            <p:cNvSpPr/>
            <p:nvPr/>
          </p:nvSpPr>
          <p:spPr>
            <a:xfrm>
              <a:off x="3312883" y="3612787"/>
              <a:ext cx="18708" cy="990"/>
            </a:xfrm>
            <a:custGeom>
              <a:avLst/>
              <a:gdLst>
                <a:gd name="connsiteX0" fmla="*/ 0 w 18708"/>
                <a:gd name="connsiteY0" fmla="*/ 0 h 990"/>
                <a:gd name="connsiteX1" fmla="*/ 18708 w 18708"/>
                <a:gd name="connsiteY1" fmla="*/ 0 h 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708" h="990">
                  <a:moveTo>
                    <a:pt x="0" y="0"/>
                  </a:moveTo>
                  <a:lnTo>
                    <a:pt x="18708" y="0"/>
                  </a:lnTo>
                </a:path>
              </a:pathLst>
            </a:custGeom>
            <a:noFill/>
            <a:ln w="39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7" name="Freeform 236">
              <a:extLst>
                <a:ext uri="{FF2B5EF4-FFF2-40B4-BE49-F238E27FC236}">
                  <a16:creationId xmlns:a16="http://schemas.microsoft.com/office/drawing/2014/main" id="{CC2DEB96-ECFF-4EFB-C66A-8BA5EA22DFA8}"/>
                </a:ext>
              </a:extLst>
            </p:cNvPr>
            <p:cNvSpPr/>
            <p:nvPr/>
          </p:nvSpPr>
          <p:spPr>
            <a:xfrm>
              <a:off x="3172949" y="4772538"/>
              <a:ext cx="29379" cy="3890"/>
            </a:xfrm>
            <a:custGeom>
              <a:avLst/>
              <a:gdLst>
                <a:gd name="connsiteX0" fmla="*/ 0 w 29379"/>
                <a:gd name="connsiteY0" fmla="*/ 0 h 3890"/>
                <a:gd name="connsiteX1" fmla="*/ 29379 w 29379"/>
                <a:gd name="connsiteY1" fmla="*/ 0 h 3890"/>
                <a:gd name="connsiteX2" fmla="*/ 29379 w 29379"/>
                <a:gd name="connsiteY2" fmla="*/ 3891 h 3890"/>
                <a:gd name="connsiteX3" fmla="*/ 0 w 29379"/>
                <a:gd name="connsiteY3" fmla="*/ 3891 h 3890"/>
                <a:gd name="connsiteX4" fmla="*/ 0 w 29379"/>
                <a:gd name="connsiteY4" fmla="*/ 0 h 3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379" h="3890">
                  <a:moveTo>
                    <a:pt x="0" y="0"/>
                  </a:moveTo>
                  <a:lnTo>
                    <a:pt x="29379" y="0"/>
                  </a:lnTo>
                  <a:lnTo>
                    <a:pt x="29379" y="3891"/>
                  </a:lnTo>
                  <a:lnTo>
                    <a:pt x="0" y="38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8" name="Freeform 237">
              <a:extLst>
                <a:ext uri="{FF2B5EF4-FFF2-40B4-BE49-F238E27FC236}">
                  <a16:creationId xmlns:a16="http://schemas.microsoft.com/office/drawing/2014/main" id="{3871DB8D-BF3C-E98F-F721-82142157ACD0}"/>
                </a:ext>
              </a:extLst>
            </p:cNvPr>
            <p:cNvSpPr/>
            <p:nvPr/>
          </p:nvSpPr>
          <p:spPr>
            <a:xfrm>
              <a:off x="3210395" y="4754362"/>
              <a:ext cx="23650" cy="35501"/>
            </a:xfrm>
            <a:custGeom>
              <a:avLst/>
              <a:gdLst>
                <a:gd name="connsiteX0" fmla="*/ 11825 w 23650"/>
                <a:gd name="connsiteY0" fmla="*/ 3673 h 35501"/>
                <a:gd name="connsiteX1" fmla="*/ 6440 w 23650"/>
                <a:gd name="connsiteY1" fmla="*/ 7197 h 35501"/>
                <a:gd name="connsiteX2" fmla="*/ 4652 w 23650"/>
                <a:gd name="connsiteY2" fmla="*/ 17761 h 35501"/>
                <a:gd name="connsiteX3" fmla="*/ 6440 w 23650"/>
                <a:gd name="connsiteY3" fmla="*/ 28324 h 35501"/>
                <a:gd name="connsiteX4" fmla="*/ 11825 w 23650"/>
                <a:gd name="connsiteY4" fmla="*/ 31829 h 35501"/>
                <a:gd name="connsiteX5" fmla="*/ 17210 w 23650"/>
                <a:gd name="connsiteY5" fmla="*/ 28324 h 35501"/>
                <a:gd name="connsiteX6" fmla="*/ 19021 w 23650"/>
                <a:gd name="connsiteY6" fmla="*/ 17761 h 35501"/>
                <a:gd name="connsiteX7" fmla="*/ 17210 w 23650"/>
                <a:gd name="connsiteY7" fmla="*/ 7197 h 35501"/>
                <a:gd name="connsiteX8" fmla="*/ 11825 w 23650"/>
                <a:gd name="connsiteY8" fmla="*/ 3673 h 35501"/>
                <a:gd name="connsiteX9" fmla="*/ 11825 w 23650"/>
                <a:gd name="connsiteY9" fmla="*/ 0 h 35501"/>
                <a:gd name="connsiteX10" fmla="*/ 20602 w 23650"/>
                <a:gd name="connsiteY10" fmla="*/ 4564 h 35501"/>
                <a:gd name="connsiteX11" fmla="*/ 23650 w 23650"/>
                <a:gd name="connsiteY11" fmla="*/ 17761 h 35501"/>
                <a:gd name="connsiteX12" fmla="*/ 20602 w 23650"/>
                <a:gd name="connsiteY12" fmla="*/ 30957 h 35501"/>
                <a:gd name="connsiteX13" fmla="*/ 11825 w 23650"/>
                <a:gd name="connsiteY13" fmla="*/ 35501 h 35501"/>
                <a:gd name="connsiteX14" fmla="*/ 3025 w 23650"/>
                <a:gd name="connsiteY14" fmla="*/ 30957 h 35501"/>
                <a:gd name="connsiteX15" fmla="*/ 0 w 23650"/>
                <a:gd name="connsiteY15" fmla="*/ 17761 h 35501"/>
                <a:gd name="connsiteX16" fmla="*/ 3025 w 23650"/>
                <a:gd name="connsiteY16" fmla="*/ 4564 h 35501"/>
                <a:gd name="connsiteX17" fmla="*/ 11825 w 23650"/>
                <a:gd name="connsiteY17" fmla="*/ 0 h 35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650" h="35501">
                  <a:moveTo>
                    <a:pt x="11825" y="3673"/>
                  </a:moveTo>
                  <a:cubicBezTo>
                    <a:pt x="9442" y="3673"/>
                    <a:pt x="7647" y="4851"/>
                    <a:pt x="6440" y="7197"/>
                  </a:cubicBezTo>
                  <a:cubicBezTo>
                    <a:pt x="5248" y="9534"/>
                    <a:pt x="4652" y="13058"/>
                    <a:pt x="4652" y="17761"/>
                  </a:cubicBezTo>
                  <a:cubicBezTo>
                    <a:pt x="4652" y="22453"/>
                    <a:pt x="5248" y="25978"/>
                    <a:pt x="6440" y="28324"/>
                  </a:cubicBezTo>
                  <a:cubicBezTo>
                    <a:pt x="7647" y="30660"/>
                    <a:pt x="9442" y="31829"/>
                    <a:pt x="11825" y="31829"/>
                  </a:cubicBezTo>
                  <a:cubicBezTo>
                    <a:pt x="14223" y="31829"/>
                    <a:pt x="16019" y="30660"/>
                    <a:pt x="17210" y="28324"/>
                  </a:cubicBezTo>
                  <a:cubicBezTo>
                    <a:pt x="18417" y="25978"/>
                    <a:pt x="19021" y="22453"/>
                    <a:pt x="19021" y="17761"/>
                  </a:cubicBezTo>
                  <a:cubicBezTo>
                    <a:pt x="19021" y="13058"/>
                    <a:pt x="18417" y="9534"/>
                    <a:pt x="17210" y="7197"/>
                  </a:cubicBezTo>
                  <a:cubicBezTo>
                    <a:pt x="16019" y="4851"/>
                    <a:pt x="14223" y="3673"/>
                    <a:pt x="11825" y="3673"/>
                  </a:cubicBezTo>
                  <a:moveTo>
                    <a:pt x="11825" y="0"/>
                  </a:moveTo>
                  <a:cubicBezTo>
                    <a:pt x="15660" y="0"/>
                    <a:pt x="18585" y="1525"/>
                    <a:pt x="20602" y="4564"/>
                  </a:cubicBezTo>
                  <a:cubicBezTo>
                    <a:pt x="22634" y="7583"/>
                    <a:pt x="23650" y="11989"/>
                    <a:pt x="23650" y="17761"/>
                  </a:cubicBezTo>
                  <a:cubicBezTo>
                    <a:pt x="23650" y="23522"/>
                    <a:pt x="22634" y="27918"/>
                    <a:pt x="20602" y="30957"/>
                  </a:cubicBezTo>
                  <a:cubicBezTo>
                    <a:pt x="18585" y="33987"/>
                    <a:pt x="15660" y="35501"/>
                    <a:pt x="11825" y="35501"/>
                  </a:cubicBezTo>
                  <a:cubicBezTo>
                    <a:pt x="7990" y="35501"/>
                    <a:pt x="5057" y="33987"/>
                    <a:pt x="3025" y="30957"/>
                  </a:cubicBezTo>
                  <a:cubicBezTo>
                    <a:pt x="1009" y="27918"/>
                    <a:pt x="0" y="23522"/>
                    <a:pt x="0" y="17761"/>
                  </a:cubicBezTo>
                  <a:cubicBezTo>
                    <a:pt x="0" y="11989"/>
                    <a:pt x="1009" y="7583"/>
                    <a:pt x="3025" y="4564"/>
                  </a:cubicBezTo>
                  <a:cubicBezTo>
                    <a:pt x="5057" y="1525"/>
                    <a:pt x="7990" y="0"/>
                    <a:pt x="11825" y="0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9" name="Freeform 238">
              <a:extLst>
                <a:ext uri="{FF2B5EF4-FFF2-40B4-BE49-F238E27FC236}">
                  <a16:creationId xmlns:a16="http://schemas.microsoft.com/office/drawing/2014/main" id="{215EBF4C-D6B3-E2E4-9395-007BE2E68574}"/>
                </a:ext>
              </a:extLst>
            </p:cNvPr>
            <p:cNvSpPr/>
            <p:nvPr/>
          </p:nvSpPr>
          <p:spPr>
            <a:xfrm>
              <a:off x="3242180" y="4783379"/>
              <a:ext cx="4836" cy="5821"/>
            </a:xfrm>
            <a:custGeom>
              <a:avLst/>
              <a:gdLst>
                <a:gd name="connsiteX0" fmla="*/ 0 w 4836"/>
                <a:gd name="connsiteY0" fmla="*/ 0 h 5821"/>
                <a:gd name="connsiteX1" fmla="*/ 4836 w 4836"/>
                <a:gd name="connsiteY1" fmla="*/ 0 h 5821"/>
                <a:gd name="connsiteX2" fmla="*/ 4836 w 4836"/>
                <a:gd name="connsiteY2" fmla="*/ 5821 h 5821"/>
                <a:gd name="connsiteX3" fmla="*/ 0 w 4836"/>
                <a:gd name="connsiteY3" fmla="*/ 5821 h 5821"/>
                <a:gd name="connsiteX4" fmla="*/ 0 w 4836"/>
                <a:gd name="connsiteY4" fmla="*/ 0 h 5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6" h="5821">
                  <a:moveTo>
                    <a:pt x="0" y="0"/>
                  </a:moveTo>
                  <a:lnTo>
                    <a:pt x="4836" y="0"/>
                  </a:lnTo>
                  <a:lnTo>
                    <a:pt x="4836" y="5821"/>
                  </a:lnTo>
                  <a:lnTo>
                    <a:pt x="0" y="58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0" name="Freeform 239">
              <a:extLst>
                <a:ext uri="{FF2B5EF4-FFF2-40B4-BE49-F238E27FC236}">
                  <a16:creationId xmlns:a16="http://schemas.microsoft.com/office/drawing/2014/main" id="{09B4A561-537E-C38F-8783-D3A872FB26A1}"/>
                </a:ext>
              </a:extLst>
            </p:cNvPr>
            <p:cNvSpPr/>
            <p:nvPr/>
          </p:nvSpPr>
          <p:spPr>
            <a:xfrm>
              <a:off x="3255517" y="4754362"/>
              <a:ext cx="21725" cy="34838"/>
            </a:xfrm>
            <a:custGeom>
              <a:avLst/>
              <a:gdLst>
                <a:gd name="connsiteX0" fmla="*/ 5569 w 21725"/>
                <a:gd name="connsiteY0" fmla="*/ 30938 h 34838"/>
                <a:gd name="connsiteX1" fmla="*/ 21726 w 21725"/>
                <a:gd name="connsiteY1" fmla="*/ 30938 h 34838"/>
                <a:gd name="connsiteX2" fmla="*/ 21726 w 21725"/>
                <a:gd name="connsiteY2" fmla="*/ 34838 h 34838"/>
                <a:gd name="connsiteX3" fmla="*/ 0 w 21725"/>
                <a:gd name="connsiteY3" fmla="*/ 34838 h 34838"/>
                <a:gd name="connsiteX4" fmla="*/ 0 w 21725"/>
                <a:gd name="connsiteY4" fmla="*/ 30938 h 34838"/>
                <a:gd name="connsiteX5" fmla="*/ 7174 w 21725"/>
                <a:gd name="connsiteY5" fmla="*/ 23631 h 34838"/>
                <a:gd name="connsiteX6" fmla="*/ 12903 w 21725"/>
                <a:gd name="connsiteY6" fmla="*/ 17691 h 34838"/>
                <a:gd name="connsiteX7" fmla="*/ 15996 w 21725"/>
                <a:gd name="connsiteY7" fmla="*/ 13474 h 34838"/>
                <a:gd name="connsiteX8" fmla="*/ 16890 w 21725"/>
                <a:gd name="connsiteY8" fmla="*/ 10058 h 34838"/>
                <a:gd name="connsiteX9" fmla="*/ 14965 w 21725"/>
                <a:gd name="connsiteY9" fmla="*/ 5613 h 34838"/>
                <a:gd name="connsiteX10" fmla="*/ 9992 w 21725"/>
                <a:gd name="connsiteY10" fmla="*/ 3901 h 34838"/>
                <a:gd name="connsiteX11" fmla="*/ 5386 w 21725"/>
                <a:gd name="connsiteY11" fmla="*/ 4653 h 34838"/>
                <a:gd name="connsiteX12" fmla="*/ 230 w 21725"/>
                <a:gd name="connsiteY12" fmla="*/ 6950 h 34838"/>
                <a:gd name="connsiteX13" fmla="*/ 230 w 21725"/>
                <a:gd name="connsiteY13" fmla="*/ 2267 h 34838"/>
                <a:gd name="connsiteX14" fmla="*/ 5455 w 21725"/>
                <a:gd name="connsiteY14" fmla="*/ 574 h 34838"/>
                <a:gd name="connsiteX15" fmla="*/ 9900 w 21725"/>
                <a:gd name="connsiteY15" fmla="*/ 0 h 34838"/>
                <a:gd name="connsiteX16" fmla="*/ 18379 w 21725"/>
                <a:gd name="connsiteY16" fmla="*/ 2663 h 34838"/>
                <a:gd name="connsiteX17" fmla="*/ 21542 w 21725"/>
                <a:gd name="connsiteY17" fmla="*/ 9761 h 34838"/>
                <a:gd name="connsiteX18" fmla="*/ 20740 w 21725"/>
                <a:gd name="connsiteY18" fmla="*/ 13771 h 34838"/>
                <a:gd name="connsiteX19" fmla="*/ 17875 w 21725"/>
                <a:gd name="connsiteY19" fmla="*/ 18216 h 34838"/>
                <a:gd name="connsiteX20" fmla="*/ 14231 w 21725"/>
                <a:gd name="connsiteY20" fmla="*/ 22067 h 34838"/>
                <a:gd name="connsiteX21" fmla="*/ 5569 w 21725"/>
                <a:gd name="connsiteY21" fmla="*/ 30938 h 34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1725" h="34838">
                  <a:moveTo>
                    <a:pt x="5569" y="30938"/>
                  </a:moveTo>
                  <a:lnTo>
                    <a:pt x="21726" y="30938"/>
                  </a:lnTo>
                  <a:lnTo>
                    <a:pt x="21726" y="34838"/>
                  </a:lnTo>
                  <a:lnTo>
                    <a:pt x="0" y="34838"/>
                  </a:lnTo>
                  <a:lnTo>
                    <a:pt x="0" y="30938"/>
                  </a:lnTo>
                  <a:cubicBezTo>
                    <a:pt x="1757" y="29126"/>
                    <a:pt x="4149" y="26690"/>
                    <a:pt x="7174" y="23631"/>
                  </a:cubicBezTo>
                  <a:cubicBezTo>
                    <a:pt x="10214" y="20552"/>
                    <a:pt x="12124" y="18572"/>
                    <a:pt x="12903" y="17691"/>
                  </a:cubicBezTo>
                  <a:cubicBezTo>
                    <a:pt x="14385" y="16028"/>
                    <a:pt x="15415" y="14622"/>
                    <a:pt x="15996" y="13474"/>
                  </a:cubicBezTo>
                  <a:cubicBezTo>
                    <a:pt x="16592" y="12316"/>
                    <a:pt x="16890" y="11177"/>
                    <a:pt x="16890" y="10058"/>
                  </a:cubicBezTo>
                  <a:cubicBezTo>
                    <a:pt x="16890" y="8247"/>
                    <a:pt x="16249" y="6762"/>
                    <a:pt x="14965" y="5613"/>
                  </a:cubicBezTo>
                  <a:cubicBezTo>
                    <a:pt x="13697" y="4475"/>
                    <a:pt x="12039" y="3901"/>
                    <a:pt x="9992" y="3901"/>
                  </a:cubicBezTo>
                  <a:cubicBezTo>
                    <a:pt x="8541" y="3901"/>
                    <a:pt x="7005" y="4148"/>
                    <a:pt x="5386" y="4653"/>
                  </a:cubicBezTo>
                  <a:cubicBezTo>
                    <a:pt x="3782" y="5158"/>
                    <a:pt x="2063" y="5920"/>
                    <a:pt x="230" y="6950"/>
                  </a:cubicBezTo>
                  <a:lnTo>
                    <a:pt x="230" y="2267"/>
                  </a:lnTo>
                  <a:cubicBezTo>
                    <a:pt x="2094" y="1525"/>
                    <a:pt x="3835" y="960"/>
                    <a:pt x="5455" y="574"/>
                  </a:cubicBezTo>
                  <a:cubicBezTo>
                    <a:pt x="7074" y="188"/>
                    <a:pt x="8556" y="0"/>
                    <a:pt x="9900" y="0"/>
                  </a:cubicBezTo>
                  <a:cubicBezTo>
                    <a:pt x="13445" y="0"/>
                    <a:pt x="16272" y="891"/>
                    <a:pt x="18379" y="2663"/>
                  </a:cubicBezTo>
                  <a:cubicBezTo>
                    <a:pt x="20488" y="4435"/>
                    <a:pt x="21542" y="6801"/>
                    <a:pt x="21542" y="9761"/>
                  </a:cubicBezTo>
                  <a:cubicBezTo>
                    <a:pt x="21542" y="11167"/>
                    <a:pt x="21275" y="12504"/>
                    <a:pt x="20740" y="13771"/>
                  </a:cubicBezTo>
                  <a:cubicBezTo>
                    <a:pt x="20220" y="15028"/>
                    <a:pt x="19265" y="16503"/>
                    <a:pt x="17875" y="18216"/>
                  </a:cubicBezTo>
                  <a:cubicBezTo>
                    <a:pt x="17493" y="18661"/>
                    <a:pt x="16279" y="19949"/>
                    <a:pt x="14231" y="22067"/>
                  </a:cubicBezTo>
                  <a:cubicBezTo>
                    <a:pt x="12185" y="24176"/>
                    <a:pt x="9297" y="27136"/>
                    <a:pt x="5569" y="30938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1" name="Freeform 240">
              <a:extLst>
                <a:ext uri="{FF2B5EF4-FFF2-40B4-BE49-F238E27FC236}">
                  <a16:creationId xmlns:a16="http://schemas.microsoft.com/office/drawing/2014/main" id="{26949220-F922-A52B-D8DD-E2A04981E527}"/>
                </a:ext>
              </a:extLst>
            </p:cNvPr>
            <p:cNvSpPr/>
            <p:nvPr/>
          </p:nvSpPr>
          <p:spPr>
            <a:xfrm>
              <a:off x="3208814" y="4588745"/>
              <a:ext cx="23650" cy="35501"/>
            </a:xfrm>
            <a:custGeom>
              <a:avLst/>
              <a:gdLst>
                <a:gd name="connsiteX0" fmla="*/ 11825 w 23650"/>
                <a:gd name="connsiteY0" fmla="*/ 3673 h 35501"/>
                <a:gd name="connsiteX1" fmla="*/ 6439 w 23650"/>
                <a:gd name="connsiteY1" fmla="*/ 7197 h 35501"/>
                <a:gd name="connsiteX2" fmla="*/ 4652 w 23650"/>
                <a:gd name="connsiteY2" fmla="*/ 17761 h 35501"/>
                <a:gd name="connsiteX3" fmla="*/ 6439 w 23650"/>
                <a:gd name="connsiteY3" fmla="*/ 28324 h 35501"/>
                <a:gd name="connsiteX4" fmla="*/ 11825 w 23650"/>
                <a:gd name="connsiteY4" fmla="*/ 31838 h 35501"/>
                <a:gd name="connsiteX5" fmla="*/ 17210 w 23650"/>
                <a:gd name="connsiteY5" fmla="*/ 28324 h 35501"/>
                <a:gd name="connsiteX6" fmla="*/ 19021 w 23650"/>
                <a:gd name="connsiteY6" fmla="*/ 17761 h 35501"/>
                <a:gd name="connsiteX7" fmla="*/ 17210 w 23650"/>
                <a:gd name="connsiteY7" fmla="*/ 7197 h 35501"/>
                <a:gd name="connsiteX8" fmla="*/ 11825 w 23650"/>
                <a:gd name="connsiteY8" fmla="*/ 3673 h 35501"/>
                <a:gd name="connsiteX9" fmla="*/ 11825 w 23650"/>
                <a:gd name="connsiteY9" fmla="*/ 0 h 35501"/>
                <a:gd name="connsiteX10" fmla="*/ 20602 w 23650"/>
                <a:gd name="connsiteY10" fmla="*/ 4564 h 35501"/>
                <a:gd name="connsiteX11" fmla="*/ 23650 w 23650"/>
                <a:gd name="connsiteY11" fmla="*/ 17761 h 35501"/>
                <a:gd name="connsiteX12" fmla="*/ 20602 w 23650"/>
                <a:gd name="connsiteY12" fmla="*/ 30967 h 35501"/>
                <a:gd name="connsiteX13" fmla="*/ 11825 w 23650"/>
                <a:gd name="connsiteY13" fmla="*/ 35502 h 35501"/>
                <a:gd name="connsiteX14" fmla="*/ 3024 w 23650"/>
                <a:gd name="connsiteY14" fmla="*/ 30967 h 35501"/>
                <a:gd name="connsiteX15" fmla="*/ 0 w 23650"/>
                <a:gd name="connsiteY15" fmla="*/ 17761 h 35501"/>
                <a:gd name="connsiteX16" fmla="*/ 3024 w 23650"/>
                <a:gd name="connsiteY16" fmla="*/ 4564 h 35501"/>
                <a:gd name="connsiteX17" fmla="*/ 11825 w 23650"/>
                <a:gd name="connsiteY17" fmla="*/ 0 h 35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650" h="35501">
                  <a:moveTo>
                    <a:pt x="11825" y="3673"/>
                  </a:moveTo>
                  <a:cubicBezTo>
                    <a:pt x="9442" y="3673"/>
                    <a:pt x="7646" y="4851"/>
                    <a:pt x="6439" y="7197"/>
                  </a:cubicBezTo>
                  <a:cubicBezTo>
                    <a:pt x="5248" y="9534"/>
                    <a:pt x="4652" y="13058"/>
                    <a:pt x="4652" y="17761"/>
                  </a:cubicBezTo>
                  <a:cubicBezTo>
                    <a:pt x="4652" y="22453"/>
                    <a:pt x="5248" y="25978"/>
                    <a:pt x="6439" y="28324"/>
                  </a:cubicBezTo>
                  <a:cubicBezTo>
                    <a:pt x="7646" y="30670"/>
                    <a:pt x="9442" y="31838"/>
                    <a:pt x="11825" y="31838"/>
                  </a:cubicBezTo>
                  <a:cubicBezTo>
                    <a:pt x="14223" y="31838"/>
                    <a:pt x="16018" y="30670"/>
                    <a:pt x="17210" y="28324"/>
                  </a:cubicBezTo>
                  <a:cubicBezTo>
                    <a:pt x="18417" y="25978"/>
                    <a:pt x="19021" y="22453"/>
                    <a:pt x="19021" y="17761"/>
                  </a:cubicBezTo>
                  <a:cubicBezTo>
                    <a:pt x="19021" y="13058"/>
                    <a:pt x="18417" y="9534"/>
                    <a:pt x="17210" y="7197"/>
                  </a:cubicBezTo>
                  <a:cubicBezTo>
                    <a:pt x="16018" y="4851"/>
                    <a:pt x="14223" y="3673"/>
                    <a:pt x="11825" y="3673"/>
                  </a:cubicBezTo>
                  <a:moveTo>
                    <a:pt x="11825" y="0"/>
                  </a:moveTo>
                  <a:cubicBezTo>
                    <a:pt x="15659" y="0"/>
                    <a:pt x="18585" y="1525"/>
                    <a:pt x="20602" y="4564"/>
                  </a:cubicBezTo>
                  <a:cubicBezTo>
                    <a:pt x="22634" y="7583"/>
                    <a:pt x="23650" y="11989"/>
                    <a:pt x="23650" y="17761"/>
                  </a:cubicBezTo>
                  <a:cubicBezTo>
                    <a:pt x="23650" y="23522"/>
                    <a:pt x="22634" y="27928"/>
                    <a:pt x="20602" y="30967"/>
                  </a:cubicBezTo>
                  <a:cubicBezTo>
                    <a:pt x="18585" y="33987"/>
                    <a:pt x="15659" y="35502"/>
                    <a:pt x="11825" y="35502"/>
                  </a:cubicBezTo>
                  <a:cubicBezTo>
                    <a:pt x="7990" y="35502"/>
                    <a:pt x="5057" y="33987"/>
                    <a:pt x="3024" y="30967"/>
                  </a:cubicBezTo>
                  <a:cubicBezTo>
                    <a:pt x="1008" y="27928"/>
                    <a:pt x="0" y="23522"/>
                    <a:pt x="0" y="17761"/>
                  </a:cubicBezTo>
                  <a:cubicBezTo>
                    <a:pt x="0" y="11989"/>
                    <a:pt x="1008" y="7583"/>
                    <a:pt x="3024" y="4564"/>
                  </a:cubicBezTo>
                  <a:cubicBezTo>
                    <a:pt x="5057" y="1525"/>
                    <a:pt x="7990" y="0"/>
                    <a:pt x="11825" y="0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2" name="Freeform 241">
              <a:extLst>
                <a:ext uri="{FF2B5EF4-FFF2-40B4-BE49-F238E27FC236}">
                  <a16:creationId xmlns:a16="http://schemas.microsoft.com/office/drawing/2014/main" id="{03D95F18-CB13-F11B-9FD2-2B170FFDCC30}"/>
                </a:ext>
              </a:extLst>
            </p:cNvPr>
            <p:cNvSpPr/>
            <p:nvPr/>
          </p:nvSpPr>
          <p:spPr>
            <a:xfrm>
              <a:off x="3240599" y="4617762"/>
              <a:ext cx="4835" cy="5821"/>
            </a:xfrm>
            <a:custGeom>
              <a:avLst/>
              <a:gdLst>
                <a:gd name="connsiteX0" fmla="*/ 0 w 4835"/>
                <a:gd name="connsiteY0" fmla="*/ 0 h 5821"/>
                <a:gd name="connsiteX1" fmla="*/ 4835 w 4835"/>
                <a:gd name="connsiteY1" fmla="*/ 0 h 5821"/>
                <a:gd name="connsiteX2" fmla="*/ 4835 w 4835"/>
                <a:gd name="connsiteY2" fmla="*/ 5821 h 5821"/>
                <a:gd name="connsiteX3" fmla="*/ 0 w 4835"/>
                <a:gd name="connsiteY3" fmla="*/ 5821 h 5821"/>
                <a:gd name="connsiteX4" fmla="*/ 0 w 4835"/>
                <a:gd name="connsiteY4" fmla="*/ 0 h 5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5" h="5821">
                  <a:moveTo>
                    <a:pt x="0" y="0"/>
                  </a:moveTo>
                  <a:lnTo>
                    <a:pt x="4835" y="0"/>
                  </a:lnTo>
                  <a:lnTo>
                    <a:pt x="4835" y="5821"/>
                  </a:lnTo>
                  <a:lnTo>
                    <a:pt x="0" y="58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3" name="Freeform 242">
              <a:extLst>
                <a:ext uri="{FF2B5EF4-FFF2-40B4-BE49-F238E27FC236}">
                  <a16:creationId xmlns:a16="http://schemas.microsoft.com/office/drawing/2014/main" id="{779B194E-869C-CD17-9348-371DC4D875DA}"/>
                </a:ext>
              </a:extLst>
            </p:cNvPr>
            <p:cNvSpPr/>
            <p:nvPr/>
          </p:nvSpPr>
          <p:spPr>
            <a:xfrm>
              <a:off x="3253592" y="4588745"/>
              <a:ext cx="23650" cy="35501"/>
            </a:xfrm>
            <a:custGeom>
              <a:avLst/>
              <a:gdLst>
                <a:gd name="connsiteX0" fmla="*/ 11825 w 23650"/>
                <a:gd name="connsiteY0" fmla="*/ 3673 h 35501"/>
                <a:gd name="connsiteX1" fmla="*/ 6440 w 23650"/>
                <a:gd name="connsiteY1" fmla="*/ 7197 h 35501"/>
                <a:gd name="connsiteX2" fmla="*/ 4652 w 23650"/>
                <a:gd name="connsiteY2" fmla="*/ 17761 h 35501"/>
                <a:gd name="connsiteX3" fmla="*/ 6440 w 23650"/>
                <a:gd name="connsiteY3" fmla="*/ 28324 h 35501"/>
                <a:gd name="connsiteX4" fmla="*/ 11825 w 23650"/>
                <a:gd name="connsiteY4" fmla="*/ 31838 h 35501"/>
                <a:gd name="connsiteX5" fmla="*/ 17210 w 23650"/>
                <a:gd name="connsiteY5" fmla="*/ 28324 h 35501"/>
                <a:gd name="connsiteX6" fmla="*/ 19021 w 23650"/>
                <a:gd name="connsiteY6" fmla="*/ 17761 h 35501"/>
                <a:gd name="connsiteX7" fmla="*/ 17210 w 23650"/>
                <a:gd name="connsiteY7" fmla="*/ 7197 h 35501"/>
                <a:gd name="connsiteX8" fmla="*/ 11825 w 23650"/>
                <a:gd name="connsiteY8" fmla="*/ 3673 h 35501"/>
                <a:gd name="connsiteX9" fmla="*/ 11825 w 23650"/>
                <a:gd name="connsiteY9" fmla="*/ 0 h 35501"/>
                <a:gd name="connsiteX10" fmla="*/ 20602 w 23650"/>
                <a:gd name="connsiteY10" fmla="*/ 4564 h 35501"/>
                <a:gd name="connsiteX11" fmla="*/ 23650 w 23650"/>
                <a:gd name="connsiteY11" fmla="*/ 17761 h 35501"/>
                <a:gd name="connsiteX12" fmla="*/ 20602 w 23650"/>
                <a:gd name="connsiteY12" fmla="*/ 30967 h 35501"/>
                <a:gd name="connsiteX13" fmla="*/ 11825 w 23650"/>
                <a:gd name="connsiteY13" fmla="*/ 35502 h 35501"/>
                <a:gd name="connsiteX14" fmla="*/ 3025 w 23650"/>
                <a:gd name="connsiteY14" fmla="*/ 30967 h 35501"/>
                <a:gd name="connsiteX15" fmla="*/ 0 w 23650"/>
                <a:gd name="connsiteY15" fmla="*/ 17761 h 35501"/>
                <a:gd name="connsiteX16" fmla="*/ 3025 w 23650"/>
                <a:gd name="connsiteY16" fmla="*/ 4564 h 35501"/>
                <a:gd name="connsiteX17" fmla="*/ 11825 w 23650"/>
                <a:gd name="connsiteY17" fmla="*/ 0 h 35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650" h="35501">
                  <a:moveTo>
                    <a:pt x="11825" y="3673"/>
                  </a:moveTo>
                  <a:cubicBezTo>
                    <a:pt x="9442" y="3673"/>
                    <a:pt x="7647" y="4851"/>
                    <a:pt x="6440" y="7197"/>
                  </a:cubicBezTo>
                  <a:cubicBezTo>
                    <a:pt x="5248" y="9534"/>
                    <a:pt x="4652" y="13058"/>
                    <a:pt x="4652" y="17761"/>
                  </a:cubicBezTo>
                  <a:cubicBezTo>
                    <a:pt x="4652" y="22453"/>
                    <a:pt x="5248" y="25978"/>
                    <a:pt x="6440" y="28324"/>
                  </a:cubicBezTo>
                  <a:cubicBezTo>
                    <a:pt x="7647" y="30670"/>
                    <a:pt x="9442" y="31838"/>
                    <a:pt x="11825" y="31838"/>
                  </a:cubicBezTo>
                  <a:cubicBezTo>
                    <a:pt x="14223" y="31838"/>
                    <a:pt x="16019" y="30670"/>
                    <a:pt x="17210" y="28324"/>
                  </a:cubicBezTo>
                  <a:cubicBezTo>
                    <a:pt x="18417" y="25978"/>
                    <a:pt x="19021" y="22453"/>
                    <a:pt x="19021" y="17761"/>
                  </a:cubicBezTo>
                  <a:cubicBezTo>
                    <a:pt x="19021" y="13058"/>
                    <a:pt x="18417" y="9534"/>
                    <a:pt x="17210" y="7197"/>
                  </a:cubicBezTo>
                  <a:cubicBezTo>
                    <a:pt x="16019" y="4851"/>
                    <a:pt x="14223" y="3673"/>
                    <a:pt x="11825" y="3673"/>
                  </a:cubicBezTo>
                  <a:moveTo>
                    <a:pt x="11825" y="0"/>
                  </a:moveTo>
                  <a:cubicBezTo>
                    <a:pt x="15660" y="0"/>
                    <a:pt x="18585" y="1525"/>
                    <a:pt x="20602" y="4564"/>
                  </a:cubicBezTo>
                  <a:cubicBezTo>
                    <a:pt x="22634" y="7583"/>
                    <a:pt x="23650" y="11989"/>
                    <a:pt x="23650" y="17761"/>
                  </a:cubicBezTo>
                  <a:cubicBezTo>
                    <a:pt x="23650" y="23522"/>
                    <a:pt x="22634" y="27928"/>
                    <a:pt x="20602" y="30967"/>
                  </a:cubicBezTo>
                  <a:cubicBezTo>
                    <a:pt x="18585" y="33987"/>
                    <a:pt x="15660" y="35502"/>
                    <a:pt x="11825" y="35502"/>
                  </a:cubicBezTo>
                  <a:cubicBezTo>
                    <a:pt x="7990" y="35502"/>
                    <a:pt x="5057" y="33987"/>
                    <a:pt x="3025" y="30967"/>
                  </a:cubicBezTo>
                  <a:cubicBezTo>
                    <a:pt x="1009" y="27928"/>
                    <a:pt x="0" y="23522"/>
                    <a:pt x="0" y="17761"/>
                  </a:cubicBezTo>
                  <a:cubicBezTo>
                    <a:pt x="0" y="11989"/>
                    <a:pt x="1009" y="7583"/>
                    <a:pt x="3025" y="4564"/>
                  </a:cubicBezTo>
                  <a:cubicBezTo>
                    <a:pt x="5057" y="1525"/>
                    <a:pt x="7990" y="0"/>
                    <a:pt x="11825" y="0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4" name="Freeform 243">
              <a:extLst>
                <a:ext uri="{FF2B5EF4-FFF2-40B4-BE49-F238E27FC236}">
                  <a16:creationId xmlns:a16="http://schemas.microsoft.com/office/drawing/2014/main" id="{E9C4DC6D-E235-BE6F-1E4E-86BD819215C4}"/>
                </a:ext>
              </a:extLst>
            </p:cNvPr>
            <p:cNvSpPr/>
            <p:nvPr/>
          </p:nvSpPr>
          <p:spPr>
            <a:xfrm>
              <a:off x="3210395" y="4423135"/>
              <a:ext cx="23650" cy="35497"/>
            </a:xfrm>
            <a:custGeom>
              <a:avLst/>
              <a:gdLst>
                <a:gd name="connsiteX0" fmla="*/ 11825 w 23650"/>
                <a:gd name="connsiteY0" fmla="*/ 3666 h 35497"/>
                <a:gd name="connsiteX1" fmla="*/ 6440 w 23650"/>
                <a:gd name="connsiteY1" fmla="*/ 7195 h 35497"/>
                <a:gd name="connsiteX2" fmla="*/ 4652 w 23650"/>
                <a:gd name="connsiteY2" fmla="*/ 17760 h 35497"/>
                <a:gd name="connsiteX3" fmla="*/ 6440 w 23650"/>
                <a:gd name="connsiteY3" fmla="*/ 28324 h 35497"/>
                <a:gd name="connsiteX4" fmla="*/ 11825 w 23650"/>
                <a:gd name="connsiteY4" fmla="*/ 31830 h 35497"/>
                <a:gd name="connsiteX5" fmla="*/ 17210 w 23650"/>
                <a:gd name="connsiteY5" fmla="*/ 28324 h 35497"/>
                <a:gd name="connsiteX6" fmla="*/ 19021 w 23650"/>
                <a:gd name="connsiteY6" fmla="*/ 17760 h 35497"/>
                <a:gd name="connsiteX7" fmla="*/ 17210 w 23650"/>
                <a:gd name="connsiteY7" fmla="*/ 7195 h 35497"/>
                <a:gd name="connsiteX8" fmla="*/ 11825 w 23650"/>
                <a:gd name="connsiteY8" fmla="*/ 3666 h 35497"/>
                <a:gd name="connsiteX9" fmla="*/ 11825 w 23650"/>
                <a:gd name="connsiteY9" fmla="*/ 0 h 35497"/>
                <a:gd name="connsiteX10" fmla="*/ 20602 w 23650"/>
                <a:gd name="connsiteY10" fmla="*/ 4560 h 35497"/>
                <a:gd name="connsiteX11" fmla="*/ 23650 w 23650"/>
                <a:gd name="connsiteY11" fmla="*/ 17760 h 35497"/>
                <a:gd name="connsiteX12" fmla="*/ 20602 w 23650"/>
                <a:gd name="connsiteY12" fmla="*/ 30959 h 35497"/>
                <a:gd name="connsiteX13" fmla="*/ 11825 w 23650"/>
                <a:gd name="connsiteY13" fmla="*/ 35497 h 35497"/>
                <a:gd name="connsiteX14" fmla="*/ 3025 w 23650"/>
                <a:gd name="connsiteY14" fmla="*/ 30959 h 35497"/>
                <a:gd name="connsiteX15" fmla="*/ 0 w 23650"/>
                <a:gd name="connsiteY15" fmla="*/ 17760 h 35497"/>
                <a:gd name="connsiteX16" fmla="*/ 3025 w 23650"/>
                <a:gd name="connsiteY16" fmla="*/ 4560 h 35497"/>
                <a:gd name="connsiteX17" fmla="*/ 11825 w 23650"/>
                <a:gd name="connsiteY17" fmla="*/ 0 h 35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650" h="35497">
                  <a:moveTo>
                    <a:pt x="11825" y="3666"/>
                  </a:moveTo>
                  <a:cubicBezTo>
                    <a:pt x="9442" y="3666"/>
                    <a:pt x="7647" y="4842"/>
                    <a:pt x="6440" y="7195"/>
                  </a:cubicBezTo>
                  <a:cubicBezTo>
                    <a:pt x="5248" y="9533"/>
                    <a:pt x="4652" y="13054"/>
                    <a:pt x="4652" y="17760"/>
                  </a:cubicBezTo>
                  <a:cubicBezTo>
                    <a:pt x="4652" y="22450"/>
                    <a:pt x="5248" y="25972"/>
                    <a:pt x="6440" y="28324"/>
                  </a:cubicBezTo>
                  <a:cubicBezTo>
                    <a:pt x="7647" y="30661"/>
                    <a:pt x="9442" y="31830"/>
                    <a:pt x="11825" y="31830"/>
                  </a:cubicBezTo>
                  <a:cubicBezTo>
                    <a:pt x="14223" y="31830"/>
                    <a:pt x="16019" y="30661"/>
                    <a:pt x="17210" y="28324"/>
                  </a:cubicBezTo>
                  <a:cubicBezTo>
                    <a:pt x="18417" y="25972"/>
                    <a:pt x="19021" y="22450"/>
                    <a:pt x="19021" y="17760"/>
                  </a:cubicBezTo>
                  <a:cubicBezTo>
                    <a:pt x="19021" y="13054"/>
                    <a:pt x="18417" y="9533"/>
                    <a:pt x="17210" y="7195"/>
                  </a:cubicBezTo>
                  <a:cubicBezTo>
                    <a:pt x="16019" y="4842"/>
                    <a:pt x="14223" y="3666"/>
                    <a:pt x="11825" y="3666"/>
                  </a:cubicBezTo>
                  <a:moveTo>
                    <a:pt x="11825" y="0"/>
                  </a:moveTo>
                  <a:cubicBezTo>
                    <a:pt x="15660" y="0"/>
                    <a:pt x="18585" y="1520"/>
                    <a:pt x="20602" y="4560"/>
                  </a:cubicBezTo>
                  <a:cubicBezTo>
                    <a:pt x="22634" y="7584"/>
                    <a:pt x="23650" y="11985"/>
                    <a:pt x="23650" y="17760"/>
                  </a:cubicBezTo>
                  <a:cubicBezTo>
                    <a:pt x="23650" y="23519"/>
                    <a:pt x="22634" y="27919"/>
                    <a:pt x="20602" y="30959"/>
                  </a:cubicBezTo>
                  <a:cubicBezTo>
                    <a:pt x="18585" y="33985"/>
                    <a:pt x="15660" y="35497"/>
                    <a:pt x="11825" y="35497"/>
                  </a:cubicBezTo>
                  <a:cubicBezTo>
                    <a:pt x="7990" y="35497"/>
                    <a:pt x="5057" y="33985"/>
                    <a:pt x="3025" y="30959"/>
                  </a:cubicBezTo>
                  <a:cubicBezTo>
                    <a:pt x="1009" y="27919"/>
                    <a:pt x="0" y="23519"/>
                    <a:pt x="0" y="17760"/>
                  </a:cubicBezTo>
                  <a:cubicBezTo>
                    <a:pt x="0" y="11985"/>
                    <a:pt x="1009" y="7584"/>
                    <a:pt x="3025" y="4560"/>
                  </a:cubicBezTo>
                  <a:cubicBezTo>
                    <a:pt x="5057" y="1520"/>
                    <a:pt x="7990" y="0"/>
                    <a:pt x="11825" y="0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5" name="Freeform 244">
              <a:extLst>
                <a:ext uri="{FF2B5EF4-FFF2-40B4-BE49-F238E27FC236}">
                  <a16:creationId xmlns:a16="http://schemas.microsoft.com/office/drawing/2014/main" id="{DF917CA1-3BFC-D092-6F36-076F601F6A6A}"/>
                </a:ext>
              </a:extLst>
            </p:cNvPr>
            <p:cNvSpPr/>
            <p:nvPr/>
          </p:nvSpPr>
          <p:spPr>
            <a:xfrm>
              <a:off x="3242180" y="4452147"/>
              <a:ext cx="4836" cy="5820"/>
            </a:xfrm>
            <a:custGeom>
              <a:avLst/>
              <a:gdLst>
                <a:gd name="connsiteX0" fmla="*/ 0 w 4836"/>
                <a:gd name="connsiteY0" fmla="*/ 0 h 5820"/>
                <a:gd name="connsiteX1" fmla="*/ 4836 w 4836"/>
                <a:gd name="connsiteY1" fmla="*/ 0 h 5820"/>
                <a:gd name="connsiteX2" fmla="*/ 4836 w 4836"/>
                <a:gd name="connsiteY2" fmla="*/ 5820 h 5820"/>
                <a:gd name="connsiteX3" fmla="*/ 0 w 4836"/>
                <a:gd name="connsiteY3" fmla="*/ 5820 h 5820"/>
                <a:gd name="connsiteX4" fmla="*/ 0 w 4836"/>
                <a:gd name="connsiteY4" fmla="*/ 0 h 5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6" h="5820">
                  <a:moveTo>
                    <a:pt x="0" y="0"/>
                  </a:moveTo>
                  <a:lnTo>
                    <a:pt x="4836" y="0"/>
                  </a:lnTo>
                  <a:lnTo>
                    <a:pt x="4836" y="5820"/>
                  </a:lnTo>
                  <a:lnTo>
                    <a:pt x="0" y="58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6" name="Freeform 245">
              <a:extLst>
                <a:ext uri="{FF2B5EF4-FFF2-40B4-BE49-F238E27FC236}">
                  <a16:creationId xmlns:a16="http://schemas.microsoft.com/office/drawing/2014/main" id="{518C9EE0-5498-DA8D-063E-203A9F5410DE}"/>
                </a:ext>
              </a:extLst>
            </p:cNvPr>
            <p:cNvSpPr/>
            <p:nvPr/>
          </p:nvSpPr>
          <p:spPr>
            <a:xfrm>
              <a:off x="3255517" y="4423135"/>
              <a:ext cx="21725" cy="34832"/>
            </a:xfrm>
            <a:custGeom>
              <a:avLst/>
              <a:gdLst>
                <a:gd name="connsiteX0" fmla="*/ 5569 w 21725"/>
                <a:gd name="connsiteY0" fmla="*/ 30937 h 34832"/>
                <a:gd name="connsiteX1" fmla="*/ 21726 w 21725"/>
                <a:gd name="connsiteY1" fmla="*/ 30937 h 34832"/>
                <a:gd name="connsiteX2" fmla="*/ 21726 w 21725"/>
                <a:gd name="connsiteY2" fmla="*/ 34832 h 34832"/>
                <a:gd name="connsiteX3" fmla="*/ 0 w 21725"/>
                <a:gd name="connsiteY3" fmla="*/ 34832 h 34832"/>
                <a:gd name="connsiteX4" fmla="*/ 0 w 21725"/>
                <a:gd name="connsiteY4" fmla="*/ 30937 h 34832"/>
                <a:gd name="connsiteX5" fmla="*/ 7174 w 21725"/>
                <a:gd name="connsiteY5" fmla="*/ 23626 h 34832"/>
                <a:gd name="connsiteX6" fmla="*/ 12903 w 21725"/>
                <a:gd name="connsiteY6" fmla="*/ 17691 h 34832"/>
                <a:gd name="connsiteX7" fmla="*/ 15996 w 21725"/>
                <a:gd name="connsiteY7" fmla="*/ 13475 h 34832"/>
                <a:gd name="connsiteX8" fmla="*/ 16890 w 21725"/>
                <a:gd name="connsiteY8" fmla="*/ 10059 h 34832"/>
                <a:gd name="connsiteX9" fmla="*/ 14965 w 21725"/>
                <a:gd name="connsiteY9" fmla="*/ 5614 h 34832"/>
                <a:gd name="connsiteX10" fmla="*/ 9992 w 21725"/>
                <a:gd name="connsiteY10" fmla="*/ 3896 h 34832"/>
                <a:gd name="connsiteX11" fmla="*/ 5386 w 21725"/>
                <a:gd name="connsiteY11" fmla="*/ 4652 h 34832"/>
                <a:gd name="connsiteX12" fmla="*/ 230 w 21725"/>
                <a:gd name="connsiteY12" fmla="*/ 6943 h 34832"/>
                <a:gd name="connsiteX13" fmla="*/ 230 w 21725"/>
                <a:gd name="connsiteY13" fmla="*/ 2268 h 34832"/>
                <a:gd name="connsiteX14" fmla="*/ 5455 w 21725"/>
                <a:gd name="connsiteY14" fmla="*/ 572 h 34832"/>
                <a:gd name="connsiteX15" fmla="*/ 9900 w 21725"/>
                <a:gd name="connsiteY15" fmla="*/ 0 h 34832"/>
                <a:gd name="connsiteX16" fmla="*/ 18379 w 21725"/>
                <a:gd name="connsiteY16" fmla="*/ 2658 h 34832"/>
                <a:gd name="connsiteX17" fmla="*/ 21542 w 21725"/>
                <a:gd name="connsiteY17" fmla="*/ 9762 h 34832"/>
                <a:gd name="connsiteX18" fmla="*/ 20740 w 21725"/>
                <a:gd name="connsiteY18" fmla="*/ 13772 h 34832"/>
                <a:gd name="connsiteX19" fmla="*/ 17875 w 21725"/>
                <a:gd name="connsiteY19" fmla="*/ 18218 h 34832"/>
                <a:gd name="connsiteX20" fmla="*/ 14231 w 21725"/>
                <a:gd name="connsiteY20" fmla="*/ 22068 h 34832"/>
                <a:gd name="connsiteX21" fmla="*/ 5569 w 21725"/>
                <a:gd name="connsiteY21" fmla="*/ 30937 h 34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1725" h="34832">
                  <a:moveTo>
                    <a:pt x="5569" y="30937"/>
                  </a:moveTo>
                  <a:lnTo>
                    <a:pt x="21726" y="30937"/>
                  </a:lnTo>
                  <a:lnTo>
                    <a:pt x="21726" y="34832"/>
                  </a:lnTo>
                  <a:lnTo>
                    <a:pt x="0" y="34832"/>
                  </a:lnTo>
                  <a:lnTo>
                    <a:pt x="0" y="30937"/>
                  </a:lnTo>
                  <a:cubicBezTo>
                    <a:pt x="1757" y="29119"/>
                    <a:pt x="4149" y="26683"/>
                    <a:pt x="7174" y="23626"/>
                  </a:cubicBezTo>
                  <a:cubicBezTo>
                    <a:pt x="10214" y="20555"/>
                    <a:pt x="12124" y="18577"/>
                    <a:pt x="12903" y="17691"/>
                  </a:cubicBezTo>
                  <a:cubicBezTo>
                    <a:pt x="14385" y="16026"/>
                    <a:pt x="15415" y="14620"/>
                    <a:pt x="15996" y="13475"/>
                  </a:cubicBezTo>
                  <a:cubicBezTo>
                    <a:pt x="16592" y="12314"/>
                    <a:pt x="16890" y="11175"/>
                    <a:pt x="16890" y="10059"/>
                  </a:cubicBezTo>
                  <a:cubicBezTo>
                    <a:pt x="16890" y="8242"/>
                    <a:pt x="16249" y="6760"/>
                    <a:pt x="14965" y="5614"/>
                  </a:cubicBezTo>
                  <a:cubicBezTo>
                    <a:pt x="13697" y="4469"/>
                    <a:pt x="12039" y="3896"/>
                    <a:pt x="9992" y="3896"/>
                  </a:cubicBezTo>
                  <a:cubicBezTo>
                    <a:pt x="8541" y="3896"/>
                    <a:pt x="7005" y="4148"/>
                    <a:pt x="5386" y="4652"/>
                  </a:cubicBezTo>
                  <a:cubicBezTo>
                    <a:pt x="3782" y="5156"/>
                    <a:pt x="2063" y="5919"/>
                    <a:pt x="230" y="6943"/>
                  </a:cubicBezTo>
                  <a:lnTo>
                    <a:pt x="230" y="2268"/>
                  </a:lnTo>
                  <a:cubicBezTo>
                    <a:pt x="2094" y="1520"/>
                    <a:pt x="3835" y="954"/>
                    <a:pt x="5455" y="572"/>
                  </a:cubicBezTo>
                  <a:cubicBezTo>
                    <a:pt x="7074" y="191"/>
                    <a:pt x="8556" y="0"/>
                    <a:pt x="9900" y="0"/>
                  </a:cubicBezTo>
                  <a:cubicBezTo>
                    <a:pt x="13445" y="0"/>
                    <a:pt x="16272" y="886"/>
                    <a:pt x="18379" y="2658"/>
                  </a:cubicBezTo>
                  <a:cubicBezTo>
                    <a:pt x="20488" y="4430"/>
                    <a:pt x="21542" y="6798"/>
                    <a:pt x="21542" y="9762"/>
                  </a:cubicBezTo>
                  <a:cubicBezTo>
                    <a:pt x="21542" y="11167"/>
                    <a:pt x="21275" y="12504"/>
                    <a:pt x="20740" y="13772"/>
                  </a:cubicBezTo>
                  <a:cubicBezTo>
                    <a:pt x="20220" y="15025"/>
                    <a:pt x="19265" y="16507"/>
                    <a:pt x="17875" y="18218"/>
                  </a:cubicBezTo>
                  <a:cubicBezTo>
                    <a:pt x="17493" y="18661"/>
                    <a:pt x="16279" y="19945"/>
                    <a:pt x="14231" y="22068"/>
                  </a:cubicBezTo>
                  <a:cubicBezTo>
                    <a:pt x="12185" y="24176"/>
                    <a:pt x="9297" y="27132"/>
                    <a:pt x="5569" y="30937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7" name="Freeform 246">
              <a:extLst>
                <a:ext uri="{FF2B5EF4-FFF2-40B4-BE49-F238E27FC236}">
                  <a16:creationId xmlns:a16="http://schemas.microsoft.com/office/drawing/2014/main" id="{9F090363-7126-6F49-E08E-05CCDA4D406C}"/>
                </a:ext>
              </a:extLst>
            </p:cNvPr>
            <p:cNvSpPr/>
            <p:nvPr/>
          </p:nvSpPr>
          <p:spPr>
            <a:xfrm>
              <a:off x="3208333" y="4257520"/>
              <a:ext cx="23649" cy="35497"/>
            </a:xfrm>
            <a:custGeom>
              <a:avLst/>
              <a:gdLst>
                <a:gd name="connsiteX0" fmla="*/ 11825 w 23649"/>
                <a:gd name="connsiteY0" fmla="*/ 3667 h 35497"/>
                <a:gd name="connsiteX1" fmla="*/ 6439 w 23649"/>
                <a:gd name="connsiteY1" fmla="*/ 7196 h 35497"/>
                <a:gd name="connsiteX2" fmla="*/ 4652 w 23649"/>
                <a:gd name="connsiteY2" fmla="*/ 17761 h 35497"/>
                <a:gd name="connsiteX3" fmla="*/ 6439 w 23649"/>
                <a:gd name="connsiteY3" fmla="*/ 28325 h 35497"/>
                <a:gd name="connsiteX4" fmla="*/ 11825 w 23649"/>
                <a:gd name="connsiteY4" fmla="*/ 31831 h 35497"/>
                <a:gd name="connsiteX5" fmla="*/ 17210 w 23649"/>
                <a:gd name="connsiteY5" fmla="*/ 28325 h 35497"/>
                <a:gd name="connsiteX6" fmla="*/ 19021 w 23649"/>
                <a:gd name="connsiteY6" fmla="*/ 17761 h 35497"/>
                <a:gd name="connsiteX7" fmla="*/ 17210 w 23649"/>
                <a:gd name="connsiteY7" fmla="*/ 7196 h 35497"/>
                <a:gd name="connsiteX8" fmla="*/ 11825 w 23649"/>
                <a:gd name="connsiteY8" fmla="*/ 3667 h 35497"/>
                <a:gd name="connsiteX9" fmla="*/ 11825 w 23649"/>
                <a:gd name="connsiteY9" fmla="*/ 0 h 35497"/>
                <a:gd name="connsiteX10" fmla="*/ 20602 w 23649"/>
                <a:gd name="connsiteY10" fmla="*/ 4561 h 35497"/>
                <a:gd name="connsiteX11" fmla="*/ 23649 w 23649"/>
                <a:gd name="connsiteY11" fmla="*/ 17761 h 35497"/>
                <a:gd name="connsiteX12" fmla="*/ 20602 w 23649"/>
                <a:gd name="connsiteY12" fmla="*/ 30960 h 35497"/>
                <a:gd name="connsiteX13" fmla="*/ 11825 w 23649"/>
                <a:gd name="connsiteY13" fmla="*/ 35497 h 35497"/>
                <a:gd name="connsiteX14" fmla="*/ 3024 w 23649"/>
                <a:gd name="connsiteY14" fmla="*/ 30960 h 35497"/>
                <a:gd name="connsiteX15" fmla="*/ 0 w 23649"/>
                <a:gd name="connsiteY15" fmla="*/ 17761 h 35497"/>
                <a:gd name="connsiteX16" fmla="*/ 3024 w 23649"/>
                <a:gd name="connsiteY16" fmla="*/ 4561 h 35497"/>
                <a:gd name="connsiteX17" fmla="*/ 11825 w 23649"/>
                <a:gd name="connsiteY17" fmla="*/ 0 h 35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649" h="35497">
                  <a:moveTo>
                    <a:pt x="11825" y="3667"/>
                  </a:moveTo>
                  <a:cubicBezTo>
                    <a:pt x="9442" y="3667"/>
                    <a:pt x="7646" y="4843"/>
                    <a:pt x="6439" y="7196"/>
                  </a:cubicBezTo>
                  <a:cubicBezTo>
                    <a:pt x="5248" y="9534"/>
                    <a:pt x="4652" y="13055"/>
                    <a:pt x="4652" y="17761"/>
                  </a:cubicBezTo>
                  <a:cubicBezTo>
                    <a:pt x="4652" y="22450"/>
                    <a:pt x="5248" y="25972"/>
                    <a:pt x="6439" y="28325"/>
                  </a:cubicBezTo>
                  <a:cubicBezTo>
                    <a:pt x="7646" y="30662"/>
                    <a:pt x="9442" y="31831"/>
                    <a:pt x="11825" y="31831"/>
                  </a:cubicBezTo>
                  <a:cubicBezTo>
                    <a:pt x="14223" y="31831"/>
                    <a:pt x="16018" y="30662"/>
                    <a:pt x="17210" y="28325"/>
                  </a:cubicBezTo>
                  <a:cubicBezTo>
                    <a:pt x="18417" y="25972"/>
                    <a:pt x="19021" y="22450"/>
                    <a:pt x="19021" y="17761"/>
                  </a:cubicBezTo>
                  <a:cubicBezTo>
                    <a:pt x="19021" y="13055"/>
                    <a:pt x="18417" y="9534"/>
                    <a:pt x="17210" y="7196"/>
                  </a:cubicBezTo>
                  <a:cubicBezTo>
                    <a:pt x="16018" y="4843"/>
                    <a:pt x="14223" y="3667"/>
                    <a:pt x="11825" y="3667"/>
                  </a:cubicBezTo>
                  <a:moveTo>
                    <a:pt x="11825" y="0"/>
                  </a:moveTo>
                  <a:cubicBezTo>
                    <a:pt x="15659" y="0"/>
                    <a:pt x="18585" y="1521"/>
                    <a:pt x="20602" y="4561"/>
                  </a:cubicBezTo>
                  <a:cubicBezTo>
                    <a:pt x="22633" y="7585"/>
                    <a:pt x="23649" y="11986"/>
                    <a:pt x="23649" y="17761"/>
                  </a:cubicBezTo>
                  <a:cubicBezTo>
                    <a:pt x="23649" y="23520"/>
                    <a:pt x="22633" y="27920"/>
                    <a:pt x="20602" y="30960"/>
                  </a:cubicBezTo>
                  <a:cubicBezTo>
                    <a:pt x="18585" y="33985"/>
                    <a:pt x="15659" y="35497"/>
                    <a:pt x="11825" y="35497"/>
                  </a:cubicBezTo>
                  <a:cubicBezTo>
                    <a:pt x="7990" y="35497"/>
                    <a:pt x="5057" y="33985"/>
                    <a:pt x="3024" y="30960"/>
                  </a:cubicBezTo>
                  <a:cubicBezTo>
                    <a:pt x="1008" y="27920"/>
                    <a:pt x="0" y="23520"/>
                    <a:pt x="0" y="17761"/>
                  </a:cubicBezTo>
                  <a:cubicBezTo>
                    <a:pt x="0" y="11986"/>
                    <a:pt x="1008" y="7585"/>
                    <a:pt x="3024" y="4561"/>
                  </a:cubicBezTo>
                  <a:cubicBezTo>
                    <a:pt x="5057" y="1521"/>
                    <a:pt x="7990" y="0"/>
                    <a:pt x="11825" y="0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8" name="Freeform 247">
              <a:extLst>
                <a:ext uri="{FF2B5EF4-FFF2-40B4-BE49-F238E27FC236}">
                  <a16:creationId xmlns:a16="http://schemas.microsoft.com/office/drawing/2014/main" id="{77810BD0-9831-920F-542E-500E69231AC1}"/>
                </a:ext>
              </a:extLst>
            </p:cNvPr>
            <p:cNvSpPr/>
            <p:nvPr/>
          </p:nvSpPr>
          <p:spPr>
            <a:xfrm>
              <a:off x="3240118" y="4286532"/>
              <a:ext cx="4835" cy="5821"/>
            </a:xfrm>
            <a:custGeom>
              <a:avLst/>
              <a:gdLst>
                <a:gd name="connsiteX0" fmla="*/ 0 w 4835"/>
                <a:gd name="connsiteY0" fmla="*/ 0 h 5821"/>
                <a:gd name="connsiteX1" fmla="*/ 4835 w 4835"/>
                <a:gd name="connsiteY1" fmla="*/ 0 h 5821"/>
                <a:gd name="connsiteX2" fmla="*/ 4835 w 4835"/>
                <a:gd name="connsiteY2" fmla="*/ 5821 h 5821"/>
                <a:gd name="connsiteX3" fmla="*/ 0 w 4835"/>
                <a:gd name="connsiteY3" fmla="*/ 5821 h 5821"/>
                <a:gd name="connsiteX4" fmla="*/ 0 w 4835"/>
                <a:gd name="connsiteY4" fmla="*/ 0 h 5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5" h="5821">
                  <a:moveTo>
                    <a:pt x="0" y="0"/>
                  </a:moveTo>
                  <a:lnTo>
                    <a:pt x="4835" y="0"/>
                  </a:lnTo>
                  <a:lnTo>
                    <a:pt x="4835" y="5821"/>
                  </a:lnTo>
                  <a:lnTo>
                    <a:pt x="0" y="58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9" name="Freeform 248">
              <a:extLst>
                <a:ext uri="{FF2B5EF4-FFF2-40B4-BE49-F238E27FC236}">
                  <a16:creationId xmlns:a16="http://schemas.microsoft.com/office/drawing/2014/main" id="{0F4C9324-E1A6-EB55-C0DF-8C692C320D82}"/>
                </a:ext>
              </a:extLst>
            </p:cNvPr>
            <p:cNvSpPr/>
            <p:nvPr/>
          </p:nvSpPr>
          <p:spPr>
            <a:xfrm>
              <a:off x="3252309" y="4258138"/>
              <a:ext cx="24933" cy="34214"/>
            </a:xfrm>
            <a:custGeom>
              <a:avLst/>
              <a:gdLst>
                <a:gd name="connsiteX0" fmla="*/ 15446 w 24933"/>
                <a:gd name="connsiteY0" fmla="*/ 4033 h 34214"/>
                <a:gd name="connsiteX1" fmla="*/ 3758 w 24933"/>
                <a:gd name="connsiteY1" fmla="*/ 22298 h 34214"/>
                <a:gd name="connsiteX2" fmla="*/ 15446 w 24933"/>
                <a:gd name="connsiteY2" fmla="*/ 22298 h 34214"/>
                <a:gd name="connsiteX3" fmla="*/ 15446 w 24933"/>
                <a:gd name="connsiteY3" fmla="*/ 4033 h 34214"/>
                <a:gd name="connsiteX4" fmla="*/ 14231 w 24933"/>
                <a:gd name="connsiteY4" fmla="*/ 0 h 34214"/>
                <a:gd name="connsiteX5" fmla="*/ 20051 w 24933"/>
                <a:gd name="connsiteY5" fmla="*/ 0 h 34214"/>
                <a:gd name="connsiteX6" fmla="*/ 20051 w 24933"/>
                <a:gd name="connsiteY6" fmla="*/ 22298 h 34214"/>
                <a:gd name="connsiteX7" fmla="*/ 24933 w 24933"/>
                <a:gd name="connsiteY7" fmla="*/ 22298 h 34214"/>
                <a:gd name="connsiteX8" fmla="*/ 24933 w 24933"/>
                <a:gd name="connsiteY8" fmla="*/ 26148 h 34214"/>
                <a:gd name="connsiteX9" fmla="*/ 20051 w 24933"/>
                <a:gd name="connsiteY9" fmla="*/ 26148 h 34214"/>
                <a:gd name="connsiteX10" fmla="*/ 20051 w 24933"/>
                <a:gd name="connsiteY10" fmla="*/ 34214 h 34214"/>
                <a:gd name="connsiteX11" fmla="*/ 15446 w 24933"/>
                <a:gd name="connsiteY11" fmla="*/ 34214 h 34214"/>
                <a:gd name="connsiteX12" fmla="*/ 15446 w 24933"/>
                <a:gd name="connsiteY12" fmla="*/ 26148 h 34214"/>
                <a:gd name="connsiteX13" fmla="*/ 0 w 24933"/>
                <a:gd name="connsiteY13" fmla="*/ 26148 h 34214"/>
                <a:gd name="connsiteX14" fmla="*/ 0 w 24933"/>
                <a:gd name="connsiteY14" fmla="*/ 21679 h 34214"/>
                <a:gd name="connsiteX15" fmla="*/ 14231 w 24933"/>
                <a:gd name="connsiteY15" fmla="*/ 0 h 34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933" h="34214">
                  <a:moveTo>
                    <a:pt x="15446" y="4033"/>
                  </a:moveTo>
                  <a:lnTo>
                    <a:pt x="3758" y="22298"/>
                  </a:lnTo>
                  <a:lnTo>
                    <a:pt x="15446" y="22298"/>
                  </a:lnTo>
                  <a:lnTo>
                    <a:pt x="15446" y="4033"/>
                  </a:lnTo>
                  <a:moveTo>
                    <a:pt x="14231" y="0"/>
                  </a:moveTo>
                  <a:lnTo>
                    <a:pt x="20051" y="0"/>
                  </a:lnTo>
                  <a:lnTo>
                    <a:pt x="20051" y="22298"/>
                  </a:lnTo>
                  <a:lnTo>
                    <a:pt x="24933" y="22298"/>
                  </a:lnTo>
                  <a:lnTo>
                    <a:pt x="24933" y="26148"/>
                  </a:lnTo>
                  <a:lnTo>
                    <a:pt x="20051" y="26148"/>
                  </a:lnTo>
                  <a:lnTo>
                    <a:pt x="20051" y="34214"/>
                  </a:lnTo>
                  <a:lnTo>
                    <a:pt x="15446" y="34214"/>
                  </a:lnTo>
                  <a:lnTo>
                    <a:pt x="15446" y="26148"/>
                  </a:lnTo>
                  <a:lnTo>
                    <a:pt x="0" y="26148"/>
                  </a:lnTo>
                  <a:lnTo>
                    <a:pt x="0" y="21679"/>
                  </a:lnTo>
                  <a:lnTo>
                    <a:pt x="14231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0" name="Freeform 249">
              <a:extLst>
                <a:ext uri="{FF2B5EF4-FFF2-40B4-BE49-F238E27FC236}">
                  <a16:creationId xmlns:a16="http://schemas.microsoft.com/office/drawing/2014/main" id="{54251F1E-E470-2185-9DDD-BE200BBC782A}"/>
                </a:ext>
              </a:extLst>
            </p:cNvPr>
            <p:cNvSpPr/>
            <p:nvPr/>
          </p:nvSpPr>
          <p:spPr>
            <a:xfrm>
              <a:off x="3208653" y="4091906"/>
              <a:ext cx="23650" cy="35497"/>
            </a:xfrm>
            <a:custGeom>
              <a:avLst/>
              <a:gdLst>
                <a:gd name="connsiteX0" fmla="*/ 11825 w 23650"/>
                <a:gd name="connsiteY0" fmla="*/ 3666 h 35497"/>
                <a:gd name="connsiteX1" fmla="*/ 6439 w 23650"/>
                <a:gd name="connsiteY1" fmla="*/ 7195 h 35497"/>
                <a:gd name="connsiteX2" fmla="*/ 4652 w 23650"/>
                <a:gd name="connsiteY2" fmla="*/ 17760 h 35497"/>
                <a:gd name="connsiteX3" fmla="*/ 6439 w 23650"/>
                <a:gd name="connsiteY3" fmla="*/ 28325 h 35497"/>
                <a:gd name="connsiteX4" fmla="*/ 11825 w 23650"/>
                <a:gd name="connsiteY4" fmla="*/ 31831 h 35497"/>
                <a:gd name="connsiteX5" fmla="*/ 17210 w 23650"/>
                <a:gd name="connsiteY5" fmla="*/ 28325 h 35497"/>
                <a:gd name="connsiteX6" fmla="*/ 19021 w 23650"/>
                <a:gd name="connsiteY6" fmla="*/ 17760 h 35497"/>
                <a:gd name="connsiteX7" fmla="*/ 17210 w 23650"/>
                <a:gd name="connsiteY7" fmla="*/ 7195 h 35497"/>
                <a:gd name="connsiteX8" fmla="*/ 11825 w 23650"/>
                <a:gd name="connsiteY8" fmla="*/ 3666 h 35497"/>
                <a:gd name="connsiteX9" fmla="*/ 11825 w 23650"/>
                <a:gd name="connsiteY9" fmla="*/ 0 h 35497"/>
                <a:gd name="connsiteX10" fmla="*/ 20602 w 23650"/>
                <a:gd name="connsiteY10" fmla="*/ 4560 h 35497"/>
                <a:gd name="connsiteX11" fmla="*/ 23650 w 23650"/>
                <a:gd name="connsiteY11" fmla="*/ 17760 h 35497"/>
                <a:gd name="connsiteX12" fmla="*/ 20602 w 23650"/>
                <a:gd name="connsiteY12" fmla="*/ 30960 h 35497"/>
                <a:gd name="connsiteX13" fmla="*/ 11825 w 23650"/>
                <a:gd name="connsiteY13" fmla="*/ 35497 h 35497"/>
                <a:gd name="connsiteX14" fmla="*/ 3024 w 23650"/>
                <a:gd name="connsiteY14" fmla="*/ 30960 h 35497"/>
                <a:gd name="connsiteX15" fmla="*/ 0 w 23650"/>
                <a:gd name="connsiteY15" fmla="*/ 17760 h 35497"/>
                <a:gd name="connsiteX16" fmla="*/ 3024 w 23650"/>
                <a:gd name="connsiteY16" fmla="*/ 4560 h 35497"/>
                <a:gd name="connsiteX17" fmla="*/ 11825 w 23650"/>
                <a:gd name="connsiteY17" fmla="*/ 0 h 35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650" h="35497">
                  <a:moveTo>
                    <a:pt x="11825" y="3666"/>
                  </a:moveTo>
                  <a:cubicBezTo>
                    <a:pt x="9442" y="3666"/>
                    <a:pt x="7646" y="4842"/>
                    <a:pt x="6439" y="7195"/>
                  </a:cubicBezTo>
                  <a:cubicBezTo>
                    <a:pt x="5248" y="9533"/>
                    <a:pt x="4652" y="13054"/>
                    <a:pt x="4652" y="17760"/>
                  </a:cubicBezTo>
                  <a:cubicBezTo>
                    <a:pt x="4652" y="22450"/>
                    <a:pt x="5248" y="25972"/>
                    <a:pt x="6439" y="28325"/>
                  </a:cubicBezTo>
                  <a:cubicBezTo>
                    <a:pt x="7646" y="30662"/>
                    <a:pt x="9442" y="31831"/>
                    <a:pt x="11825" y="31831"/>
                  </a:cubicBezTo>
                  <a:cubicBezTo>
                    <a:pt x="14223" y="31831"/>
                    <a:pt x="16018" y="30662"/>
                    <a:pt x="17210" y="28325"/>
                  </a:cubicBezTo>
                  <a:cubicBezTo>
                    <a:pt x="18417" y="25972"/>
                    <a:pt x="19021" y="22450"/>
                    <a:pt x="19021" y="17760"/>
                  </a:cubicBezTo>
                  <a:cubicBezTo>
                    <a:pt x="19021" y="13054"/>
                    <a:pt x="18417" y="9533"/>
                    <a:pt x="17210" y="7195"/>
                  </a:cubicBezTo>
                  <a:cubicBezTo>
                    <a:pt x="16018" y="4842"/>
                    <a:pt x="14223" y="3666"/>
                    <a:pt x="11825" y="3666"/>
                  </a:cubicBezTo>
                  <a:moveTo>
                    <a:pt x="11825" y="0"/>
                  </a:moveTo>
                  <a:cubicBezTo>
                    <a:pt x="15659" y="0"/>
                    <a:pt x="18585" y="1520"/>
                    <a:pt x="20602" y="4560"/>
                  </a:cubicBezTo>
                  <a:cubicBezTo>
                    <a:pt x="22634" y="7584"/>
                    <a:pt x="23650" y="11985"/>
                    <a:pt x="23650" y="17760"/>
                  </a:cubicBezTo>
                  <a:cubicBezTo>
                    <a:pt x="23650" y="23519"/>
                    <a:pt x="22634" y="27920"/>
                    <a:pt x="20602" y="30960"/>
                  </a:cubicBezTo>
                  <a:cubicBezTo>
                    <a:pt x="18585" y="33985"/>
                    <a:pt x="15659" y="35497"/>
                    <a:pt x="11825" y="35497"/>
                  </a:cubicBezTo>
                  <a:cubicBezTo>
                    <a:pt x="7990" y="35497"/>
                    <a:pt x="5057" y="33985"/>
                    <a:pt x="3024" y="30960"/>
                  </a:cubicBezTo>
                  <a:cubicBezTo>
                    <a:pt x="1008" y="27920"/>
                    <a:pt x="0" y="23519"/>
                    <a:pt x="0" y="17760"/>
                  </a:cubicBezTo>
                  <a:cubicBezTo>
                    <a:pt x="0" y="11985"/>
                    <a:pt x="1008" y="7584"/>
                    <a:pt x="3024" y="4560"/>
                  </a:cubicBezTo>
                  <a:cubicBezTo>
                    <a:pt x="5057" y="1520"/>
                    <a:pt x="7990" y="0"/>
                    <a:pt x="11825" y="0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1" name="Freeform 250">
              <a:extLst>
                <a:ext uri="{FF2B5EF4-FFF2-40B4-BE49-F238E27FC236}">
                  <a16:creationId xmlns:a16="http://schemas.microsoft.com/office/drawing/2014/main" id="{FCC52E75-AA57-20DD-7BEB-0D83C9DA8853}"/>
                </a:ext>
              </a:extLst>
            </p:cNvPr>
            <p:cNvSpPr/>
            <p:nvPr/>
          </p:nvSpPr>
          <p:spPr>
            <a:xfrm>
              <a:off x="3240438" y="4120918"/>
              <a:ext cx="4835" cy="5821"/>
            </a:xfrm>
            <a:custGeom>
              <a:avLst/>
              <a:gdLst>
                <a:gd name="connsiteX0" fmla="*/ 0 w 4835"/>
                <a:gd name="connsiteY0" fmla="*/ 0 h 5821"/>
                <a:gd name="connsiteX1" fmla="*/ 4835 w 4835"/>
                <a:gd name="connsiteY1" fmla="*/ 0 h 5821"/>
                <a:gd name="connsiteX2" fmla="*/ 4835 w 4835"/>
                <a:gd name="connsiteY2" fmla="*/ 5821 h 5821"/>
                <a:gd name="connsiteX3" fmla="*/ 0 w 4835"/>
                <a:gd name="connsiteY3" fmla="*/ 5821 h 5821"/>
                <a:gd name="connsiteX4" fmla="*/ 0 w 4835"/>
                <a:gd name="connsiteY4" fmla="*/ 0 h 5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5" h="5821">
                  <a:moveTo>
                    <a:pt x="0" y="0"/>
                  </a:moveTo>
                  <a:lnTo>
                    <a:pt x="4835" y="0"/>
                  </a:lnTo>
                  <a:lnTo>
                    <a:pt x="4835" y="5821"/>
                  </a:lnTo>
                  <a:lnTo>
                    <a:pt x="0" y="58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2" name="Freeform 251">
              <a:extLst>
                <a:ext uri="{FF2B5EF4-FFF2-40B4-BE49-F238E27FC236}">
                  <a16:creationId xmlns:a16="http://schemas.microsoft.com/office/drawing/2014/main" id="{719C6A7B-F3F0-0A66-7AF3-6B2603ED3036}"/>
                </a:ext>
              </a:extLst>
            </p:cNvPr>
            <p:cNvSpPr/>
            <p:nvPr/>
          </p:nvSpPr>
          <p:spPr>
            <a:xfrm>
              <a:off x="3253615" y="4091906"/>
              <a:ext cx="23627" cy="35497"/>
            </a:xfrm>
            <a:custGeom>
              <a:avLst/>
              <a:gdLst>
                <a:gd name="connsiteX0" fmla="*/ 12215 w 23627"/>
                <a:gd name="connsiteY0" fmla="*/ 15881 h 35497"/>
                <a:gd name="connsiteX1" fmla="*/ 7265 w 23627"/>
                <a:gd name="connsiteY1" fmla="*/ 18012 h 35497"/>
                <a:gd name="connsiteX2" fmla="*/ 5454 w 23627"/>
                <a:gd name="connsiteY2" fmla="*/ 23856 h 35497"/>
                <a:gd name="connsiteX3" fmla="*/ 7265 w 23627"/>
                <a:gd name="connsiteY3" fmla="*/ 29699 h 35497"/>
                <a:gd name="connsiteX4" fmla="*/ 12215 w 23627"/>
                <a:gd name="connsiteY4" fmla="*/ 31831 h 35497"/>
                <a:gd name="connsiteX5" fmla="*/ 17142 w 23627"/>
                <a:gd name="connsiteY5" fmla="*/ 29699 h 35497"/>
                <a:gd name="connsiteX6" fmla="*/ 18975 w 23627"/>
                <a:gd name="connsiteY6" fmla="*/ 23856 h 35497"/>
                <a:gd name="connsiteX7" fmla="*/ 17142 w 23627"/>
                <a:gd name="connsiteY7" fmla="*/ 18012 h 35497"/>
                <a:gd name="connsiteX8" fmla="*/ 12215 w 23627"/>
                <a:gd name="connsiteY8" fmla="*/ 15881 h 35497"/>
                <a:gd name="connsiteX9" fmla="*/ 21404 w 23627"/>
                <a:gd name="connsiteY9" fmla="*/ 1375 h 35497"/>
                <a:gd name="connsiteX10" fmla="*/ 21404 w 23627"/>
                <a:gd name="connsiteY10" fmla="*/ 5592 h 35497"/>
                <a:gd name="connsiteX11" fmla="*/ 17875 w 23627"/>
                <a:gd name="connsiteY11" fmla="*/ 4331 h 35497"/>
                <a:gd name="connsiteX12" fmla="*/ 14369 w 23627"/>
                <a:gd name="connsiteY12" fmla="*/ 3896 h 35497"/>
                <a:gd name="connsiteX13" fmla="*/ 7357 w 23627"/>
                <a:gd name="connsiteY13" fmla="*/ 6989 h 35497"/>
                <a:gd name="connsiteX14" fmla="*/ 4606 w 23627"/>
                <a:gd name="connsiteY14" fmla="*/ 16339 h 35497"/>
                <a:gd name="connsiteX15" fmla="*/ 7998 w 23627"/>
                <a:gd name="connsiteY15" fmla="*/ 13291 h 35497"/>
                <a:gd name="connsiteX16" fmla="*/ 12490 w 23627"/>
                <a:gd name="connsiteY16" fmla="*/ 12215 h 35497"/>
                <a:gd name="connsiteX17" fmla="*/ 20625 w 23627"/>
                <a:gd name="connsiteY17" fmla="*/ 15354 h 35497"/>
                <a:gd name="connsiteX18" fmla="*/ 23627 w 23627"/>
                <a:gd name="connsiteY18" fmla="*/ 23856 h 35497"/>
                <a:gd name="connsiteX19" fmla="*/ 20511 w 23627"/>
                <a:gd name="connsiteY19" fmla="*/ 32312 h 35497"/>
                <a:gd name="connsiteX20" fmla="*/ 12215 w 23627"/>
                <a:gd name="connsiteY20" fmla="*/ 35497 h 35497"/>
                <a:gd name="connsiteX21" fmla="*/ 3139 w 23627"/>
                <a:gd name="connsiteY21" fmla="*/ 30960 h 35497"/>
                <a:gd name="connsiteX22" fmla="*/ 0 w 23627"/>
                <a:gd name="connsiteY22" fmla="*/ 17760 h 35497"/>
                <a:gd name="connsiteX23" fmla="*/ 3850 w 23627"/>
                <a:gd name="connsiteY23" fmla="*/ 4835 h 35497"/>
                <a:gd name="connsiteX24" fmla="*/ 14186 w 23627"/>
                <a:gd name="connsiteY24" fmla="*/ 0 h 35497"/>
                <a:gd name="connsiteX25" fmla="*/ 17691 w 23627"/>
                <a:gd name="connsiteY25" fmla="*/ 344 h 35497"/>
                <a:gd name="connsiteX26" fmla="*/ 21404 w 23627"/>
                <a:gd name="connsiteY26" fmla="*/ 1375 h 35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3627" h="35497">
                  <a:moveTo>
                    <a:pt x="12215" y="15881"/>
                  </a:moveTo>
                  <a:cubicBezTo>
                    <a:pt x="10137" y="15881"/>
                    <a:pt x="8487" y="16591"/>
                    <a:pt x="7265" y="18012"/>
                  </a:cubicBezTo>
                  <a:cubicBezTo>
                    <a:pt x="6058" y="19433"/>
                    <a:pt x="5454" y="21381"/>
                    <a:pt x="5454" y="23856"/>
                  </a:cubicBezTo>
                  <a:cubicBezTo>
                    <a:pt x="5454" y="26316"/>
                    <a:pt x="6058" y="28264"/>
                    <a:pt x="7265" y="29699"/>
                  </a:cubicBezTo>
                  <a:cubicBezTo>
                    <a:pt x="8487" y="31120"/>
                    <a:pt x="10137" y="31831"/>
                    <a:pt x="12215" y="31831"/>
                  </a:cubicBezTo>
                  <a:cubicBezTo>
                    <a:pt x="14293" y="31831"/>
                    <a:pt x="15935" y="31120"/>
                    <a:pt x="17142" y="29699"/>
                  </a:cubicBezTo>
                  <a:cubicBezTo>
                    <a:pt x="18365" y="28264"/>
                    <a:pt x="18975" y="26316"/>
                    <a:pt x="18975" y="23856"/>
                  </a:cubicBezTo>
                  <a:cubicBezTo>
                    <a:pt x="18975" y="21381"/>
                    <a:pt x="18365" y="19433"/>
                    <a:pt x="17142" y="18012"/>
                  </a:cubicBezTo>
                  <a:cubicBezTo>
                    <a:pt x="15935" y="16591"/>
                    <a:pt x="14293" y="15881"/>
                    <a:pt x="12215" y="15881"/>
                  </a:cubicBezTo>
                  <a:moveTo>
                    <a:pt x="21404" y="1375"/>
                  </a:moveTo>
                  <a:lnTo>
                    <a:pt x="21404" y="5592"/>
                  </a:lnTo>
                  <a:cubicBezTo>
                    <a:pt x="20243" y="5041"/>
                    <a:pt x="19066" y="4621"/>
                    <a:pt x="17875" y="4331"/>
                  </a:cubicBezTo>
                  <a:cubicBezTo>
                    <a:pt x="16698" y="4041"/>
                    <a:pt x="15530" y="3896"/>
                    <a:pt x="14369" y="3896"/>
                  </a:cubicBezTo>
                  <a:cubicBezTo>
                    <a:pt x="11313" y="3896"/>
                    <a:pt x="8975" y="4927"/>
                    <a:pt x="7357" y="6989"/>
                  </a:cubicBezTo>
                  <a:cubicBezTo>
                    <a:pt x="5752" y="9052"/>
                    <a:pt x="4835" y="12168"/>
                    <a:pt x="4606" y="16339"/>
                  </a:cubicBezTo>
                  <a:cubicBezTo>
                    <a:pt x="5508" y="15009"/>
                    <a:pt x="6639" y="13994"/>
                    <a:pt x="7998" y="13291"/>
                  </a:cubicBezTo>
                  <a:cubicBezTo>
                    <a:pt x="9357" y="12573"/>
                    <a:pt x="10855" y="12215"/>
                    <a:pt x="12490" y="12215"/>
                  </a:cubicBezTo>
                  <a:cubicBezTo>
                    <a:pt x="15927" y="12215"/>
                    <a:pt x="18639" y="13261"/>
                    <a:pt x="20625" y="15354"/>
                  </a:cubicBezTo>
                  <a:cubicBezTo>
                    <a:pt x="22626" y="17432"/>
                    <a:pt x="23627" y="20265"/>
                    <a:pt x="23627" y="23856"/>
                  </a:cubicBezTo>
                  <a:cubicBezTo>
                    <a:pt x="23627" y="27370"/>
                    <a:pt x="22589" y="30188"/>
                    <a:pt x="20511" y="32312"/>
                  </a:cubicBezTo>
                  <a:cubicBezTo>
                    <a:pt x="18433" y="34435"/>
                    <a:pt x="15668" y="35497"/>
                    <a:pt x="12215" y="35497"/>
                  </a:cubicBezTo>
                  <a:cubicBezTo>
                    <a:pt x="8258" y="35497"/>
                    <a:pt x="5233" y="33985"/>
                    <a:pt x="3139" y="30960"/>
                  </a:cubicBezTo>
                  <a:cubicBezTo>
                    <a:pt x="1046" y="27920"/>
                    <a:pt x="0" y="23519"/>
                    <a:pt x="0" y="17760"/>
                  </a:cubicBezTo>
                  <a:cubicBezTo>
                    <a:pt x="0" y="12351"/>
                    <a:pt x="1283" y="8044"/>
                    <a:pt x="3850" y="4835"/>
                  </a:cubicBezTo>
                  <a:cubicBezTo>
                    <a:pt x="6417" y="1612"/>
                    <a:pt x="9862" y="0"/>
                    <a:pt x="14186" y="0"/>
                  </a:cubicBezTo>
                  <a:cubicBezTo>
                    <a:pt x="15347" y="0"/>
                    <a:pt x="16515" y="115"/>
                    <a:pt x="17691" y="344"/>
                  </a:cubicBezTo>
                  <a:cubicBezTo>
                    <a:pt x="18883" y="572"/>
                    <a:pt x="20121" y="917"/>
                    <a:pt x="21404" y="1375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3" name="Freeform 252">
              <a:extLst>
                <a:ext uri="{FF2B5EF4-FFF2-40B4-BE49-F238E27FC236}">
                  <a16:creationId xmlns:a16="http://schemas.microsoft.com/office/drawing/2014/main" id="{596E50C2-9674-1D35-A73C-D78A1B7A4C1A}"/>
                </a:ext>
              </a:extLst>
            </p:cNvPr>
            <p:cNvSpPr/>
            <p:nvPr/>
          </p:nvSpPr>
          <p:spPr>
            <a:xfrm>
              <a:off x="3208905" y="3926290"/>
              <a:ext cx="23650" cy="35497"/>
            </a:xfrm>
            <a:custGeom>
              <a:avLst/>
              <a:gdLst>
                <a:gd name="connsiteX0" fmla="*/ 11826 w 23650"/>
                <a:gd name="connsiteY0" fmla="*/ 3667 h 35497"/>
                <a:gd name="connsiteX1" fmla="*/ 6440 w 23650"/>
                <a:gd name="connsiteY1" fmla="*/ 7196 h 35497"/>
                <a:gd name="connsiteX2" fmla="*/ 4652 w 23650"/>
                <a:gd name="connsiteY2" fmla="*/ 17761 h 35497"/>
                <a:gd name="connsiteX3" fmla="*/ 6440 w 23650"/>
                <a:gd name="connsiteY3" fmla="*/ 28325 h 35497"/>
                <a:gd name="connsiteX4" fmla="*/ 11826 w 23650"/>
                <a:gd name="connsiteY4" fmla="*/ 31831 h 35497"/>
                <a:gd name="connsiteX5" fmla="*/ 17211 w 23650"/>
                <a:gd name="connsiteY5" fmla="*/ 28325 h 35497"/>
                <a:gd name="connsiteX6" fmla="*/ 19021 w 23650"/>
                <a:gd name="connsiteY6" fmla="*/ 17761 h 35497"/>
                <a:gd name="connsiteX7" fmla="*/ 17211 w 23650"/>
                <a:gd name="connsiteY7" fmla="*/ 7196 h 35497"/>
                <a:gd name="connsiteX8" fmla="*/ 11826 w 23650"/>
                <a:gd name="connsiteY8" fmla="*/ 3667 h 35497"/>
                <a:gd name="connsiteX9" fmla="*/ 11826 w 23650"/>
                <a:gd name="connsiteY9" fmla="*/ 0 h 35497"/>
                <a:gd name="connsiteX10" fmla="*/ 20602 w 23650"/>
                <a:gd name="connsiteY10" fmla="*/ 4561 h 35497"/>
                <a:gd name="connsiteX11" fmla="*/ 23650 w 23650"/>
                <a:gd name="connsiteY11" fmla="*/ 17761 h 35497"/>
                <a:gd name="connsiteX12" fmla="*/ 20602 w 23650"/>
                <a:gd name="connsiteY12" fmla="*/ 30960 h 35497"/>
                <a:gd name="connsiteX13" fmla="*/ 11826 w 23650"/>
                <a:gd name="connsiteY13" fmla="*/ 35497 h 35497"/>
                <a:gd name="connsiteX14" fmla="*/ 3025 w 23650"/>
                <a:gd name="connsiteY14" fmla="*/ 30960 h 35497"/>
                <a:gd name="connsiteX15" fmla="*/ 0 w 23650"/>
                <a:gd name="connsiteY15" fmla="*/ 17761 h 35497"/>
                <a:gd name="connsiteX16" fmla="*/ 3025 w 23650"/>
                <a:gd name="connsiteY16" fmla="*/ 4561 h 35497"/>
                <a:gd name="connsiteX17" fmla="*/ 11826 w 23650"/>
                <a:gd name="connsiteY17" fmla="*/ 0 h 35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650" h="35497">
                  <a:moveTo>
                    <a:pt x="11826" y="3667"/>
                  </a:moveTo>
                  <a:cubicBezTo>
                    <a:pt x="9443" y="3667"/>
                    <a:pt x="7647" y="4843"/>
                    <a:pt x="6440" y="7196"/>
                  </a:cubicBezTo>
                  <a:cubicBezTo>
                    <a:pt x="5248" y="9534"/>
                    <a:pt x="4652" y="13055"/>
                    <a:pt x="4652" y="17761"/>
                  </a:cubicBezTo>
                  <a:cubicBezTo>
                    <a:pt x="4652" y="22450"/>
                    <a:pt x="5248" y="25972"/>
                    <a:pt x="6440" y="28325"/>
                  </a:cubicBezTo>
                  <a:cubicBezTo>
                    <a:pt x="7647" y="30662"/>
                    <a:pt x="9443" y="31831"/>
                    <a:pt x="11826" y="31831"/>
                  </a:cubicBezTo>
                  <a:cubicBezTo>
                    <a:pt x="14224" y="31831"/>
                    <a:pt x="16019" y="30662"/>
                    <a:pt x="17211" y="28325"/>
                  </a:cubicBezTo>
                  <a:cubicBezTo>
                    <a:pt x="18418" y="25972"/>
                    <a:pt x="19021" y="22450"/>
                    <a:pt x="19021" y="17761"/>
                  </a:cubicBezTo>
                  <a:cubicBezTo>
                    <a:pt x="19021" y="13055"/>
                    <a:pt x="18418" y="9534"/>
                    <a:pt x="17211" y="7196"/>
                  </a:cubicBezTo>
                  <a:cubicBezTo>
                    <a:pt x="16019" y="4843"/>
                    <a:pt x="14224" y="3667"/>
                    <a:pt x="11826" y="3667"/>
                  </a:cubicBezTo>
                  <a:moveTo>
                    <a:pt x="11826" y="0"/>
                  </a:moveTo>
                  <a:cubicBezTo>
                    <a:pt x="15660" y="0"/>
                    <a:pt x="18585" y="1521"/>
                    <a:pt x="20602" y="4561"/>
                  </a:cubicBezTo>
                  <a:cubicBezTo>
                    <a:pt x="22634" y="7585"/>
                    <a:pt x="23650" y="11986"/>
                    <a:pt x="23650" y="17761"/>
                  </a:cubicBezTo>
                  <a:cubicBezTo>
                    <a:pt x="23650" y="23520"/>
                    <a:pt x="22634" y="27920"/>
                    <a:pt x="20602" y="30960"/>
                  </a:cubicBezTo>
                  <a:cubicBezTo>
                    <a:pt x="18585" y="33985"/>
                    <a:pt x="15660" y="35497"/>
                    <a:pt x="11826" y="35497"/>
                  </a:cubicBezTo>
                  <a:cubicBezTo>
                    <a:pt x="7991" y="35497"/>
                    <a:pt x="5058" y="33985"/>
                    <a:pt x="3025" y="30960"/>
                  </a:cubicBezTo>
                  <a:cubicBezTo>
                    <a:pt x="1009" y="27920"/>
                    <a:pt x="0" y="23520"/>
                    <a:pt x="0" y="17761"/>
                  </a:cubicBezTo>
                  <a:cubicBezTo>
                    <a:pt x="0" y="11986"/>
                    <a:pt x="1009" y="7585"/>
                    <a:pt x="3025" y="4561"/>
                  </a:cubicBezTo>
                  <a:cubicBezTo>
                    <a:pt x="5058" y="1521"/>
                    <a:pt x="7991" y="0"/>
                    <a:pt x="11826" y="0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4" name="Freeform 253">
              <a:extLst>
                <a:ext uri="{FF2B5EF4-FFF2-40B4-BE49-F238E27FC236}">
                  <a16:creationId xmlns:a16="http://schemas.microsoft.com/office/drawing/2014/main" id="{3B07F856-465B-B08E-7FF9-C6702B1665A0}"/>
                </a:ext>
              </a:extLst>
            </p:cNvPr>
            <p:cNvSpPr/>
            <p:nvPr/>
          </p:nvSpPr>
          <p:spPr>
            <a:xfrm>
              <a:off x="3240691" y="3955303"/>
              <a:ext cx="4835" cy="5820"/>
            </a:xfrm>
            <a:custGeom>
              <a:avLst/>
              <a:gdLst>
                <a:gd name="connsiteX0" fmla="*/ 0 w 4835"/>
                <a:gd name="connsiteY0" fmla="*/ 0 h 5820"/>
                <a:gd name="connsiteX1" fmla="*/ 4835 w 4835"/>
                <a:gd name="connsiteY1" fmla="*/ 0 h 5820"/>
                <a:gd name="connsiteX2" fmla="*/ 4835 w 4835"/>
                <a:gd name="connsiteY2" fmla="*/ 5820 h 5820"/>
                <a:gd name="connsiteX3" fmla="*/ 0 w 4835"/>
                <a:gd name="connsiteY3" fmla="*/ 5820 h 5820"/>
                <a:gd name="connsiteX4" fmla="*/ 0 w 4835"/>
                <a:gd name="connsiteY4" fmla="*/ 0 h 5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5" h="5820">
                  <a:moveTo>
                    <a:pt x="0" y="0"/>
                  </a:moveTo>
                  <a:lnTo>
                    <a:pt x="4835" y="0"/>
                  </a:lnTo>
                  <a:lnTo>
                    <a:pt x="4835" y="5820"/>
                  </a:lnTo>
                  <a:lnTo>
                    <a:pt x="0" y="58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5" name="Freeform 254">
              <a:extLst>
                <a:ext uri="{FF2B5EF4-FFF2-40B4-BE49-F238E27FC236}">
                  <a16:creationId xmlns:a16="http://schemas.microsoft.com/office/drawing/2014/main" id="{F591D49E-A20A-ABC6-24AB-C65E32A77338}"/>
                </a:ext>
              </a:extLst>
            </p:cNvPr>
            <p:cNvSpPr/>
            <p:nvPr/>
          </p:nvSpPr>
          <p:spPr>
            <a:xfrm>
              <a:off x="3253776" y="3926290"/>
              <a:ext cx="23466" cy="35497"/>
            </a:xfrm>
            <a:custGeom>
              <a:avLst/>
              <a:gdLst>
                <a:gd name="connsiteX0" fmla="*/ 11733 w 23466"/>
                <a:gd name="connsiteY0" fmla="*/ 18585 h 35497"/>
                <a:gd name="connsiteX1" fmla="*/ 6531 w 23466"/>
                <a:gd name="connsiteY1" fmla="*/ 20350 h 35497"/>
                <a:gd name="connsiteX2" fmla="*/ 4652 w 23466"/>
                <a:gd name="connsiteY2" fmla="*/ 25208 h 35497"/>
                <a:gd name="connsiteX3" fmla="*/ 6531 w 23466"/>
                <a:gd name="connsiteY3" fmla="*/ 30066 h 35497"/>
                <a:gd name="connsiteX4" fmla="*/ 11733 w 23466"/>
                <a:gd name="connsiteY4" fmla="*/ 31831 h 35497"/>
                <a:gd name="connsiteX5" fmla="*/ 16936 w 23466"/>
                <a:gd name="connsiteY5" fmla="*/ 30066 h 35497"/>
                <a:gd name="connsiteX6" fmla="*/ 18838 w 23466"/>
                <a:gd name="connsiteY6" fmla="*/ 25208 h 35497"/>
                <a:gd name="connsiteX7" fmla="*/ 16936 w 23466"/>
                <a:gd name="connsiteY7" fmla="*/ 20350 h 35497"/>
                <a:gd name="connsiteX8" fmla="*/ 11733 w 23466"/>
                <a:gd name="connsiteY8" fmla="*/ 18585 h 35497"/>
                <a:gd name="connsiteX9" fmla="*/ 7104 w 23466"/>
                <a:gd name="connsiteY9" fmla="*/ 16615 h 35497"/>
                <a:gd name="connsiteX10" fmla="*/ 2452 w 23466"/>
                <a:gd name="connsiteY10" fmla="*/ 13842 h 35497"/>
                <a:gd name="connsiteX11" fmla="*/ 802 w 23466"/>
                <a:gd name="connsiteY11" fmla="*/ 8868 h 35497"/>
                <a:gd name="connsiteX12" fmla="*/ 3713 w 23466"/>
                <a:gd name="connsiteY12" fmla="*/ 2384 h 35497"/>
                <a:gd name="connsiteX13" fmla="*/ 11733 w 23466"/>
                <a:gd name="connsiteY13" fmla="*/ 0 h 35497"/>
                <a:gd name="connsiteX14" fmla="*/ 19754 w 23466"/>
                <a:gd name="connsiteY14" fmla="*/ 2384 h 35497"/>
                <a:gd name="connsiteX15" fmla="*/ 22665 w 23466"/>
                <a:gd name="connsiteY15" fmla="*/ 8868 h 35497"/>
                <a:gd name="connsiteX16" fmla="*/ 20992 w 23466"/>
                <a:gd name="connsiteY16" fmla="*/ 13842 h 35497"/>
                <a:gd name="connsiteX17" fmla="*/ 16385 w 23466"/>
                <a:gd name="connsiteY17" fmla="*/ 16615 h 35497"/>
                <a:gd name="connsiteX18" fmla="*/ 21588 w 23466"/>
                <a:gd name="connsiteY18" fmla="*/ 19662 h 35497"/>
                <a:gd name="connsiteX19" fmla="*/ 23467 w 23466"/>
                <a:gd name="connsiteY19" fmla="*/ 25208 h 35497"/>
                <a:gd name="connsiteX20" fmla="*/ 20419 w 23466"/>
                <a:gd name="connsiteY20" fmla="*/ 32839 h 35497"/>
                <a:gd name="connsiteX21" fmla="*/ 11733 w 23466"/>
                <a:gd name="connsiteY21" fmla="*/ 35497 h 35497"/>
                <a:gd name="connsiteX22" fmla="*/ 3025 w 23466"/>
                <a:gd name="connsiteY22" fmla="*/ 32839 h 35497"/>
                <a:gd name="connsiteX23" fmla="*/ 0 w 23466"/>
                <a:gd name="connsiteY23" fmla="*/ 25208 h 35497"/>
                <a:gd name="connsiteX24" fmla="*/ 1879 w 23466"/>
                <a:gd name="connsiteY24" fmla="*/ 19662 h 35497"/>
                <a:gd name="connsiteX25" fmla="*/ 7104 w 23466"/>
                <a:gd name="connsiteY25" fmla="*/ 16615 h 35497"/>
                <a:gd name="connsiteX26" fmla="*/ 5408 w 23466"/>
                <a:gd name="connsiteY26" fmla="*/ 9304 h 35497"/>
                <a:gd name="connsiteX27" fmla="*/ 7059 w 23466"/>
                <a:gd name="connsiteY27" fmla="*/ 13452 h 35497"/>
                <a:gd name="connsiteX28" fmla="*/ 11733 w 23466"/>
                <a:gd name="connsiteY28" fmla="*/ 14942 h 35497"/>
                <a:gd name="connsiteX29" fmla="*/ 16385 w 23466"/>
                <a:gd name="connsiteY29" fmla="*/ 13452 h 35497"/>
                <a:gd name="connsiteX30" fmla="*/ 18081 w 23466"/>
                <a:gd name="connsiteY30" fmla="*/ 9304 h 35497"/>
                <a:gd name="connsiteX31" fmla="*/ 16385 w 23466"/>
                <a:gd name="connsiteY31" fmla="*/ 5156 h 35497"/>
                <a:gd name="connsiteX32" fmla="*/ 11733 w 23466"/>
                <a:gd name="connsiteY32" fmla="*/ 3667 h 35497"/>
                <a:gd name="connsiteX33" fmla="*/ 7059 w 23466"/>
                <a:gd name="connsiteY33" fmla="*/ 5156 h 35497"/>
                <a:gd name="connsiteX34" fmla="*/ 5408 w 23466"/>
                <a:gd name="connsiteY34" fmla="*/ 9304 h 35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3466" h="35497">
                  <a:moveTo>
                    <a:pt x="11733" y="18585"/>
                  </a:moveTo>
                  <a:cubicBezTo>
                    <a:pt x="9534" y="18585"/>
                    <a:pt x="7799" y="19173"/>
                    <a:pt x="6531" y="20350"/>
                  </a:cubicBezTo>
                  <a:cubicBezTo>
                    <a:pt x="5279" y="21527"/>
                    <a:pt x="4652" y="23146"/>
                    <a:pt x="4652" y="25208"/>
                  </a:cubicBezTo>
                  <a:cubicBezTo>
                    <a:pt x="4652" y="27271"/>
                    <a:pt x="5279" y="28890"/>
                    <a:pt x="6531" y="30066"/>
                  </a:cubicBezTo>
                  <a:cubicBezTo>
                    <a:pt x="7799" y="31243"/>
                    <a:pt x="9534" y="31831"/>
                    <a:pt x="11733" y="31831"/>
                  </a:cubicBezTo>
                  <a:cubicBezTo>
                    <a:pt x="13933" y="31831"/>
                    <a:pt x="15668" y="31243"/>
                    <a:pt x="16936" y="30066"/>
                  </a:cubicBezTo>
                  <a:cubicBezTo>
                    <a:pt x="18204" y="28875"/>
                    <a:pt x="18838" y="27256"/>
                    <a:pt x="18838" y="25208"/>
                  </a:cubicBezTo>
                  <a:cubicBezTo>
                    <a:pt x="18838" y="23146"/>
                    <a:pt x="18204" y="21527"/>
                    <a:pt x="16936" y="20350"/>
                  </a:cubicBezTo>
                  <a:cubicBezTo>
                    <a:pt x="15683" y="19173"/>
                    <a:pt x="13948" y="18585"/>
                    <a:pt x="11733" y="18585"/>
                  </a:cubicBezTo>
                  <a:moveTo>
                    <a:pt x="7104" y="16615"/>
                  </a:moveTo>
                  <a:cubicBezTo>
                    <a:pt x="5118" y="16126"/>
                    <a:pt x="3568" y="15201"/>
                    <a:pt x="2452" y="13842"/>
                  </a:cubicBezTo>
                  <a:cubicBezTo>
                    <a:pt x="1352" y="12482"/>
                    <a:pt x="802" y="10824"/>
                    <a:pt x="802" y="8868"/>
                  </a:cubicBezTo>
                  <a:cubicBezTo>
                    <a:pt x="802" y="6134"/>
                    <a:pt x="1772" y="3973"/>
                    <a:pt x="3713" y="2384"/>
                  </a:cubicBezTo>
                  <a:cubicBezTo>
                    <a:pt x="5668" y="795"/>
                    <a:pt x="8342" y="0"/>
                    <a:pt x="11733" y="0"/>
                  </a:cubicBezTo>
                  <a:cubicBezTo>
                    <a:pt x="15140" y="0"/>
                    <a:pt x="17814" y="795"/>
                    <a:pt x="19754" y="2384"/>
                  </a:cubicBezTo>
                  <a:cubicBezTo>
                    <a:pt x="21695" y="3973"/>
                    <a:pt x="22665" y="6134"/>
                    <a:pt x="22665" y="8868"/>
                  </a:cubicBezTo>
                  <a:cubicBezTo>
                    <a:pt x="22665" y="10824"/>
                    <a:pt x="22108" y="12482"/>
                    <a:pt x="20992" y="13842"/>
                  </a:cubicBezTo>
                  <a:cubicBezTo>
                    <a:pt x="19892" y="15201"/>
                    <a:pt x="18357" y="16126"/>
                    <a:pt x="16385" y="16615"/>
                  </a:cubicBezTo>
                  <a:cubicBezTo>
                    <a:pt x="18616" y="17135"/>
                    <a:pt x="20350" y="18151"/>
                    <a:pt x="21588" y="19662"/>
                  </a:cubicBezTo>
                  <a:cubicBezTo>
                    <a:pt x="22840" y="21175"/>
                    <a:pt x="23467" y="23023"/>
                    <a:pt x="23467" y="25208"/>
                  </a:cubicBezTo>
                  <a:cubicBezTo>
                    <a:pt x="23467" y="28524"/>
                    <a:pt x="22451" y="31067"/>
                    <a:pt x="20419" y="32839"/>
                  </a:cubicBezTo>
                  <a:cubicBezTo>
                    <a:pt x="18402" y="34611"/>
                    <a:pt x="15507" y="35497"/>
                    <a:pt x="11733" y="35497"/>
                  </a:cubicBezTo>
                  <a:cubicBezTo>
                    <a:pt x="7960" y="35497"/>
                    <a:pt x="5057" y="34611"/>
                    <a:pt x="3025" y="32839"/>
                  </a:cubicBezTo>
                  <a:cubicBezTo>
                    <a:pt x="1009" y="31067"/>
                    <a:pt x="0" y="28524"/>
                    <a:pt x="0" y="25208"/>
                  </a:cubicBezTo>
                  <a:cubicBezTo>
                    <a:pt x="0" y="23023"/>
                    <a:pt x="627" y="21175"/>
                    <a:pt x="1879" y="19662"/>
                  </a:cubicBezTo>
                  <a:cubicBezTo>
                    <a:pt x="3132" y="18151"/>
                    <a:pt x="4874" y="17135"/>
                    <a:pt x="7104" y="16615"/>
                  </a:cubicBezTo>
                  <a:moveTo>
                    <a:pt x="5408" y="9304"/>
                  </a:moveTo>
                  <a:cubicBezTo>
                    <a:pt x="5408" y="11076"/>
                    <a:pt x="5959" y="12459"/>
                    <a:pt x="7059" y="13452"/>
                  </a:cubicBezTo>
                  <a:cubicBezTo>
                    <a:pt x="8174" y="14445"/>
                    <a:pt x="9733" y="14942"/>
                    <a:pt x="11733" y="14942"/>
                  </a:cubicBezTo>
                  <a:cubicBezTo>
                    <a:pt x="13719" y="14942"/>
                    <a:pt x="15270" y="14445"/>
                    <a:pt x="16385" y="13452"/>
                  </a:cubicBezTo>
                  <a:cubicBezTo>
                    <a:pt x="17516" y="12459"/>
                    <a:pt x="18081" y="11076"/>
                    <a:pt x="18081" y="9304"/>
                  </a:cubicBezTo>
                  <a:cubicBezTo>
                    <a:pt x="18081" y="7532"/>
                    <a:pt x="17516" y="6149"/>
                    <a:pt x="16385" y="5156"/>
                  </a:cubicBezTo>
                  <a:cubicBezTo>
                    <a:pt x="15270" y="4163"/>
                    <a:pt x="13719" y="3667"/>
                    <a:pt x="11733" y="3667"/>
                  </a:cubicBezTo>
                  <a:cubicBezTo>
                    <a:pt x="9733" y="3667"/>
                    <a:pt x="8174" y="4163"/>
                    <a:pt x="7059" y="5156"/>
                  </a:cubicBezTo>
                  <a:cubicBezTo>
                    <a:pt x="5959" y="6149"/>
                    <a:pt x="5408" y="7532"/>
                    <a:pt x="5408" y="9304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6" name="Freeform 255">
              <a:extLst>
                <a:ext uri="{FF2B5EF4-FFF2-40B4-BE49-F238E27FC236}">
                  <a16:creationId xmlns:a16="http://schemas.microsoft.com/office/drawing/2014/main" id="{3201CE1B-93BF-83EA-D539-666C899BDF25}"/>
                </a:ext>
              </a:extLst>
            </p:cNvPr>
            <p:cNvSpPr/>
            <p:nvPr/>
          </p:nvSpPr>
          <p:spPr>
            <a:xfrm>
              <a:off x="3210876" y="3761295"/>
              <a:ext cx="20373" cy="34214"/>
            </a:xfrm>
            <a:custGeom>
              <a:avLst/>
              <a:gdLst>
                <a:gd name="connsiteX0" fmla="*/ 664 w 20373"/>
                <a:gd name="connsiteY0" fmla="*/ 30319 h 34214"/>
                <a:gd name="connsiteX1" fmla="*/ 8227 w 20373"/>
                <a:gd name="connsiteY1" fmla="*/ 30319 h 34214"/>
                <a:gd name="connsiteX2" fmla="*/ 8227 w 20373"/>
                <a:gd name="connsiteY2" fmla="*/ 4216 h 34214"/>
                <a:gd name="connsiteX3" fmla="*/ 0 w 20373"/>
                <a:gd name="connsiteY3" fmla="*/ 5867 h 34214"/>
                <a:gd name="connsiteX4" fmla="*/ 0 w 20373"/>
                <a:gd name="connsiteY4" fmla="*/ 1649 h 34214"/>
                <a:gd name="connsiteX5" fmla="*/ 8181 w 20373"/>
                <a:gd name="connsiteY5" fmla="*/ 0 h 34214"/>
                <a:gd name="connsiteX6" fmla="*/ 12811 w 20373"/>
                <a:gd name="connsiteY6" fmla="*/ 0 h 34214"/>
                <a:gd name="connsiteX7" fmla="*/ 12811 w 20373"/>
                <a:gd name="connsiteY7" fmla="*/ 30319 h 34214"/>
                <a:gd name="connsiteX8" fmla="*/ 20373 w 20373"/>
                <a:gd name="connsiteY8" fmla="*/ 30319 h 34214"/>
                <a:gd name="connsiteX9" fmla="*/ 20373 w 20373"/>
                <a:gd name="connsiteY9" fmla="*/ 34214 h 34214"/>
                <a:gd name="connsiteX10" fmla="*/ 664 w 20373"/>
                <a:gd name="connsiteY10" fmla="*/ 34214 h 34214"/>
                <a:gd name="connsiteX11" fmla="*/ 664 w 20373"/>
                <a:gd name="connsiteY11" fmla="*/ 30319 h 34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373" h="34214">
                  <a:moveTo>
                    <a:pt x="664" y="30319"/>
                  </a:moveTo>
                  <a:lnTo>
                    <a:pt x="8227" y="30319"/>
                  </a:lnTo>
                  <a:lnTo>
                    <a:pt x="8227" y="4216"/>
                  </a:lnTo>
                  <a:lnTo>
                    <a:pt x="0" y="5867"/>
                  </a:lnTo>
                  <a:lnTo>
                    <a:pt x="0" y="1649"/>
                  </a:lnTo>
                  <a:lnTo>
                    <a:pt x="8181" y="0"/>
                  </a:lnTo>
                  <a:lnTo>
                    <a:pt x="12811" y="0"/>
                  </a:lnTo>
                  <a:lnTo>
                    <a:pt x="12811" y="30319"/>
                  </a:lnTo>
                  <a:lnTo>
                    <a:pt x="20373" y="30319"/>
                  </a:lnTo>
                  <a:lnTo>
                    <a:pt x="20373" y="34214"/>
                  </a:lnTo>
                  <a:lnTo>
                    <a:pt x="664" y="34214"/>
                  </a:lnTo>
                  <a:lnTo>
                    <a:pt x="664" y="30319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7" name="Freeform 256">
              <a:extLst>
                <a:ext uri="{FF2B5EF4-FFF2-40B4-BE49-F238E27FC236}">
                  <a16:creationId xmlns:a16="http://schemas.microsoft.com/office/drawing/2014/main" id="{8E88C7F9-CE93-81EA-716A-B225F0AFBC3B}"/>
                </a:ext>
              </a:extLst>
            </p:cNvPr>
            <p:cNvSpPr/>
            <p:nvPr/>
          </p:nvSpPr>
          <p:spPr>
            <a:xfrm>
              <a:off x="3240599" y="3789688"/>
              <a:ext cx="4835" cy="5821"/>
            </a:xfrm>
            <a:custGeom>
              <a:avLst/>
              <a:gdLst>
                <a:gd name="connsiteX0" fmla="*/ 0 w 4835"/>
                <a:gd name="connsiteY0" fmla="*/ 0 h 5821"/>
                <a:gd name="connsiteX1" fmla="*/ 4835 w 4835"/>
                <a:gd name="connsiteY1" fmla="*/ 0 h 5821"/>
                <a:gd name="connsiteX2" fmla="*/ 4835 w 4835"/>
                <a:gd name="connsiteY2" fmla="*/ 5821 h 5821"/>
                <a:gd name="connsiteX3" fmla="*/ 0 w 4835"/>
                <a:gd name="connsiteY3" fmla="*/ 5821 h 5821"/>
                <a:gd name="connsiteX4" fmla="*/ 0 w 4835"/>
                <a:gd name="connsiteY4" fmla="*/ 0 h 5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5" h="5821">
                  <a:moveTo>
                    <a:pt x="0" y="0"/>
                  </a:moveTo>
                  <a:lnTo>
                    <a:pt x="4835" y="0"/>
                  </a:lnTo>
                  <a:lnTo>
                    <a:pt x="4835" y="5821"/>
                  </a:lnTo>
                  <a:lnTo>
                    <a:pt x="0" y="58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8" name="Freeform 257">
              <a:extLst>
                <a:ext uri="{FF2B5EF4-FFF2-40B4-BE49-F238E27FC236}">
                  <a16:creationId xmlns:a16="http://schemas.microsoft.com/office/drawing/2014/main" id="{2162568C-B1B3-2269-5E3E-F31311A8914F}"/>
                </a:ext>
              </a:extLst>
            </p:cNvPr>
            <p:cNvSpPr/>
            <p:nvPr/>
          </p:nvSpPr>
          <p:spPr>
            <a:xfrm>
              <a:off x="3253592" y="3760676"/>
              <a:ext cx="23650" cy="35497"/>
            </a:xfrm>
            <a:custGeom>
              <a:avLst/>
              <a:gdLst>
                <a:gd name="connsiteX0" fmla="*/ 11825 w 23650"/>
                <a:gd name="connsiteY0" fmla="*/ 3666 h 35497"/>
                <a:gd name="connsiteX1" fmla="*/ 6440 w 23650"/>
                <a:gd name="connsiteY1" fmla="*/ 7195 h 35497"/>
                <a:gd name="connsiteX2" fmla="*/ 4652 w 23650"/>
                <a:gd name="connsiteY2" fmla="*/ 17760 h 35497"/>
                <a:gd name="connsiteX3" fmla="*/ 6440 w 23650"/>
                <a:gd name="connsiteY3" fmla="*/ 28325 h 35497"/>
                <a:gd name="connsiteX4" fmla="*/ 11825 w 23650"/>
                <a:gd name="connsiteY4" fmla="*/ 31830 h 35497"/>
                <a:gd name="connsiteX5" fmla="*/ 17210 w 23650"/>
                <a:gd name="connsiteY5" fmla="*/ 28325 h 35497"/>
                <a:gd name="connsiteX6" fmla="*/ 19021 w 23650"/>
                <a:gd name="connsiteY6" fmla="*/ 17760 h 35497"/>
                <a:gd name="connsiteX7" fmla="*/ 17210 w 23650"/>
                <a:gd name="connsiteY7" fmla="*/ 7195 h 35497"/>
                <a:gd name="connsiteX8" fmla="*/ 11825 w 23650"/>
                <a:gd name="connsiteY8" fmla="*/ 3666 h 35497"/>
                <a:gd name="connsiteX9" fmla="*/ 11825 w 23650"/>
                <a:gd name="connsiteY9" fmla="*/ 0 h 35497"/>
                <a:gd name="connsiteX10" fmla="*/ 20602 w 23650"/>
                <a:gd name="connsiteY10" fmla="*/ 4560 h 35497"/>
                <a:gd name="connsiteX11" fmla="*/ 23650 w 23650"/>
                <a:gd name="connsiteY11" fmla="*/ 17760 h 35497"/>
                <a:gd name="connsiteX12" fmla="*/ 20602 w 23650"/>
                <a:gd name="connsiteY12" fmla="*/ 30960 h 35497"/>
                <a:gd name="connsiteX13" fmla="*/ 11825 w 23650"/>
                <a:gd name="connsiteY13" fmla="*/ 35497 h 35497"/>
                <a:gd name="connsiteX14" fmla="*/ 3025 w 23650"/>
                <a:gd name="connsiteY14" fmla="*/ 30960 h 35497"/>
                <a:gd name="connsiteX15" fmla="*/ 0 w 23650"/>
                <a:gd name="connsiteY15" fmla="*/ 17760 h 35497"/>
                <a:gd name="connsiteX16" fmla="*/ 3025 w 23650"/>
                <a:gd name="connsiteY16" fmla="*/ 4560 h 35497"/>
                <a:gd name="connsiteX17" fmla="*/ 11825 w 23650"/>
                <a:gd name="connsiteY17" fmla="*/ 0 h 35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650" h="35497">
                  <a:moveTo>
                    <a:pt x="11825" y="3666"/>
                  </a:moveTo>
                  <a:cubicBezTo>
                    <a:pt x="9442" y="3666"/>
                    <a:pt x="7647" y="4842"/>
                    <a:pt x="6440" y="7195"/>
                  </a:cubicBezTo>
                  <a:cubicBezTo>
                    <a:pt x="5248" y="9533"/>
                    <a:pt x="4652" y="13054"/>
                    <a:pt x="4652" y="17760"/>
                  </a:cubicBezTo>
                  <a:cubicBezTo>
                    <a:pt x="4652" y="22450"/>
                    <a:pt x="5248" y="25972"/>
                    <a:pt x="6440" y="28325"/>
                  </a:cubicBezTo>
                  <a:cubicBezTo>
                    <a:pt x="7647" y="30662"/>
                    <a:pt x="9442" y="31830"/>
                    <a:pt x="11825" y="31830"/>
                  </a:cubicBezTo>
                  <a:cubicBezTo>
                    <a:pt x="14223" y="31830"/>
                    <a:pt x="16019" y="30662"/>
                    <a:pt x="17210" y="28325"/>
                  </a:cubicBezTo>
                  <a:cubicBezTo>
                    <a:pt x="18417" y="25972"/>
                    <a:pt x="19021" y="22450"/>
                    <a:pt x="19021" y="17760"/>
                  </a:cubicBezTo>
                  <a:cubicBezTo>
                    <a:pt x="19021" y="13054"/>
                    <a:pt x="18417" y="9533"/>
                    <a:pt x="17210" y="7195"/>
                  </a:cubicBezTo>
                  <a:cubicBezTo>
                    <a:pt x="16019" y="4842"/>
                    <a:pt x="14223" y="3666"/>
                    <a:pt x="11825" y="3666"/>
                  </a:cubicBezTo>
                  <a:moveTo>
                    <a:pt x="11825" y="0"/>
                  </a:moveTo>
                  <a:cubicBezTo>
                    <a:pt x="15660" y="0"/>
                    <a:pt x="18585" y="1520"/>
                    <a:pt x="20602" y="4560"/>
                  </a:cubicBezTo>
                  <a:cubicBezTo>
                    <a:pt x="22634" y="7585"/>
                    <a:pt x="23650" y="11985"/>
                    <a:pt x="23650" y="17760"/>
                  </a:cubicBezTo>
                  <a:cubicBezTo>
                    <a:pt x="23650" y="23519"/>
                    <a:pt x="22634" y="27920"/>
                    <a:pt x="20602" y="30960"/>
                  </a:cubicBezTo>
                  <a:cubicBezTo>
                    <a:pt x="18585" y="33985"/>
                    <a:pt x="15660" y="35497"/>
                    <a:pt x="11825" y="35497"/>
                  </a:cubicBezTo>
                  <a:cubicBezTo>
                    <a:pt x="7990" y="35497"/>
                    <a:pt x="5057" y="33985"/>
                    <a:pt x="3025" y="30960"/>
                  </a:cubicBezTo>
                  <a:cubicBezTo>
                    <a:pt x="1009" y="27920"/>
                    <a:pt x="0" y="23519"/>
                    <a:pt x="0" y="17760"/>
                  </a:cubicBezTo>
                  <a:cubicBezTo>
                    <a:pt x="0" y="11985"/>
                    <a:pt x="1009" y="7585"/>
                    <a:pt x="3025" y="4560"/>
                  </a:cubicBezTo>
                  <a:cubicBezTo>
                    <a:pt x="5057" y="1520"/>
                    <a:pt x="7990" y="0"/>
                    <a:pt x="11825" y="0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9" name="Freeform 258">
              <a:extLst>
                <a:ext uri="{FF2B5EF4-FFF2-40B4-BE49-F238E27FC236}">
                  <a16:creationId xmlns:a16="http://schemas.microsoft.com/office/drawing/2014/main" id="{11550CF1-198D-C469-948D-433D8A844916}"/>
                </a:ext>
              </a:extLst>
            </p:cNvPr>
            <p:cNvSpPr/>
            <p:nvPr/>
          </p:nvSpPr>
          <p:spPr>
            <a:xfrm>
              <a:off x="3212457" y="3595680"/>
              <a:ext cx="20373" cy="34214"/>
            </a:xfrm>
            <a:custGeom>
              <a:avLst/>
              <a:gdLst>
                <a:gd name="connsiteX0" fmla="*/ 665 w 20373"/>
                <a:gd name="connsiteY0" fmla="*/ 30318 h 34214"/>
                <a:gd name="connsiteX1" fmla="*/ 8227 w 20373"/>
                <a:gd name="connsiteY1" fmla="*/ 30318 h 34214"/>
                <a:gd name="connsiteX2" fmla="*/ 8227 w 20373"/>
                <a:gd name="connsiteY2" fmla="*/ 4217 h 34214"/>
                <a:gd name="connsiteX3" fmla="*/ 0 w 20373"/>
                <a:gd name="connsiteY3" fmla="*/ 5867 h 34214"/>
                <a:gd name="connsiteX4" fmla="*/ 0 w 20373"/>
                <a:gd name="connsiteY4" fmla="*/ 1650 h 34214"/>
                <a:gd name="connsiteX5" fmla="*/ 8181 w 20373"/>
                <a:gd name="connsiteY5" fmla="*/ 0 h 34214"/>
                <a:gd name="connsiteX6" fmla="*/ 12811 w 20373"/>
                <a:gd name="connsiteY6" fmla="*/ 0 h 34214"/>
                <a:gd name="connsiteX7" fmla="*/ 12811 w 20373"/>
                <a:gd name="connsiteY7" fmla="*/ 30318 h 34214"/>
                <a:gd name="connsiteX8" fmla="*/ 20373 w 20373"/>
                <a:gd name="connsiteY8" fmla="*/ 30318 h 34214"/>
                <a:gd name="connsiteX9" fmla="*/ 20373 w 20373"/>
                <a:gd name="connsiteY9" fmla="*/ 34214 h 34214"/>
                <a:gd name="connsiteX10" fmla="*/ 665 w 20373"/>
                <a:gd name="connsiteY10" fmla="*/ 34214 h 34214"/>
                <a:gd name="connsiteX11" fmla="*/ 665 w 20373"/>
                <a:gd name="connsiteY11" fmla="*/ 30318 h 34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373" h="34214">
                  <a:moveTo>
                    <a:pt x="665" y="30318"/>
                  </a:moveTo>
                  <a:lnTo>
                    <a:pt x="8227" y="30318"/>
                  </a:lnTo>
                  <a:lnTo>
                    <a:pt x="8227" y="4217"/>
                  </a:lnTo>
                  <a:lnTo>
                    <a:pt x="0" y="5867"/>
                  </a:lnTo>
                  <a:lnTo>
                    <a:pt x="0" y="1650"/>
                  </a:lnTo>
                  <a:lnTo>
                    <a:pt x="8181" y="0"/>
                  </a:lnTo>
                  <a:lnTo>
                    <a:pt x="12811" y="0"/>
                  </a:lnTo>
                  <a:lnTo>
                    <a:pt x="12811" y="30318"/>
                  </a:lnTo>
                  <a:lnTo>
                    <a:pt x="20373" y="30318"/>
                  </a:lnTo>
                  <a:lnTo>
                    <a:pt x="20373" y="34214"/>
                  </a:lnTo>
                  <a:lnTo>
                    <a:pt x="665" y="34214"/>
                  </a:lnTo>
                  <a:lnTo>
                    <a:pt x="665" y="30318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0" name="Freeform 259">
              <a:extLst>
                <a:ext uri="{FF2B5EF4-FFF2-40B4-BE49-F238E27FC236}">
                  <a16:creationId xmlns:a16="http://schemas.microsoft.com/office/drawing/2014/main" id="{54F40704-36C5-6275-44A3-2AA3BAD56FBF}"/>
                </a:ext>
              </a:extLst>
            </p:cNvPr>
            <p:cNvSpPr/>
            <p:nvPr/>
          </p:nvSpPr>
          <p:spPr>
            <a:xfrm>
              <a:off x="3242180" y="3624074"/>
              <a:ext cx="4836" cy="5820"/>
            </a:xfrm>
            <a:custGeom>
              <a:avLst/>
              <a:gdLst>
                <a:gd name="connsiteX0" fmla="*/ 0 w 4836"/>
                <a:gd name="connsiteY0" fmla="*/ 0 h 5820"/>
                <a:gd name="connsiteX1" fmla="*/ 4836 w 4836"/>
                <a:gd name="connsiteY1" fmla="*/ 0 h 5820"/>
                <a:gd name="connsiteX2" fmla="*/ 4836 w 4836"/>
                <a:gd name="connsiteY2" fmla="*/ 5820 h 5820"/>
                <a:gd name="connsiteX3" fmla="*/ 0 w 4836"/>
                <a:gd name="connsiteY3" fmla="*/ 5820 h 5820"/>
                <a:gd name="connsiteX4" fmla="*/ 0 w 4836"/>
                <a:gd name="connsiteY4" fmla="*/ 0 h 5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6" h="5820">
                  <a:moveTo>
                    <a:pt x="0" y="0"/>
                  </a:moveTo>
                  <a:lnTo>
                    <a:pt x="4836" y="0"/>
                  </a:lnTo>
                  <a:lnTo>
                    <a:pt x="4836" y="5820"/>
                  </a:lnTo>
                  <a:lnTo>
                    <a:pt x="0" y="58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1" name="Freeform 260">
              <a:extLst>
                <a:ext uri="{FF2B5EF4-FFF2-40B4-BE49-F238E27FC236}">
                  <a16:creationId xmlns:a16="http://schemas.microsoft.com/office/drawing/2014/main" id="{BD1A82A6-6C55-F9B4-201B-03645730FFBD}"/>
                </a:ext>
              </a:extLst>
            </p:cNvPr>
            <p:cNvSpPr/>
            <p:nvPr/>
          </p:nvSpPr>
          <p:spPr>
            <a:xfrm>
              <a:off x="3255517" y="3595062"/>
              <a:ext cx="21725" cy="34832"/>
            </a:xfrm>
            <a:custGeom>
              <a:avLst/>
              <a:gdLst>
                <a:gd name="connsiteX0" fmla="*/ 5569 w 21725"/>
                <a:gd name="connsiteY0" fmla="*/ 30937 h 34832"/>
                <a:gd name="connsiteX1" fmla="*/ 21726 w 21725"/>
                <a:gd name="connsiteY1" fmla="*/ 30937 h 34832"/>
                <a:gd name="connsiteX2" fmla="*/ 21726 w 21725"/>
                <a:gd name="connsiteY2" fmla="*/ 34833 h 34832"/>
                <a:gd name="connsiteX3" fmla="*/ 0 w 21725"/>
                <a:gd name="connsiteY3" fmla="*/ 34833 h 34832"/>
                <a:gd name="connsiteX4" fmla="*/ 0 w 21725"/>
                <a:gd name="connsiteY4" fmla="*/ 30937 h 34832"/>
                <a:gd name="connsiteX5" fmla="*/ 7174 w 21725"/>
                <a:gd name="connsiteY5" fmla="*/ 23627 h 34832"/>
                <a:gd name="connsiteX6" fmla="*/ 12903 w 21725"/>
                <a:gd name="connsiteY6" fmla="*/ 17692 h 34832"/>
                <a:gd name="connsiteX7" fmla="*/ 15996 w 21725"/>
                <a:gd name="connsiteY7" fmla="*/ 13475 h 34832"/>
                <a:gd name="connsiteX8" fmla="*/ 16890 w 21725"/>
                <a:gd name="connsiteY8" fmla="*/ 10060 h 34832"/>
                <a:gd name="connsiteX9" fmla="*/ 14965 w 21725"/>
                <a:gd name="connsiteY9" fmla="*/ 5615 h 34832"/>
                <a:gd name="connsiteX10" fmla="*/ 9992 w 21725"/>
                <a:gd name="connsiteY10" fmla="*/ 3896 h 34832"/>
                <a:gd name="connsiteX11" fmla="*/ 5386 w 21725"/>
                <a:gd name="connsiteY11" fmla="*/ 4652 h 34832"/>
                <a:gd name="connsiteX12" fmla="*/ 230 w 21725"/>
                <a:gd name="connsiteY12" fmla="*/ 6944 h 34832"/>
                <a:gd name="connsiteX13" fmla="*/ 230 w 21725"/>
                <a:gd name="connsiteY13" fmla="*/ 2269 h 34832"/>
                <a:gd name="connsiteX14" fmla="*/ 5455 w 21725"/>
                <a:gd name="connsiteY14" fmla="*/ 573 h 34832"/>
                <a:gd name="connsiteX15" fmla="*/ 9900 w 21725"/>
                <a:gd name="connsiteY15" fmla="*/ 0 h 34832"/>
                <a:gd name="connsiteX16" fmla="*/ 18379 w 21725"/>
                <a:gd name="connsiteY16" fmla="*/ 2658 h 34832"/>
                <a:gd name="connsiteX17" fmla="*/ 21542 w 21725"/>
                <a:gd name="connsiteY17" fmla="*/ 9762 h 34832"/>
                <a:gd name="connsiteX18" fmla="*/ 20740 w 21725"/>
                <a:gd name="connsiteY18" fmla="*/ 13773 h 34832"/>
                <a:gd name="connsiteX19" fmla="*/ 17875 w 21725"/>
                <a:gd name="connsiteY19" fmla="*/ 18219 h 34832"/>
                <a:gd name="connsiteX20" fmla="*/ 14231 w 21725"/>
                <a:gd name="connsiteY20" fmla="*/ 22069 h 34832"/>
                <a:gd name="connsiteX21" fmla="*/ 5569 w 21725"/>
                <a:gd name="connsiteY21" fmla="*/ 30937 h 34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1725" h="34832">
                  <a:moveTo>
                    <a:pt x="5569" y="30937"/>
                  </a:moveTo>
                  <a:lnTo>
                    <a:pt x="21726" y="30937"/>
                  </a:lnTo>
                  <a:lnTo>
                    <a:pt x="21726" y="34833"/>
                  </a:lnTo>
                  <a:lnTo>
                    <a:pt x="0" y="34833"/>
                  </a:lnTo>
                  <a:lnTo>
                    <a:pt x="0" y="30937"/>
                  </a:lnTo>
                  <a:cubicBezTo>
                    <a:pt x="1757" y="29120"/>
                    <a:pt x="4149" y="26683"/>
                    <a:pt x="7174" y="23627"/>
                  </a:cubicBezTo>
                  <a:cubicBezTo>
                    <a:pt x="10214" y="20556"/>
                    <a:pt x="12124" y="18578"/>
                    <a:pt x="12903" y="17692"/>
                  </a:cubicBezTo>
                  <a:cubicBezTo>
                    <a:pt x="14385" y="16027"/>
                    <a:pt x="15415" y="14621"/>
                    <a:pt x="15996" y="13475"/>
                  </a:cubicBezTo>
                  <a:cubicBezTo>
                    <a:pt x="16592" y="12314"/>
                    <a:pt x="16890" y="11176"/>
                    <a:pt x="16890" y="10060"/>
                  </a:cubicBezTo>
                  <a:cubicBezTo>
                    <a:pt x="16890" y="8242"/>
                    <a:pt x="16249" y="6760"/>
                    <a:pt x="14965" y="5615"/>
                  </a:cubicBezTo>
                  <a:cubicBezTo>
                    <a:pt x="13697" y="4469"/>
                    <a:pt x="12039" y="3896"/>
                    <a:pt x="9992" y="3896"/>
                  </a:cubicBezTo>
                  <a:cubicBezTo>
                    <a:pt x="8541" y="3896"/>
                    <a:pt x="7005" y="4148"/>
                    <a:pt x="5386" y="4652"/>
                  </a:cubicBezTo>
                  <a:cubicBezTo>
                    <a:pt x="3782" y="5156"/>
                    <a:pt x="2063" y="5920"/>
                    <a:pt x="230" y="6944"/>
                  </a:cubicBezTo>
                  <a:lnTo>
                    <a:pt x="230" y="2269"/>
                  </a:lnTo>
                  <a:cubicBezTo>
                    <a:pt x="2094" y="1520"/>
                    <a:pt x="3835" y="955"/>
                    <a:pt x="5455" y="573"/>
                  </a:cubicBezTo>
                  <a:cubicBezTo>
                    <a:pt x="7074" y="191"/>
                    <a:pt x="8556" y="0"/>
                    <a:pt x="9900" y="0"/>
                  </a:cubicBezTo>
                  <a:cubicBezTo>
                    <a:pt x="13445" y="0"/>
                    <a:pt x="16272" y="886"/>
                    <a:pt x="18379" y="2658"/>
                  </a:cubicBezTo>
                  <a:cubicBezTo>
                    <a:pt x="20488" y="4431"/>
                    <a:pt x="21542" y="6799"/>
                    <a:pt x="21542" y="9762"/>
                  </a:cubicBezTo>
                  <a:cubicBezTo>
                    <a:pt x="21542" y="11168"/>
                    <a:pt x="21275" y="12505"/>
                    <a:pt x="20740" y="13773"/>
                  </a:cubicBezTo>
                  <a:cubicBezTo>
                    <a:pt x="20220" y="15026"/>
                    <a:pt x="19265" y="16508"/>
                    <a:pt x="17875" y="18219"/>
                  </a:cubicBezTo>
                  <a:cubicBezTo>
                    <a:pt x="17493" y="18661"/>
                    <a:pt x="16279" y="19945"/>
                    <a:pt x="14231" y="22069"/>
                  </a:cubicBezTo>
                  <a:cubicBezTo>
                    <a:pt x="12185" y="24176"/>
                    <a:pt x="9297" y="27133"/>
                    <a:pt x="5569" y="30937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2" name="Freeform 261">
              <a:extLst>
                <a:ext uri="{FF2B5EF4-FFF2-40B4-BE49-F238E27FC236}">
                  <a16:creationId xmlns:a16="http://schemas.microsoft.com/office/drawing/2014/main" id="{5C23DBD5-B9DC-249C-87CC-637C6135772F}"/>
                </a:ext>
              </a:extLst>
            </p:cNvPr>
            <p:cNvSpPr/>
            <p:nvPr/>
          </p:nvSpPr>
          <p:spPr>
            <a:xfrm>
              <a:off x="3087904" y="4223846"/>
              <a:ext cx="48714" cy="34347"/>
            </a:xfrm>
            <a:custGeom>
              <a:avLst/>
              <a:gdLst>
                <a:gd name="connsiteX0" fmla="*/ 38569 w 48714"/>
                <a:gd name="connsiteY0" fmla="*/ 15503 h 34347"/>
                <a:gd name="connsiteX1" fmla="*/ 46793 w 48714"/>
                <a:gd name="connsiteY1" fmla="*/ 20293 h 34347"/>
                <a:gd name="connsiteX2" fmla="*/ 48715 w 48714"/>
                <a:gd name="connsiteY2" fmla="*/ 26532 h 34347"/>
                <a:gd name="connsiteX3" fmla="*/ 48715 w 48714"/>
                <a:gd name="connsiteY3" fmla="*/ 31164 h 34347"/>
                <a:gd name="connsiteX4" fmla="*/ 43862 w 48714"/>
                <a:gd name="connsiteY4" fmla="*/ 31164 h 34347"/>
                <a:gd name="connsiteX5" fmla="*/ 43862 w 48714"/>
                <a:gd name="connsiteY5" fmla="*/ 27761 h 34347"/>
                <a:gd name="connsiteX6" fmla="*/ 42728 w 48714"/>
                <a:gd name="connsiteY6" fmla="*/ 24043 h 34347"/>
                <a:gd name="connsiteX7" fmla="*/ 37371 w 48714"/>
                <a:gd name="connsiteY7" fmla="*/ 21113 h 34347"/>
                <a:gd name="connsiteX8" fmla="*/ 34724 w 48714"/>
                <a:gd name="connsiteY8" fmla="*/ 20072 h 34347"/>
                <a:gd name="connsiteX9" fmla="*/ 0 w 48714"/>
                <a:gd name="connsiteY9" fmla="*/ 34347 h 34347"/>
                <a:gd name="connsiteX10" fmla="*/ 0 w 48714"/>
                <a:gd name="connsiteY10" fmla="*/ 28202 h 34347"/>
                <a:gd name="connsiteX11" fmla="*/ 27603 w 48714"/>
                <a:gd name="connsiteY11" fmla="*/ 17174 h 34347"/>
                <a:gd name="connsiteX12" fmla="*/ 0 w 48714"/>
                <a:gd name="connsiteY12" fmla="*/ 6145 h 34347"/>
                <a:gd name="connsiteX13" fmla="*/ 0 w 48714"/>
                <a:gd name="connsiteY13" fmla="*/ 0 h 34347"/>
                <a:gd name="connsiteX14" fmla="*/ 38569 w 48714"/>
                <a:gd name="connsiteY14" fmla="*/ 15503 h 34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8714" h="34347">
                  <a:moveTo>
                    <a:pt x="38569" y="15503"/>
                  </a:moveTo>
                  <a:cubicBezTo>
                    <a:pt x="42770" y="17142"/>
                    <a:pt x="45511" y="18739"/>
                    <a:pt x="46793" y="20293"/>
                  </a:cubicBezTo>
                  <a:cubicBezTo>
                    <a:pt x="48074" y="21847"/>
                    <a:pt x="48715" y="23927"/>
                    <a:pt x="48715" y="26532"/>
                  </a:cubicBezTo>
                  <a:lnTo>
                    <a:pt x="48715" y="31164"/>
                  </a:lnTo>
                  <a:lnTo>
                    <a:pt x="43862" y="31164"/>
                  </a:lnTo>
                  <a:lnTo>
                    <a:pt x="43862" y="27761"/>
                  </a:lnTo>
                  <a:cubicBezTo>
                    <a:pt x="43862" y="26164"/>
                    <a:pt x="43484" y="24925"/>
                    <a:pt x="42728" y="24043"/>
                  </a:cubicBezTo>
                  <a:cubicBezTo>
                    <a:pt x="41972" y="23161"/>
                    <a:pt x="40186" y="22184"/>
                    <a:pt x="37371" y="21113"/>
                  </a:cubicBezTo>
                  <a:lnTo>
                    <a:pt x="34724" y="20072"/>
                  </a:lnTo>
                  <a:lnTo>
                    <a:pt x="0" y="34347"/>
                  </a:lnTo>
                  <a:lnTo>
                    <a:pt x="0" y="28202"/>
                  </a:lnTo>
                  <a:lnTo>
                    <a:pt x="27603" y="17174"/>
                  </a:lnTo>
                  <a:lnTo>
                    <a:pt x="0" y="6145"/>
                  </a:lnTo>
                  <a:lnTo>
                    <a:pt x="0" y="0"/>
                  </a:lnTo>
                  <a:lnTo>
                    <a:pt x="38569" y="15503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3" name="Freeform 262">
              <a:extLst>
                <a:ext uri="{FF2B5EF4-FFF2-40B4-BE49-F238E27FC236}">
                  <a16:creationId xmlns:a16="http://schemas.microsoft.com/office/drawing/2014/main" id="{FF07F0F5-546F-D0CC-F409-A5ED14E6C5EA}"/>
                </a:ext>
              </a:extLst>
            </p:cNvPr>
            <p:cNvSpPr/>
            <p:nvPr/>
          </p:nvSpPr>
          <p:spPr>
            <a:xfrm>
              <a:off x="3357386" y="4778785"/>
              <a:ext cx="28512" cy="28512"/>
            </a:xfrm>
            <a:custGeom>
              <a:avLst/>
              <a:gdLst>
                <a:gd name="connsiteX0" fmla="*/ 28512 w 28512"/>
                <a:gd name="connsiteY0" fmla="*/ 14256 h 28512"/>
                <a:gd name="connsiteX1" fmla="*/ 14256 w 28512"/>
                <a:gd name="connsiteY1" fmla="*/ 28512 h 28512"/>
                <a:gd name="connsiteX2" fmla="*/ 0 w 28512"/>
                <a:gd name="connsiteY2" fmla="*/ 14256 h 28512"/>
                <a:gd name="connsiteX3" fmla="*/ 14256 w 28512"/>
                <a:gd name="connsiteY3" fmla="*/ 0 h 28512"/>
                <a:gd name="connsiteX4" fmla="*/ 28512 w 28512"/>
                <a:gd name="connsiteY4" fmla="*/ 14256 h 28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12" h="28512">
                  <a:moveTo>
                    <a:pt x="28512" y="14256"/>
                  </a:moveTo>
                  <a:cubicBezTo>
                    <a:pt x="28512" y="22129"/>
                    <a:pt x="22129" y="28512"/>
                    <a:pt x="14256" y="28512"/>
                  </a:cubicBezTo>
                  <a:cubicBezTo>
                    <a:pt x="6383" y="28512"/>
                    <a:pt x="0" y="22129"/>
                    <a:pt x="0" y="14256"/>
                  </a:cubicBezTo>
                  <a:cubicBezTo>
                    <a:pt x="0" y="6383"/>
                    <a:pt x="6383" y="0"/>
                    <a:pt x="14256" y="0"/>
                  </a:cubicBezTo>
                  <a:cubicBezTo>
                    <a:pt x="22129" y="0"/>
                    <a:pt x="28512" y="6383"/>
                    <a:pt x="28512" y="14256"/>
                  </a:cubicBezTo>
                  <a:close/>
                </a:path>
              </a:pathLst>
            </a:custGeom>
            <a:solidFill>
              <a:srgbClr val="FFA500"/>
            </a:solidFill>
            <a:ln w="3162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4" name="Freeform 263">
              <a:extLst>
                <a:ext uri="{FF2B5EF4-FFF2-40B4-BE49-F238E27FC236}">
                  <a16:creationId xmlns:a16="http://schemas.microsoft.com/office/drawing/2014/main" id="{D55ABFD0-A145-5722-547F-303C475AFA2C}"/>
                </a:ext>
              </a:extLst>
            </p:cNvPr>
            <p:cNvSpPr/>
            <p:nvPr/>
          </p:nvSpPr>
          <p:spPr>
            <a:xfrm>
              <a:off x="3553252" y="4218233"/>
              <a:ext cx="28512" cy="28511"/>
            </a:xfrm>
            <a:custGeom>
              <a:avLst/>
              <a:gdLst>
                <a:gd name="connsiteX0" fmla="*/ 28512 w 28512"/>
                <a:gd name="connsiteY0" fmla="*/ 14256 h 28511"/>
                <a:gd name="connsiteX1" fmla="*/ 14256 w 28512"/>
                <a:gd name="connsiteY1" fmla="*/ 28512 h 28511"/>
                <a:gd name="connsiteX2" fmla="*/ 0 w 28512"/>
                <a:gd name="connsiteY2" fmla="*/ 14256 h 28511"/>
                <a:gd name="connsiteX3" fmla="*/ 14256 w 28512"/>
                <a:gd name="connsiteY3" fmla="*/ 0 h 28511"/>
                <a:gd name="connsiteX4" fmla="*/ 28512 w 28512"/>
                <a:gd name="connsiteY4" fmla="*/ 14256 h 28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12" h="28511">
                  <a:moveTo>
                    <a:pt x="28512" y="14256"/>
                  </a:moveTo>
                  <a:cubicBezTo>
                    <a:pt x="28512" y="22129"/>
                    <a:pt x="22129" y="28512"/>
                    <a:pt x="14256" y="28512"/>
                  </a:cubicBezTo>
                  <a:cubicBezTo>
                    <a:pt x="6383" y="28512"/>
                    <a:pt x="0" y="22129"/>
                    <a:pt x="0" y="14256"/>
                  </a:cubicBezTo>
                  <a:cubicBezTo>
                    <a:pt x="0" y="6383"/>
                    <a:pt x="6383" y="0"/>
                    <a:pt x="14256" y="0"/>
                  </a:cubicBezTo>
                  <a:cubicBezTo>
                    <a:pt x="22129" y="0"/>
                    <a:pt x="28512" y="6383"/>
                    <a:pt x="28512" y="14256"/>
                  </a:cubicBezTo>
                  <a:close/>
                </a:path>
              </a:pathLst>
            </a:custGeom>
            <a:solidFill>
              <a:srgbClr val="FFA500"/>
            </a:solidFill>
            <a:ln w="3162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5" name="Freeform 264">
              <a:extLst>
                <a:ext uri="{FF2B5EF4-FFF2-40B4-BE49-F238E27FC236}">
                  <a16:creationId xmlns:a16="http://schemas.microsoft.com/office/drawing/2014/main" id="{81A1AA09-2F0A-422D-DC0D-CCC67FA1183F}"/>
                </a:ext>
              </a:extLst>
            </p:cNvPr>
            <p:cNvSpPr/>
            <p:nvPr/>
          </p:nvSpPr>
          <p:spPr>
            <a:xfrm>
              <a:off x="3749119" y="4110799"/>
              <a:ext cx="28512" cy="28511"/>
            </a:xfrm>
            <a:custGeom>
              <a:avLst/>
              <a:gdLst>
                <a:gd name="connsiteX0" fmla="*/ 28512 w 28512"/>
                <a:gd name="connsiteY0" fmla="*/ 14256 h 28511"/>
                <a:gd name="connsiteX1" fmla="*/ 14256 w 28512"/>
                <a:gd name="connsiteY1" fmla="*/ 28512 h 28511"/>
                <a:gd name="connsiteX2" fmla="*/ 0 w 28512"/>
                <a:gd name="connsiteY2" fmla="*/ 14256 h 28511"/>
                <a:gd name="connsiteX3" fmla="*/ 14256 w 28512"/>
                <a:gd name="connsiteY3" fmla="*/ 0 h 28511"/>
                <a:gd name="connsiteX4" fmla="*/ 28512 w 28512"/>
                <a:gd name="connsiteY4" fmla="*/ 14256 h 28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12" h="28511">
                  <a:moveTo>
                    <a:pt x="28512" y="14256"/>
                  </a:moveTo>
                  <a:cubicBezTo>
                    <a:pt x="28512" y="22129"/>
                    <a:pt x="22129" y="28512"/>
                    <a:pt x="14256" y="28512"/>
                  </a:cubicBezTo>
                  <a:cubicBezTo>
                    <a:pt x="6383" y="28512"/>
                    <a:pt x="0" y="22129"/>
                    <a:pt x="0" y="14256"/>
                  </a:cubicBezTo>
                  <a:cubicBezTo>
                    <a:pt x="0" y="6383"/>
                    <a:pt x="6383" y="0"/>
                    <a:pt x="14256" y="0"/>
                  </a:cubicBezTo>
                  <a:cubicBezTo>
                    <a:pt x="22129" y="0"/>
                    <a:pt x="28512" y="6383"/>
                    <a:pt x="28512" y="14256"/>
                  </a:cubicBezTo>
                  <a:close/>
                </a:path>
              </a:pathLst>
            </a:custGeom>
            <a:solidFill>
              <a:srgbClr val="FFA500"/>
            </a:solidFill>
            <a:ln w="3162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6" name="Freeform 265">
              <a:extLst>
                <a:ext uri="{FF2B5EF4-FFF2-40B4-BE49-F238E27FC236}">
                  <a16:creationId xmlns:a16="http://schemas.microsoft.com/office/drawing/2014/main" id="{72927650-0526-187A-2F3F-36A7EB7DE288}"/>
                </a:ext>
              </a:extLst>
            </p:cNvPr>
            <p:cNvSpPr/>
            <p:nvPr/>
          </p:nvSpPr>
          <p:spPr>
            <a:xfrm>
              <a:off x="3944984" y="3701979"/>
              <a:ext cx="28512" cy="28512"/>
            </a:xfrm>
            <a:custGeom>
              <a:avLst/>
              <a:gdLst>
                <a:gd name="connsiteX0" fmla="*/ 28512 w 28512"/>
                <a:gd name="connsiteY0" fmla="*/ 14256 h 28512"/>
                <a:gd name="connsiteX1" fmla="*/ 14256 w 28512"/>
                <a:gd name="connsiteY1" fmla="*/ 28512 h 28512"/>
                <a:gd name="connsiteX2" fmla="*/ 0 w 28512"/>
                <a:gd name="connsiteY2" fmla="*/ 14256 h 28512"/>
                <a:gd name="connsiteX3" fmla="*/ 14256 w 28512"/>
                <a:gd name="connsiteY3" fmla="*/ 0 h 28512"/>
                <a:gd name="connsiteX4" fmla="*/ 28512 w 28512"/>
                <a:gd name="connsiteY4" fmla="*/ 14256 h 28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12" h="28512">
                  <a:moveTo>
                    <a:pt x="28512" y="14256"/>
                  </a:moveTo>
                  <a:cubicBezTo>
                    <a:pt x="28512" y="22129"/>
                    <a:pt x="22129" y="28512"/>
                    <a:pt x="14256" y="28512"/>
                  </a:cubicBezTo>
                  <a:cubicBezTo>
                    <a:pt x="6383" y="28512"/>
                    <a:pt x="0" y="22129"/>
                    <a:pt x="0" y="14256"/>
                  </a:cubicBezTo>
                  <a:cubicBezTo>
                    <a:pt x="0" y="6383"/>
                    <a:pt x="6383" y="0"/>
                    <a:pt x="14256" y="0"/>
                  </a:cubicBezTo>
                  <a:cubicBezTo>
                    <a:pt x="22129" y="0"/>
                    <a:pt x="28512" y="6383"/>
                    <a:pt x="28512" y="14256"/>
                  </a:cubicBezTo>
                  <a:close/>
                </a:path>
              </a:pathLst>
            </a:custGeom>
            <a:solidFill>
              <a:srgbClr val="FFA500"/>
            </a:solidFill>
            <a:ln w="3162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7" name="Freeform 266">
              <a:extLst>
                <a:ext uri="{FF2B5EF4-FFF2-40B4-BE49-F238E27FC236}">
                  <a16:creationId xmlns:a16="http://schemas.microsoft.com/office/drawing/2014/main" id="{7270A71D-B26B-BA4F-7EC1-5708D9AC9A89}"/>
                </a:ext>
              </a:extLst>
            </p:cNvPr>
            <p:cNvSpPr/>
            <p:nvPr/>
          </p:nvSpPr>
          <p:spPr>
            <a:xfrm>
              <a:off x="4140853" y="3622026"/>
              <a:ext cx="28512" cy="28511"/>
            </a:xfrm>
            <a:custGeom>
              <a:avLst/>
              <a:gdLst>
                <a:gd name="connsiteX0" fmla="*/ 28512 w 28512"/>
                <a:gd name="connsiteY0" fmla="*/ 14256 h 28511"/>
                <a:gd name="connsiteX1" fmla="*/ 14256 w 28512"/>
                <a:gd name="connsiteY1" fmla="*/ 28512 h 28511"/>
                <a:gd name="connsiteX2" fmla="*/ 0 w 28512"/>
                <a:gd name="connsiteY2" fmla="*/ 14256 h 28511"/>
                <a:gd name="connsiteX3" fmla="*/ 14256 w 28512"/>
                <a:gd name="connsiteY3" fmla="*/ 0 h 28511"/>
                <a:gd name="connsiteX4" fmla="*/ 28512 w 28512"/>
                <a:gd name="connsiteY4" fmla="*/ 14256 h 28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12" h="28511">
                  <a:moveTo>
                    <a:pt x="28512" y="14256"/>
                  </a:moveTo>
                  <a:cubicBezTo>
                    <a:pt x="28512" y="22129"/>
                    <a:pt x="22129" y="28512"/>
                    <a:pt x="14256" y="28512"/>
                  </a:cubicBezTo>
                  <a:cubicBezTo>
                    <a:pt x="6383" y="28512"/>
                    <a:pt x="0" y="22129"/>
                    <a:pt x="0" y="14256"/>
                  </a:cubicBezTo>
                  <a:cubicBezTo>
                    <a:pt x="0" y="6383"/>
                    <a:pt x="6383" y="0"/>
                    <a:pt x="14256" y="0"/>
                  </a:cubicBezTo>
                  <a:cubicBezTo>
                    <a:pt x="22129" y="0"/>
                    <a:pt x="28512" y="6383"/>
                    <a:pt x="28512" y="14256"/>
                  </a:cubicBezTo>
                  <a:close/>
                </a:path>
              </a:pathLst>
            </a:custGeom>
            <a:solidFill>
              <a:srgbClr val="FFA500"/>
            </a:solidFill>
            <a:ln w="3162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8" name="Freeform 267">
              <a:extLst>
                <a:ext uri="{FF2B5EF4-FFF2-40B4-BE49-F238E27FC236}">
                  <a16:creationId xmlns:a16="http://schemas.microsoft.com/office/drawing/2014/main" id="{F4FD0A3E-4829-5092-E5E1-8C364FF8BD4D}"/>
                </a:ext>
              </a:extLst>
            </p:cNvPr>
            <p:cNvSpPr/>
            <p:nvPr/>
          </p:nvSpPr>
          <p:spPr>
            <a:xfrm>
              <a:off x="4336715" y="3804909"/>
              <a:ext cx="28512" cy="28511"/>
            </a:xfrm>
            <a:custGeom>
              <a:avLst/>
              <a:gdLst>
                <a:gd name="connsiteX0" fmla="*/ 28512 w 28512"/>
                <a:gd name="connsiteY0" fmla="*/ 14256 h 28511"/>
                <a:gd name="connsiteX1" fmla="*/ 14256 w 28512"/>
                <a:gd name="connsiteY1" fmla="*/ 28512 h 28511"/>
                <a:gd name="connsiteX2" fmla="*/ 0 w 28512"/>
                <a:gd name="connsiteY2" fmla="*/ 14256 h 28511"/>
                <a:gd name="connsiteX3" fmla="*/ 14256 w 28512"/>
                <a:gd name="connsiteY3" fmla="*/ 0 h 28511"/>
                <a:gd name="connsiteX4" fmla="*/ 28512 w 28512"/>
                <a:gd name="connsiteY4" fmla="*/ 14256 h 28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12" h="28511">
                  <a:moveTo>
                    <a:pt x="28512" y="14256"/>
                  </a:moveTo>
                  <a:cubicBezTo>
                    <a:pt x="28512" y="22129"/>
                    <a:pt x="22129" y="28512"/>
                    <a:pt x="14256" y="28512"/>
                  </a:cubicBezTo>
                  <a:cubicBezTo>
                    <a:pt x="6383" y="28512"/>
                    <a:pt x="0" y="22129"/>
                    <a:pt x="0" y="14256"/>
                  </a:cubicBezTo>
                  <a:cubicBezTo>
                    <a:pt x="0" y="6383"/>
                    <a:pt x="6383" y="0"/>
                    <a:pt x="14256" y="0"/>
                  </a:cubicBezTo>
                  <a:cubicBezTo>
                    <a:pt x="22129" y="0"/>
                    <a:pt x="28512" y="6383"/>
                    <a:pt x="28512" y="14256"/>
                  </a:cubicBezTo>
                  <a:close/>
                </a:path>
              </a:pathLst>
            </a:custGeom>
            <a:solidFill>
              <a:srgbClr val="FFA500"/>
            </a:solidFill>
            <a:ln w="3162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9" name="Freeform 268">
              <a:extLst>
                <a:ext uri="{FF2B5EF4-FFF2-40B4-BE49-F238E27FC236}">
                  <a16:creationId xmlns:a16="http://schemas.microsoft.com/office/drawing/2014/main" id="{74597C8E-436D-D242-99EE-9237AF39BBC8}"/>
                </a:ext>
              </a:extLst>
            </p:cNvPr>
            <p:cNvSpPr/>
            <p:nvPr/>
          </p:nvSpPr>
          <p:spPr>
            <a:xfrm>
              <a:off x="4532586" y="3748896"/>
              <a:ext cx="28512" cy="28512"/>
            </a:xfrm>
            <a:custGeom>
              <a:avLst/>
              <a:gdLst>
                <a:gd name="connsiteX0" fmla="*/ 28512 w 28512"/>
                <a:gd name="connsiteY0" fmla="*/ 14256 h 28512"/>
                <a:gd name="connsiteX1" fmla="*/ 14256 w 28512"/>
                <a:gd name="connsiteY1" fmla="*/ 28512 h 28512"/>
                <a:gd name="connsiteX2" fmla="*/ 0 w 28512"/>
                <a:gd name="connsiteY2" fmla="*/ 14256 h 28512"/>
                <a:gd name="connsiteX3" fmla="*/ 14256 w 28512"/>
                <a:gd name="connsiteY3" fmla="*/ 0 h 28512"/>
                <a:gd name="connsiteX4" fmla="*/ 28512 w 28512"/>
                <a:gd name="connsiteY4" fmla="*/ 14256 h 28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12" h="28512">
                  <a:moveTo>
                    <a:pt x="28512" y="14256"/>
                  </a:moveTo>
                  <a:cubicBezTo>
                    <a:pt x="28512" y="22129"/>
                    <a:pt x="22129" y="28512"/>
                    <a:pt x="14256" y="28512"/>
                  </a:cubicBezTo>
                  <a:cubicBezTo>
                    <a:pt x="6383" y="28512"/>
                    <a:pt x="0" y="22129"/>
                    <a:pt x="0" y="14256"/>
                  </a:cubicBezTo>
                  <a:cubicBezTo>
                    <a:pt x="0" y="6383"/>
                    <a:pt x="6383" y="0"/>
                    <a:pt x="14256" y="0"/>
                  </a:cubicBezTo>
                  <a:cubicBezTo>
                    <a:pt x="22129" y="0"/>
                    <a:pt x="28512" y="6383"/>
                    <a:pt x="28512" y="14256"/>
                  </a:cubicBezTo>
                  <a:close/>
                </a:path>
              </a:pathLst>
            </a:custGeom>
            <a:solidFill>
              <a:srgbClr val="FFA500"/>
            </a:solidFill>
            <a:ln w="3162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0" name="Freeform 269">
              <a:extLst>
                <a:ext uri="{FF2B5EF4-FFF2-40B4-BE49-F238E27FC236}">
                  <a16:creationId xmlns:a16="http://schemas.microsoft.com/office/drawing/2014/main" id="{7DE1F9E6-921A-2EB4-6A75-2EE726EE78F6}"/>
                </a:ext>
              </a:extLst>
            </p:cNvPr>
            <p:cNvSpPr/>
            <p:nvPr/>
          </p:nvSpPr>
          <p:spPr>
            <a:xfrm>
              <a:off x="4728448" y="3912020"/>
              <a:ext cx="28512" cy="28511"/>
            </a:xfrm>
            <a:custGeom>
              <a:avLst/>
              <a:gdLst>
                <a:gd name="connsiteX0" fmla="*/ 28512 w 28512"/>
                <a:gd name="connsiteY0" fmla="*/ 14256 h 28511"/>
                <a:gd name="connsiteX1" fmla="*/ 14256 w 28512"/>
                <a:gd name="connsiteY1" fmla="*/ 28512 h 28511"/>
                <a:gd name="connsiteX2" fmla="*/ 0 w 28512"/>
                <a:gd name="connsiteY2" fmla="*/ 14256 h 28511"/>
                <a:gd name="connsiteX3" fmla="*/ 14256 w 28512"/>
                <a:gd name="connsiteY3" fmla="*/ 0 h 28511"/>
                <a:gd name="connsiteX4" fmla="*/ 28512 w 28512"/>
                <a:gd name="connsiteY4" fmla="*/ 14256 h 28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12" h="28511">
                  <a:moveTo>
                    <a:pt x="28512" y="14256"/>
                  </a:moveTo>
                  <a:cubicBezTo>
                    <a:pt x="28512" y="22129"/>
                    <a:pt x="22129" y="28512"/>
                    <a:pt x="14256" y="28512"/>
                  </a:cubicBezTo>
                  <a:cubicBezTo>
                    <a:pt x="6383" y="28512"/>
                    <a:pt x="0" y="22129"/>
                    <a:pt x="0" y="14256"/>
                  </a:cubicBezTo>
                  <a:cubicBezTo>
                    <a:pt x="0" y="6383"/>
                    <a:pt x="6383" y="0"/>
                    <a:pt x="14256" y="0"/>
                  </a:cubicBezTo>
                  <a:cubicBezTo>
                    <a:pt x="22129" y="0"/>
                    <a:pt x="28512" y="6383"/>
                    <a:pt x="28512" y="14256"/>
                  </a:cubicBezTo>
                  <a:close/>
                </a:path>
              </a:pathLst>
            </a:custGeom>
            <a:solidFill>
              <a:srgbClr val="FFA500"/>
            </a:solidFill>
            <a:ln w="3162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1" name="Freeform 270">
              <a:extLst>
                <a:ext uri="{FF2B5EF4-FFF2-40B4-BE49-F238E27FC236}">
                  <a16:creationId xmlns:a16="http://schemas.microsoft.com/office/drawing/2014/main" id="{39B2A865-5447-004E-E9A0-7B7877365654}"/>
                </a:ext>
              </a:extLst>
            </p:cNvPr>
            <p:cNvSpPr/>
            <p:nvPr/>
          </p:nvSpPr>
          <p:spPr>
            <a:xfrm>
              <a:off x="4924310" y="4215043"/>
              <a:ext cx="28512" cy="28511"/>
            </a:xfrm>
            <a:custGeom>
              <a:avLst/>
              <a:gdLst>
                <a:gd name="connsiteX0" fmla="*/ 28512 w 28512"/>
                <a:gd name="connsiteY0" fmla="*/ 14256 h 28511"/>
                <a:gd name="connsiteX1" fmla="*/ 14256 w 28512"/>
                <a:gd name="connsiteY1" fmla="*/ 28512 h 28511"/>
                <a:gd name="connsiteX2" fmla="*/ 0 w 28512"/>
                <a:gd name="connsiteY2" fmla="*/ 14256 h 28511"/>
                <a:gd name="connsiteX3" fmla="*/ 14256 w 28512"/>
                <a:gd name="connsiteY3" fmla="*/ 0 h 28511"/>
                <a:gd name="connsiteX4" fmla="*/ 28512 w 28512"/>
                <a:gd name="connsiteY4" fmla="*/ 14256 h 28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12" h="28511">
                  <a:moveTo>
                    <a:pt x="28512" y="14256"/>
                  </a:moveTo>
                  <a:cubicBezTo>
                    <a:pt x="28512" y="22129"/>
                    <a:pt x="22129" y="28512"/>
                    <a:pt x="14256" y="28512"/>
                  </a:cubicBezTo>
                  <a:cubicBezTo>
                    <a:pt x="6383" y="28512"/>
                    <a:pt x="0" y="22129"/>
                    <a:pt x="0" y="14256"/>
                  </a:cubicBezTo>
                  <a:cubicBezTo>
                    <a:pt x="0" y="6383"/>
                    <a:pt x="6383" y="0"/>
                    <a:pt x="14256" y="0"/>
                  </a:cubicBezTo>
                  <a:cubicBezTo>
                    <a:pt x="22129" y="0"/>
                    <a:pt x="28512" y="6383"/>
                    <a:pt x="28512" y="14256"/>
                  </a:cubicBezTo>
                  <a:close/>
                </a:path>
              </a:pathLst>
            </a:custGeom>
            <a:solidFill>
              <a:srgbClr val="FFA500"/>
            </a:solidFill>
            <a:ln w="3162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2" name="Freeform 271">
              <a:extLst>
                <a:ext uri="{FF2B5EF4-FFF2-40B4-BE49-F238E27FC236}">
                  <a16:creationId xmlns:a16="http://schemas.microsoft.com/office/drawing/2014/main" id="{BB8EC86C-DEA7-6507-2383-9B0D5EEDE681}"/>
                </a:ext>
              </a:extLst>
            </p:cNvPr>
            <p:cNvSpPr/>
            <p:nvPr/>
          </p:nvSpPr>
          <p:spPr>
            <a:xfrm>
              <a:off x="5120182" y="4212769"/>
              <a:ext cx="28512" cy="28511"/>
            </a:xfrm>
            <a:custGeom>
              <a:avLst/>
              <a:gdLst>
                <a:gd name="connsiteX0" fmla="*/ 28512 w 28512"/>
                <a:gd name="connsiteY0" fmla="*/ 14256 h 28511"/>
                <a:gd name="connsiteX1" fmla="*/ 14256 w 28512"/>
                <a:gd name="connsiteY1" fmla="*/ 28512 h 28511"/>
                <a:gd name="connsiteX2" fmla="*/ 0 w 28512"/>
                <a:gd name="connsiteY2" fmla="*/ 14256 h 28511"/>
                <a:gd name="connsiteX3" fmla="*/ 14256 w 28512"/>
                <a:gd name="connsiteY3" fmla="*/ 0 h 28511"/>
                <a:gd name="connsiteX4" fmla="*/ 28512 w 28512"/>
                <a:gd name="connsiteY4" fmla="*/ 14256 h 28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12" h="28511">
                  <a:moveTo>
                    <a:pt x="28512" y="14256"/>
                  </a:moveTo>
                  <a:cubicBezTo>
                    <a:pt x="28512" y="22129"/>
                    <a:pt x="22129" y="28512"/>
                    <a:pt x="14256" y="28512"/>
                  </a:cubicBezTo>
                  <a:cubicBezTo>
                    <a:pt x="6383" y="28512"/>
                    <a:pt x="0" y="22129"/>
                    <a:pt x="0" y="14256"/>
                  </a:cubicBezTo>
                  <a:cubicBezTo>
                    <a:pt x="0" y="6383"/>
                    <a:pt x="6383" y="0"/>
                    <a:pt x="14256" y="0"/>
                  </a:cubicBezTo>
                  <a:cubicBezTo>
                    <a:pt x="22129" y="0"/>
                    <a:pt x="28512" y="6383"/>
                    <a:pt x="28512" y="14256"/>
                  </a:cubicBezTo>
                  <a:close/>
                </a:path>
              </a:pathLst>
            </a:custGeom>
            <a:solidFill>
              <a:srgbClr val="FFA500"/>
            </a:solidFill>
            <a:ln w="3162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3" name="Freeform 272">
              <a:extLst>
                <a:ext uri="{FF2B5EF4-FFF2-40B4-BE49-F238E27FC236}">
                  <a16:creationId xmlns:a16="http://schemas.microsoft.com/office/drawing/2014/main" id="{6678A9BE-C832-38C3-D5C7-49152ECA553C}"/>
                </a:ext>
              </a:extLst>
            </p:cNvPr>
            <p:cNvSpPr/>
            <p:nvPr/>
          </p:nvSpPr>
          <p:spPr>
            <a:xfrm>
              <a:off x="5316043" y="4493200"/>
              <a:ext cx="28512" cy="28511"/>
            </a:xfrm>
            <a:custGeom>
              <a:avLst/>
              <a:gdLst>
                <a:gd name="connsiteX0" fmla="*/ 28512 w 28512"/>
                <a:gd name="connsiteY0" fmla="*/ 14256 h 28511"/>
                <a:gd name="connsiteX1" fmla="*/ 14256 w 28512"/>
                <a:gd name="connsiteY1" fmla="*/ 28512 h 28511"/>
                <a:gd name="connsiteX2" fmla="*/ 0 w 28512"/>
                <a:gd name="connsiteY2" fmla="*/ 14256 h 28511"/>
                <a:gd name="connsiteX3" fmla="*/ 14256 w 28512"/>
                <a:gd name="connsiteY3" fmla="*/ 0 h 28511"/>
                <a:gd name="connsiteX4" fmla="*/ 28512 w 28512"/>
                <a:gd name="connsiteY4" fmla="*/ 14256 h 28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12" h="28511">
                  <a:moveTo>
                    <a:pt x="28512" y="14256"/>
                  </a:moveTo>
                  <a:cubicBezTo>
                    <a:pt x="28512" y="22129"/>
                    <a:pt x="22130" y="28512"/>
                    <a:pt x="14256" y="28512"/>
                  </a:cubicBezTo>
                  <a:cubicBezTo>
                    <a:pt x="6383" y="28512"/>
                    <a:pt x="0" y="22129"/>
                    <a:pt x="0" y="14256"/>
                  </a:cubicBezTo>
                  <a:cubicBezTo>
                    <a:pt x="0" y="6383"/>
                    <a:pt x="6383" y="0"/>
                    <a:pt x="14256" y="0"/>
                  </a:cubicBezTo>
                  <a:cubicBezTo>
                    <a:pt x="22130" y="0"/>
                    <a:pt x="28512" y="6383"/>
                    <a:pt x="28512" y="14256"/>
                  </a:cubicBezTo>
                  <a:close/>
                </a:path>
              </a:pathLst>
            </a:custGeom>
            <a:solidFill>
              <a:srgbClr val="FFA500"/>
            </a:solidFill>
            <a:ln w="3162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74" name="Freeform 273">
            <a:extLst>
              <a:ext uri="{FF2B5EF4-FFF2-40B4-BE49-F238E27FC236}">
                <a16:creationId xmlns:a16="http://schemas.microsoft.com/office/drawing/2014/main" id="{2B97B646-69AF-FE8D-35EF-E85E95191F74}"/>
              </a:ext>
            </a:extLst>
          </p:cNvPr>
          <p:cNvSpPr/>
          <p:nvPr/>
        </p:nvSpPr>
        <p:spPr>
          <a:xfrm>
            <a:off x="3371642" y="3598483"/>
            <a:ext cx="1958657" cy="1285073"/>
          </a:xfrm>
          <a:custGeom>
            <a:avLst/>
            <a:gdLst>
              <a:gd name="connsiteX0" fmla="*/ 0 w 1958657"/>
              <a:gd name="connsiteY0" fmla="*/ 1194568 h 1285073"/>
              <a:gd name="connsiteX1" fmla="*/ 19784 w 1958657"/>
              <a:gd name="connsiteY1" fmla="*/ 1285074 h 1285073"/>
              <a:gd name="connsiteX2" fmla="*/ 39569 w 1958657"/>
              <a:gd name="connsiteY2" fmla="*/ 1275689 h 1285073"/>
              <a:gd name="connsiteX3" fmla="*/ 59354 w 1958657"/>
              <a:gd name="connsiteY3" fmla="*/ 1206874 h 1285073"/>
              <a:gd name="connsiteX4" fmla="*/ 79138 w 1958657"/>
              <a:gd name="connsiteY4" fmla="*/ 1108032 h 1285073"/>
              <a:gd name="connsiteX5" fmla="*/ 98922 w 1958657"/>
              <a:gd name="connsiteY5" fmla="*/ 999756 h 1285073"/>
              <a:gd name="connsiteX6" fmla="*/ 118707 w 1958657"/>
              <a:gd name="connsiteY6" fmla="*/ 895676 h 1285073"/>
              <a:gd name="connsiteX7" fmla="*/ 138491 w 1958657"/>
              <a:gd name="connsiteY7" fmla="*/ 803988 h 1285073"/>
              <a:gd name="connsiteX8" fmla="*/ 158275 w 1958657"/>
              <a:gd name="connsiteY8" fmla="*/ 728823 h 1285073"/>
              <a:gd name="connsiteX9" fmla="*/ 178061 w 1958657"/>
              <a:gd name="connsiteY9" fmla="*/ 671324 h 1285073"/>
              <a:gd name="connsiteX10" fmla="*/ 197845 w 1958657"/>
              <a:gd name="connsiteY10" fmla="*/ 630551 h 1285073"/>
              <a:gd name="connsiteX11" fmla="*/ 217629 w 1958657"/>
              <a:gd name="connsiteY11" fmla="*/ 604211 h 1285073"/>
              <a:gd name="connsiteX12" fmla="*/ 237413 w 1958657"/>
              <a:gd name="connsiteY12" fmla="*/ 589239 h 1285073"/>
              <a:gd name="connsiteX13" fmla="*/ 257198 w 1958657"/>
              <a:gd name="connsiteY13" fmla="*/ 582244 h 1285073"/>
              <a:gd name="connsiteX14" fmla="*/ 276982 w 1958657"/>
              <a:gd name="connsiteY14" fmla="*/ 579850 h 1285073"/>
              <a:gd name="connsiteX15" fmla="*/ 296767 w 1958657"/>
              <a:gd name="connsiteY15" fmla="*/ 578941 h 1285073"/>
              <a:gd name="connsiteX16" fmla="*/ 316551 w 1958657"/>
              <a:gd name="connsiteY16" fmla="*/ 576830 h 1285073"/>
              <a:gd name="connsiteX17" fmla="*/ 336336 w 1958657"/>
              <a:gd name="connsiteY17" fmla="*/ 571354 h 1285073"/>
              <a:gd name="connsiteX18" fmla="*/ 356120 w 1958657"/>
              <a:gd name="connsiteY18" fmla="*/ 560928 h 1285073"/>
              <a:gd name="connsiteX19" fmla="*/ 375904 w 1958657"/>
              <a:gd name="connsiteY19" fmla="*/ 544549 h 1285073"/>
              <a:gd name="connsiteX20" fmla="*/ 395689 w 1958657"/>
              <a:gd name="connsiteY20" fmla="*/ 521767 h 1285073"/>
              <a:gd name="connsiteX21" fmla="*/ 415474 w 1958657"/>
              <a:gd name="connsiteY21" fmla="*/ 492638 h 1285073"/>
              <a:gd name="connsiteX22" fmla="*/ 435258 w 1958657"/>
              <a:gd name="connsiteY22" fmla="*/ 457657 h 1285073"/>
              <a:gd name="connsiteX23" fmla="*/ 455042 w 1958657"/>
              <a:gd name="connsiteY23" fmla="*/ 417672 h 1285073"/>
              <a:gd name="connsiteX24" fmla="*/ 474827 w 1958657"/>
              <a:gd name="connsiteY24" fmla="*/ 373809 h 1285073"/>
              <a:gd name="connsiteX25" fmla="*/ 494611 w 1958657"/>
              <a:gd name="connsiteY25" fmla="*/ 327379 h 1285073"/>
              <a:gd name="connsiteX26" fmla="*/ 514396 w 1958657"/>
              <a:gd name="connsiteY26" fmla="*/ 279802 h 1285073"/>
              <a:gd name="connsiteX27" fmla="*/ 534180 w 1958657"/>
              <a:gd name="connsiteY27" fmla="*/ 232524 h 1285073"/>
              <a:gd name="connsiteX28" fmla="*/ 553965 w 1958657"/>
              <a:gd name="connsiteY28" fmla="*/ 186947 h 1285073"/>
              <a:gd name="connsiteX29" fmla="*/ 573749 w 1958657"/>
              <a:gd name="connsiteY29" fmla="*/ 144374 h 1285073"/>
              <a:gd name="connsiteX30" fmla="*/ 593533 w 1958657"/>
              <a:gd name="connsiteY30" fmla="*/ 105955 h 1285073"/>
              <a:gd name="connsiteX31" fmla="*/ 613317 w 1958657"/>
              <a:gd name="connsiteY31" fmla="*/ 72644 h 1285073"/>
              <a:gd name="connsiteX32" fmla="*/ 633103 w 1958657"/>
              <a:gd name="connsiteY32" fmla="*/ 45176 h 1285073"/>
              <a:gd name="connsiteX33" fmla="*/ 652887 w 1958657"/>
              <a:gd name="connsiteY33" fmla="*/ 24047 h 1285073"/>
              <a:gd name="connsiteX34" fmla="*/ 672671 w 1958657"/>
              <a:gd name="connsiteY34" fmla="*/ 9508 h 1285073"/>
              <a:gd name="connsiteX35" fmla="*/ 692456 w 1958657"/>
              <a:gd name="connsiteY35" fmla="*/ 1567 h 1285073"/>
              <a:gd name="connsiteX36" fmla="*/ 712236 w 1958657"/>
              <a:gd name="connsiteY36" fmla="*/ 0 h 1285073"/>
              <a:gd name="connsiteX37" fmla="*/ 732026 w 1958657"/>
              <a:gd name="connsiteY37" fmla="*/ 4373 h 1285073"/>
              <a:gd name="connsiteX38" fmla="*/ 751807 w 1958657"/>
              <a:gd name="connsiteY38" fmla="*/ 14067 h 1285073"/>
              <a:gd name="connsiteX39" fmla="*/ 771597 w 1958657"/>
              <a:gd name="connsiteY39" fmla="*/ 28309 h 1285073"/>
              <a:gd name="connsiteX40" fmla="*/ 791377 w 1958657"/>
              <a:gd name="connsiteY40" fmla="*/ 46208 h 1285073"/>
              <a:gd name="connsiteX41" fmla="*/ 811167 w 1958657"/>
              <a:gd name="connsiteY41" fmla="*/ 66791 h 1285073"/>
              <a:gd name="connsiteX42" fmla="*/ 830947 w 1958657"/>
              <a:gd name="connsiteY42" fmla="*/ 89047 h 1285073"/>
              <a:gd name="connsiteX43" fmla="*/ 850728 w 1958657"/>
              <a:gd name="connsiteY43" fmla="*/ 111963 h 1285073"/>
              <a:gd name="connsiteX44" fmla="*/ 870518 w 1958657"/>
              <a:gd name="connsiteY44" fmla="*/ 134561 h 1285073"/>
              <a:gd name="connsiteX45" fmla="*/ 890298 w 1958657"/>
              <a:gd name="connsiteY45" fmla="*/ 155936 h 1285073"/>
              <a:gd name="connsiteX46" fmla="*/ 910088 w 1958657"/>
              <a:gd name="connsiteY46" fmla="*/ 175286 h 1285073"/>
              <a:gd name="connsiteX47" fmla="*/ 929868 w 1958657"/>
              <a:gd name="connsiteY47" fmla="*/ 191942 h 1285073"/>
              <a:gd name="connsiteX48" fmla="*/ 949648 w 1958657"/>
              <a:gd name="connsiteY48" fmla="*/ 205388 h 1285073"/>
              <a:gd name="connsiteX49" fmla="*/ 969438 w 1958657"/>
              <a:gd name="connsiteY49" fmla="*/ 215278 h 1285073"/>
              <a:gd name="connsiteX50" fmla="*/ 989219 w 1958657"/>
              <a:gd name="connsiteY50" fmla="*/ 221450 h 1285073"/>
              <a:gd name="connsiteX51" fmla="*/ 1009009 w 1958657"/>
              <a:gd name="connsiteY51" fmla="*/ 223925 h 1285073"/>
              <a:gd name="connsiteX52" fmla="*/ 1028789 w 1958657"/>
              <a:gd name="connsiteY52" fmla="*/ 222910 h 1285073"/>
              <a:gd name="connsiteX53" fmla="*/ 1048579 w 1958657"/>
              <a:gd name="connsiteY53" fmla="*/ 218782 h 1285073"/>
              <a:gd name="connsiteX54" fmla="*/ 1068359 w 1958657"/>
              <a:gd name="connsiteY54" fmla="*/ 212079 h 1285073"/>
              <a:gd name="connsiteX55" fmla="*/ 1088140 w 1958657"/>
              <a:gd name="connsiteY55" fmla="*/ 203476 h 1285073"/>
              <a:gd name="connsiteX56" fmla="*/ 1107930 w 1958657"/>
              <a:gd name="connsiteY56" fmla="*/ 193761 h 1285073"/>
              <a:gd name="connsiteX57" fmla="*/ 1127710 w 1958657"/>
              <a:gd name="connsiteY57" fmla="*/ 183799 h 1285073"/>
              <a:gd name="connsiteX58" fmla="*/ 1147500 w 1958657"/>
              <a:gd name="connsiteY58" fmla="*/ 174505 h 1285073"/>
              <a:gd name="connsiteX59" fmla="*/ 1167280 w 1958657"/>
              <a:gd name="connsiteY59" fmla="*/ 166799 h 1285073"/>
              <a:gd name="connsiteX60" fmla="*/ 1187070 w 1958657"/>
              <a:gd name="connsiteY60" fmla="*/ 161576 h 1285073"/>
              <a:gd name="connsiteX61" fmla="*/ 1206851 w 1958657"/>
              <a:gd name="connsiteY61" fmla="*/ 159661 h 1285073"/>
              <a:gd name="connsiteX62" fmla="*/ 1226631 w 1958657"/>
              <a:gd name="connsiteY62" fmla="*/ 161771 h 1285073"/>
              <a:gd name="connsiteX63" fmla="*/ 1246421 w 1958657"/>
              <a:gd name="connsiteY63" fmla="*/ 168488 h 1285073"/>
              <a:gd name="connsiteX64" fmla="*/ 1266201 w 1958657"/>
              <a:gd name="connsiteY64" fmla="*/ 180218 h 1285073"/>
              <a:gd name="connsiteX65" fmla="*/ 1285991 w 1958657"/>
              <a:gd name="connsiteY65" fmla="*/ 197169 h 1285073"/>
              <a:gd name="connsiteX66" fmla="*/ 1305772 w 1958657"/>
              <a:gd name="connsiteY66" fmla="*/ 219332 h 1285073"/>
              <a:gd name="connsiteX67" fmla="*/ 1325562 w 1958657"/>
              <a:gd name="connsiteY67" fmla="*/ 246467 h 1285073"/>
              <a:gd name="connsiteX68" fmla="*/ 1345342 w 1958657"/>
              <a:gd name="connsiteY68" fmla="*/ 278102 h 1285073"/>
              <a:gd name="connsiteX69" fmla="*/ 1365122 w 1958657"/>
              <a:gd name="connsiteY69" fmla="*/ 313535 h 1285073"/>
              <a:gd name="connsiteX70" fmla="*/ 1384912 w 1958657"/>
              <a:gd name="connsiteY70" fmla="*/ 351854 h 1285073"/>
              <a:gd name="connsiteX71" fmla="*/ 1404692 w 1958657"/>
              <a:gd name="connsiteY71" fmla="*/ 391966 h 1285073"/>
              <a:gd name="connsiteX72" fmla="*/ 1424483 w 1958657"/>
              <a:gd name="connsiteY72" fmla="*/ 432628 h 1285073"/>
              <a:gd name="connsiteX73" fmla="*/ 1444263 w 1958657"/>
              <a:gd name="connsiteY73" fmla="*/ 472506 h 1285073"/>
              <a:gd name="connsiteX74" fmla="*/ 1464053 w 1958657"/>
              <a:gd name="connsiteY74" fmla="*/ 510226 h 1285073"/>
              <a:gd name="connsiteX75" fmla="*/ 1483833 w 1958657"/>
              <a:gd name="connsiteY75" fmla="*/ 544449 h 1285073"/>
              <a:gd name="connsiteX76" fmla="*/ 1503613 w 1958657"/>
              <a:gd name="connsiteY76" fmla="*/ 573946 h 1285073"/>
              <a:gd name="connsiteX77" fmla="*/ 1523403 w 1958657"/>
              <a:gd name="connsiteY77" fmla="*/ 597676 h 1285073"/>
              <a:gd name="connsiteX78" fmla="*/ 1543184 w 1958657"/>
              <a:gd name="connsiteY78" fmla="*/ 614876 h 1285073"/>
              <a:gd name="connsiteX79" fmla="*/ 1562974 w 1958657"/>
              <a:gd name="connsiteY79" fmla="*/ 625144 h 1285073"/>
              <a:gd name="connsiteX80" fmla="*/ 1582754 w 1958657"/>
              <a:gd name="connsiteY80" fmla="*/ 628510 h 1285073"/>
              <a:gd name="connsiteX81" fmla="*/ 1602544 w 1958657"/>
              <a:gd name="connsiteY81" fmla="*/ 625514 h 1285073"/>
              <a:gd name="connsiteX82" fmla="*/ 1622324 w 1958657"/>
              <a:gd name="connsiteY82" fmla="*/ 617255 h 1285073"/>
              <a:gd name="connsiteX83" fmla="*/ 1642105 w 1958657"/>
              <a:gd name="connsiteY83" fmla="*/ 605415 h 1285073"/>
              <a:gd name="connsiteX84" fmla="*/ 1661895 w 1958657"/>
              <a:gd name="connsiteY84" fmla="*/ 592258 h 1285073"/>
              <a:gd name="connsiteX85" fmla="*/ 1681675 w 1958657"/>
              <a:gd name="connsiteY85" fmla="*/ 580585 h 1285073"/>
              <a:gd name="connsiteX86" fmla="*/ 1701465 w 1958657"/>
              <a:gd name="connsiteY86" fmla="*/ 573636 h 1285073"/>
              <a:gd name="connsiteX87" fmla="*/ 1721245 w 1958657"/>
              <a:gd name="connsiteY87" fmla="*/ 574928 h 1285073"/>
              <a:gd name="connsiteX88" fmla="*/ 1741035 w 1958657"/>
              <a:gd name="connsiteY88" fmla="*/ 588017 h 1285073"/>
              <a:gd name="connsiteX89" fmla="*/ 1760816 w 1958657"/>
              <a:gd name="connsiteY89" fmla="*/ 616166 h 1285073"/>
              <a:gd name="connsiteX90" fmla="*/ 1780596 w 1958657"/>
              <a:gd name="connsiteY90" fmla="*/ 661907 h 1285073"/>
              <a:gd name="connsiteX91" fmla="*/ 1800386 w 1958657"/>
              <a:gd name="connsiteY91" fmla="*/ 726466 h 1285073"/>
              <a:gd name="connsiteX92" fmla="*/ 1820166 w 1958657"/>
              <a:gd name="connsiteY92" fmla="*/ 809053 h 1285073"/>
              <a:gd name="connsiteX93" fmla="*/ 1839956 w 1958657"/>
              <a:gd name="connsiteY93" fmla="*/ 905973 h 1285073"/>
              <a:gd name="connsiteX94" fmla="*/ 1859736 w 1958657"/>
              <a:gd name="connsiteY94" fmla="*/ 1009537 h 1285073"/>
              <a:gd name="connsiteX95" fmla="*/ 1879527 w 1958657"/>
              <a:gd name="connsiteY95" fmla="*/ 1106785 h 1285073"/>
              <a:gd name="connsiteX96" fmla="*/ 1899307 w 1958657"/>
              <a:gd name="connsiteY96" fmla="*/ 1177886 h 1285073"/>
              <a:gd name="connsiteX97" fmla="*/ 1919087 w 1958657"/>
              <a:gd name="connsiteY97" fmla="*/ 1194380 h 1285073"/>
              <a:gd name="connsiteX98" fmla="*/ 1938877 w 1958657"/>
              <a:gd name="connsiteY98" fmla="*/ 1116942 h 1285073"/>
              <a:gd name="connsiteX99" fmla="*/ 1958657 w 1958657"/>
              <a:gd name="connsiteY99" fmla="*/ 892954 h 12850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1958657" h="1285073">
                <a:moveTo>
                  <a:pt x="0" y="1194568"/>
                </a:moveTo>
                <a:lnTo>
                  <a:pt x="19784" y="1285074"/>
                </a:lnTo>
                <a:lnTo>
                  <a:pt x="39569" y="1275689"/>
                </a:lnTo>
                <a:lnTo>
                  <a:pt x="59354" y="1206874"/>
                </a:lnTo>
                <a:lnTo>
                  <a:pt x="79138" y="1108032"/>
                </a:lnTo>
                <a:lnTo>
                  <a:pt x="98922" y="999756"/>
                </a:lnTo>
                <a:lnTo>
                  <a:pt x="118707" y="895676"/>
                </a:lnTo>
                <a:lnTo>
                  <a:pt x="138491" y="803988"/>
                </a:lnTo>
                <a:lnTo>
                  <a:pt x="158275" y="728823"/>
                </a:lnTo>
                <a:lnTo>
                  <a:pt x="178061" y="671324"/>
                </a:lnTo>
                <a:lnTo>
                  <a:pt x="197845" y="630551"/>
                </a:lnTo>
                <a:lnTo>
                  <a:pt x="217629" y="604211"/>
                </a:lnTo>
                <a:lnTo>
                  <a:pt x="237413" y="589239"/>
                </a:lnTo>
                <a:lnTo>
                  <a:pt x="257198" y="582244"/>
                </a:lnTo>
                <a:lnTo>
                  <a:pt x="276982" y="579850"/>
                </a:lnTo>
                <a:lnTo>
                  <a:pt x="296767" y="578941"/>
                </a:lnTo>
                <a:lnTo>
                  <a:pt x="316551" y="576830"/>
                </a:lnTo>
                <a:lnTo>
                  <a:pt x="336336" y="571354"/>
                </a:lnTo>
                <a:lnTo>
                  <a:pt x="356120" y="560928"/>
                </a:lnTo>
                <a:lnTo>
                  <a:pt x="375904" y="544549"/>
                </a:lnTo>
                <a:lnTo>
                  <a:pt x="395689" y="521767"/>
                </a:lnTo>
                <a:lnTo>
                  <a:pt x="415474" y="492638"/>
                </a:lnTo>
                <a:lnTo>
                  <a:pt x="435258" y="457657"/>
                </a:lnTo>
                <a:lnTo>
                  <a:pt x="455042" y="417672"/>
                </a:lnTo>
                <a:lnTo>
                  <a:pt x="474827" y="373809"/>
                </a:lnTo>
                <a:lnTo>
                  <a:pt x="494611" y="327379"/>
                </a:lnTo>
                <a:lnTo>
                  <a:pt x="514396" y="279802"/>
                </a:lnTo>
                <a:lnTo>
                  <a:pt x="534180" y="232524"/>
                </a:lnTo>
                <a:lnTo>
                  <a:pt x="553965" y="186947"/>
                </a:lnTo>
                <a:lnTo>
                  <a:pt x="573749" y="144374"/>
                </a:lnTo>
                <a:lnTo>
                  <a:pt x="593533" y="105955"/>
                </a:lnTo>
                <a:lnTo>
                  <a:pt x="613317" y="72644"/>
                </a:lnTo>
                <a:lnTo>
                  <a:pt x="633103" y="45176"/>
                </a:lnTo>
                <a:lnTo>
                  <a:pt x="652887" y="24047"/>
                </a:lnTo>
                <a:lnTo>
                  <a:pt x="672671" y="9508"/>
                </a:lnTo>
                <a:lnTo>
                  <a:pt x="692456" y="1567"/>
                </a:lnTo>
                <a:lnTo>
                  <a:pt x="712236" y="0"/>
                </a:lnTo>
                <a:lnTo>
                  <a:pt x="732026" y="4373"/>
                </a:lnTo>
                <a:lnTo>
                  <a:pt x="751807" y="14067"/>
                </a:lnTo>
                <a:lnTo>
                  <a:pt x="771597" y="28309"/>
                </a:lnTo>
                <a:lnTo>
                  <a:pt x="791377" y="46208"/>
                </a:lnTo>
                <a:lnTo>
                  <a:pt x="811167" y="66791"/>
                </a:lnTo>
                <a:lnTo>
                  <a:pt x="830947" y="89047"/>
                </a:lnTo>
                <a:lnTo>
                  <a:pt x="850728" y="111963"/>
                </a:lnTo>
                <a:lnTo>
                  <a:pt x="870518" y="134561"/>
                </a:lnTo>
                <a:lnTo>
                  <a:pt x="890298" y="155936"/>
                </a:lnTo>
                <a:lnTo>
                  <a:pt x="910088" y="175286"/>
                </a:lnTo>
                <a:lnTo>
                  <a:pt x="929868" y="191942"/>
                </a:lnTo>
                <a:lnTo>
                  <a:pt x="949648" y="205388"/>
                </a:lnTo>
                <a:lnTo>
                  <a:pt x="969438" y="215278"/>
                </a:lnTo>
                <a:lnTo>
                  <a:pt x="989219" y="221450"/>
                </a:lnTo>
                <a:lnTo>
                  <a:pt x="1009009" y="223925"/>
                </a:lnTo>
                <a:lnTo>
                  <a:pt x="1028789" y="222910"/>
                </a:lnTo>
                <a:lnTo>
                  <a:pt x="1048579" y="218782"/>
                </a:lnTo>
                <a:lnTo>
                  <a:pt x="1068359" y="212079"/>
                </a:lnTo>
                <a:lnTo>
                  <a:pt x="1088140" y="203476"/>
                </a:lnTo>
                <a:lnTo>
                  <a:pt x="1107930" y="193761"/>
                </a:lnTo>
                <a:lnTo>
                  <a:pt x="1127710" y="183799"/>
                </a:lnTo>
                <a:lnTo>
                  <a:pt x="1147500" y="174505"/>
                </a:lnTo>
                <a:lnTo>
                  <a:pt x="1167280" y="166799"/>
                </a:lnTo>
                <a:lnTo>
                  <a:pt x="1187070" y="161576"/>
                </a:lnTo>
                <a:lnTo>
                  <a:pt x="1206851" y="159661"/>
                </a:lnTo>
                <a:lnTo>
                  <a:pt x="1226631" y="161771"/>
                </a:lnTo>
                <a:lnTo>
                  <a:pt x="1246421" y="168488"/>
                </a:lnTo>
                <a:lnTo>
                  <a:pt x="1266201" y="180218"/>
                </a:lnTo>
                <a:lnTo>
                  <a:pt x="1285991" y="197169"/>
                </a:lnTo>
                <a:lnTo>
                  <a:pt x="1305772" y="219332"/>
                </a:lnTo>
                <a:lnTo>
                  <a:pt x="1325562" y="246467"/>
                </a:lnTo>
                <a:lnTo>
                  <a:pt x="1345342" y="278102"/>
                </a:lnTo>
                <a:lnTo>
                  <a:pt x="1365122" y="313535"/>
                </a:lnTo>
                <a:lnTo>
                  <a:pt x="1384912" y="351854"/>
                </a:lnTo>
                <a:lnTo>
                  <a:pt x="1404692" y="391966"/>
                </a:lnTo>
                <a:lnTo>
                  <a:pt x="1424483" y="432628"/>
                </a:lnTo>
                <a:lnTo>
                  <a:pt x="1444263" y="472506"/>
                </a:lnTo>
                <a:lnTo>
                  <a:pt x="1464053" y="510226"/>
                </a:lnTo>
                <a:lnTo>
                  <a:pt x="1483833" y="544449"/>
                </a:lnTo>
                <a:lnTo>
                  <a:pt x="1503613" y="573946"/>
                </a:lnTo>
                <a:lnTo>
                  <a:pt x="1523403" y="597676"/>
                </a:lnTo>
                <a:lnTo>
                  <a:pt x="1543184" y="614876"/>
                </a:lnTo>
                <a:lnTo>
                  <a:pt x="1562974" y="625144"/>
                </a:lnTo>
                <a:lnTo>
                  <a:pt x="1582754" y="628510"/>
                </a:lnTo>
                <a:lnTo>
                  <a:pt x="1602544" y="625514"/>
                </a:lnTo>
                <a:lnTo>
                  <a:pt x="1622324" y="617255"/>
                </a:lnTo>
                <a:lnTo>
                  <a:pt x="1642105" y="605415"/>
                </a:lnTo>
                <a:lnTo>
                  <a:pt x="1661895" y="592258"/>
                </a:lnTo>
                <a:lnTo>
                  <a:pt x="1681675" y="580585"/>
                </a:lnTo>
                <a:lnTo>
                  <a:pt x="1701465" y="573636"/>
                </a:lnTo>
                <a:lnTo>
                  <a:pt x="1721245" y="574928"/>
                </a:lnTo>
                <a:lnTo>
                  <a:pt x="1741035" y="588017"/>
                </a:lnTo>
                <a:lnTo>
                  <a:pt x="1760816" y="616166"/>
                </a:lnTo>
                <a:lnTo>
                  <a:pt x="1780596" y="661907"/>
                </a:lnTo>
                <a:lnTo>
                  <a:pt x="1800386" y="726466"/>
                </a:lnTo>
                <a:lnTo>
                  <a:pt x="1820166" y="809053"/>
                </a:lnTo>
                <a:lnTo>
                  <a:pt x="1839956" y="905973"/>
                </a:lnTo>
                <a:lnTo>
                  <a:pt x="1859736" y="1009537"/>
                </a:lnTo>
                <a:lnTo>
                  <a:pt x="1879527" y="1106785"/>
                </a:lnTo>
                <a:lnTo>
                  <a:pt x="1899307" y="1177886"/>
                </a:lnTo>
                <a:lnTo>
                  <a:pt x="1919087" y="1194380"/>
                </a:lnTo>
                <a:lnTo>
                  <a:pt x="1938877" y="1116942"/>
                </a:lnTo>
                <a:lnTo>
                  <a:pt x="1958657" y="892954"/>
                </a:lnTo>
              </a:path>
            </a:pathLst>
          </a:custGeom>
          <a:noFill/>
          <a:ln w="11859" cap="rnd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38C6729-E793-607A-CA32-88779C3810CB}"/>
                  </a:ext>
                </a:extLst>
              </p:cNvPr>
              <p:cNvSpPr txBox="1"/>
              <p:nvPr/>
            </p:nvSpPr>
            <p:spPr bwMode="gray">
              <a:xfrm>
                <a:off x="1207278" y="1225447"/>
                <a:ext cx="1728192" cy="26517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38C6729-E793-607A-CA32-88779C3810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207278" y="1225447"/>
                <a:ext cx="1728192" cy="265170"/>
              </a:xfrm>
              <a:prstGeom prst="rect">
                <a:avLst/>
              </a:prstGeom>
              <a:blipFill>
                <a:blip r:embed="rId2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37A5675-DC5B-E741-CCC4-0A5A6DC03B47}"/>
                  </a:ext>
                </a:extLst>
              </p:cNvPr>
              <p:cNvSpPr txBox="1"/>
              <p:nvPr/>
            </p:nvSpPr>
            <p:spPr bwMode="gray">
              <a:xfrm>
                <a:off x="3563759" y="1225447"/>
                <a:ext cx="4680520" cy="26517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 xmlns:m="http://schemas.openxmlformats.org/officeDocument/2006/math">
                    <m:r>
                      <a:rPr lang="en-US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sSup>
                      <m:sSupPr>
                        <m:ctrlP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sz="14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b>
                    </m:sSub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sub>
                    </m:sSub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sup>
                    </m:sSup>
                  </m:oMath>
                </a14:m>
                <a:r>
                  <a:rPr lang="en-US" sz="14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</m:t>
                        </m:r>
                      </m:sub>
                    </m:sSub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</m:t>
                        </m:r>
                      </m:sup>
                    </m:sSup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37A5675-DC5B-E741-CCC4-0A5A6DC03B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563759" y="1225447"/>
                <a:ext cx="4680520" cy="265170"/>
              </a:xfrm>
              <a:prstGeom prst="rect">
                <a:avLst/>
              </a:prstGeom>
              <a:blipFill>
                <a:blip r:embed="rId3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173FA78-5F78-7CD8-00A8-712989D42078}"/>
                  </a:ext>
                </a:extLst>
              </p:cNvPr>
              <p:cNvSpPr txBox="1"/>
              <p:nvPr/>
            </p:nvSpPr>
            <p:spPr bwMode="gray">
              <a:xfrm>
                <a:off x="3383671" y="2973112"/>
                <a:ext cx="1728323" cy="58388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sup>
                        <m:e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sSup>
                            <m:sSup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173FA78-5F78-7CD8-00A8-712989D420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383671" y="2973112"/>
                <a:ext cx="1728323" cy="583881"/>
              </a:xfrm>
              <a:prstGeom prst="rect">
                <a:avLst/>
              </a:prstGeom>
              <a:blipFill>
                <a:blip r:embed="rId4"/>
                <a:stretch>
                  <a:fillRect l="-1460" t="-123913" b="-1891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469292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 animBg="1"/>
      <p:bldP spid="184" grpId="0" animBg="1"/>
      <p:bldP spid="274" grpId="0" animBg="1"/>
      <p:bldP spid="10" grpId="1"/>
      <p:bldP spid="11" grpId="0"/>
      <p:bldP spid="1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C3DC4E5C-4EF5-24A3-084D-122FC6B11287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8777" y="1239837"/>
                <a:ext cx="6872976" cy="3563938"/>
              </a:xfrm>
            </p:spPr>
            <p:txBody>
              <a:bodyPr/>
              <a:lstStyle/>
              <a:p>
                <a:r>
                  <a:rPr lang="en-US" b="1" dirty="0"/>
                  <a:t>Deep Learning</a:t>
                </a:r>
                <a:r>
                  <a:rPr lang="en-US" dirty="0"/>
                  <a:t> is maximum likelihood inference on a layered function model</a:t>
                </a:r>
              </a:p>
              <a:p>
                <a:pPr lvl="1"/>
                <a:r>
                  <a:rPr lang="en-US" b="1" dirty="0"/>
                  <a:t>Neural Networks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⋯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  <m:sub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h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𝑾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</m:d>
                          </m:e>
                        </m:d>
                      </m:e>
                    </m:d>
                  </m:oMath>
                </a14:m>
                <a:r>
                  <a:rPr lang="en-US" dirty="0"/>
                  <a:t> 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/>
                  <a:t> is a sigmoid</a:t>
                </a:r>
              </a:p>
              <a:p>
                <a:pPr lvl="2"/>
                <a:r>
                  <a:rPr lang="en-US" dirty="0"/>
                  <a:t>Number of layers: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Each element of each vector is called a “neuron” </a:t>
                </a:r>
              </a:p>
              <a:p>
                <a:pPr lvl="2"/>
                <a:r>
                  <a:rPr lang="en-US" dirty="0"/>
                  <a:t>Each product of the inner products is called a “synapse”</a:t>
                </a:r>
              </a:p>
              <a:p>
                <a:endParaRPr lang="en-US" b="1" dirty="0"/>
              </a:p>
              <a:p>
                <a:r>
                  <a:rPr lang="en-US" b="1" dirty="0"/>
                  <a:t>Maximum Likelihood </a:t>
                </a:r>
                <a:r>
                  <a:rPr lang="en-US" dirty="0"/>
                  <a:t>optimization via gradient descent (</a:t>
                </a:r>
                <a:r>
                  <a:rPr lang="en-US" dirty="0" err="1"/>
                  <a:t>w.r.t.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Application of the chain rule of differentiation = back propagation</a:t>
                </a:r>
              </a:p>
              <a:p>
                <a:pPr lvl="1"/>
                <a:r>
                  <a:rPr lang="en-US" dirty="0"/>
                  <a:t>Predicting and gradient computations are matrix multiplications; today, they are sped up using GPUs (which parallelize matrix multiplication)</a:t>
                </a:r>
                <a:endParaRPr lang="en-US" b="1" dirty="0"/>
              </a:p>
              <a:p>
                <a:endParaRPr lang="en-US" b="1" dirty="0"/>
              </a:p>
              <a:p>
                <a:r>
                  <a:rPr lang="en-US" b="1" dirty="0"/>
                  <a:t>Regularization</a:t>
                </a:r>
                <a:r>
                  <a:rPr lang="en-US" dirty="0"/>
                  <a:t> for the Deep Learning algorithms are equivalent to prior assumptions 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!</a:t>
                </a:r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C3DC4E5C-4EF5-24A3-084D-122FC6B1128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8777" y="1239837"/>
                <a:ext cx="6872976" cy="3563938"/>
              </a:xfrm>
              <a:blipFill>
                <a:blip r:embed="rId2"/>
                <a:stretch>
                  <a:fillRect t="-355" b="-63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6CF01715-F8A1-7CE2-FAA6-B95449C83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 to Deep Learning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AE3C63C5-21B8-FF30-86A2-DD1631EF872C}"/>
              </a:ext>
            </a:extLst>
          </p:cNvPr>
          <p:cNvSpPr/>
          <p:nvPr/>
        </p:nvSpPr>
        <p:spPr>
          <a:xfrm>
            <a:off x="7235827" y="2556396"/>
            <a:ext cx="271915" cy="272109"/>
          </a:xfrm>
          <a:custGeom>
            <a:avLst/>
            <a:gdLst>
              <a:gd name="connsiteX0" fmla="*/ 271996 w 271915"/>
              <a:gd name="connsiteY0" fmla="*/ 136323 h 272109"/>
              <a:gd name="connsiteX1" fmla="*/ 271980 w 271915"/>
              <a:gd name="connsiteY1" fmla="*/ 134186 h 272109"/>
              <a:gd name="connsiteX2" fmla="*/ 271929 w 271915"/>
              <a:gd name="connsiteY2" fmla="*/ 132049 h 272109"/>
              <a:gd name="connsiteX3" fmla="*/ 271845 w 271915"/>
              <a:gd name="connsiteY3" fmla="*/ 129914 h 272109"/>
              <a:gd name="connsiteX4" fmla="*/ 271728 w 271915"/>
              <a:gd name="connsiteY4" fmla="*/ 127780 h 272109"/>
              <a:gd name="connsiteX5" fmla="*/ 271577 w 271915"/>
              <a:gd name="connsiteY5" fmla="*/ 125648 h 272109"/>
              <a:gd name="connsiteX6" fmla="*/ 271393 w 271915"/>
              <a:gd name="connsiteY6" fmla="*/ 123519 h 272109"/>
              <a:gd name="connsiteX7" fmla="*/ 271175 w 271915"/>
              <a:gd name="connsiteY7" fmla="*/ 121393 h 272109"/>
              <a:gd name="connsiteX8" fmla="*/ 270924 w 271915"/>
              <a:gd name="connsiteY8" fmla="*/ 119270 h 272109"/>
              <a:gd name="connsiteX9" fmla="*/ 270640 w 271915"/>
              <a:gd name="connsiteY9" fmla="*/ 117152 h 272109"/>
              <a:gd name="connsiteX10" fmla="*/ 270322 w 271915"/>
              <a:gd name="connsiteY10" fmla="*/ 115039 h 272109"/>
              <a:gd name="connsiteX11" fmla="*/ 269972 w 271915"/>
              <a:gd name="connsiteY11" fmla="*/ 112931 h 272109"/>
              <a:gd name="connsiteX12" fmla="*/ 269588 w 271915"/>
              <a:gd name="connsiteY12" fmla="*/ 110828 h 272109"/>
              <a:gd name="connsiteX13" fmla="*/ 269172 w 271915"/>
              <a:gd name="connsiteY13" fmla="*/ 108732 h 272109"/>
              <a:gd name="connsiteX14" fmla="*/ 268722 w 271915"/>
              <a:gd name="connsiteY14" fmla="*/ 106643 h 272109"/>
              <a:gd name="connsiteX15" fmla="*/ 268240 w 271915"/>
              <a:gd name="connsiteY15" fmla="*/ 104561 h 272109"/>
              <a:gd name="connsiteX16" fmla="*/ 267725 w 271915"/>
              <a:gd name="connsiteY16" fmla="*/ 102487 h 272109"/>
              <a:gd name="connsiteX17" fmla="*/ 267178 w 271915"/>
              <a:gd name="connsiteY17" fmla="*/ 100421 h 272109"/>
              <a:gd name="connsiteX18" fmla="*/ 266598 w 271915"/>
              <a:gd name="connsiteY18" fmla="*/ 98365 h 272109"/>
              <a:gd name="connsiteX19" fmla="*/ 265986 w 271915"/>
              <a:gd name="connsiteY19" fmla="*/ 96317 h 272109"/>
              <a:gd name="connsiteX20" fmla="*/ 265342 w 271915"/>
              <a:gd name="connsiteY20" fmla="*/ 94279 h 272109"/>
              <a:gd name="connsiteX21" fmla="*/ 264666 w 271915"/>
              <a:gd name="connsiteY21" fmla="*/ 92252 h 272109"/>
              <a:gd name="connsiteX22" fmla="*/ 263958 w 271915"/>
              <a:gd name="connsiteY22" fmla="*/ 90236 h 272109"/>
              <a:gd name="connsiteX23" fmla="*/ 263219 w 271915"/>
              <a:gd name="connsiteY23" fmla="*/ 88231 h 272109"/>
              <a:gd name="connsiteX24" fmla="*/ 262449 w 271915"/>
              <a:gd name="connsiteY24" fmla="*/ 86238 h 272109"/>
              <a:gd name="connsiteX25" fmla="*/ 261647 w 271915"/>
              <a:gd name="connsiteY25" fmla="*/ 84257 h 272109"/>
              <a:gd name="connsiteX26" fmla="*/ 260814 w 271915"/>
              <a:gd name="connsiteY26" fmla="*/ 82289 h 272109"/>
              <a:gd name="connsiteX27" fmla="*/ 259951 w 271915"/>
              <a:gd name="connsiteY27" fmla="*/ 80334 h 272109"/>
              <a:gd name="connsiteX28" fmla="*/ 259057 w 271915"/>
              <a:gd name="connsiteY28" fmla="*/ 78393 h 272109"/>
              <a:gd name="connsiteX29" fmla="*/ 258132 w 271915"/>
              <a:gd name="connsiteY29" fmla="*/ 76467 h 272109"/>
              <a:gd name="connsiteX30" fmla="*/ 257178 w 271915"/>
              <a:gd name="connsiteY30" fmla="*/ 74555 h 272109"/>
              <a:gd name="connsiteX31" fmla="*/ 256193 w 271915"/>
              <a:gd name="connsiteY31" fmla="*/ 72659 h 272109"/>
              <a:gd name="connsiteX32" fmla="*/ 255179 w 271915"/>
              <a:gd name="connsiteY32" fmla="*/ 70778 h 272109"/>
              <a:gd name="connsiteX33" fmla="*/ 254136 w 271915"/>
              <a:gd name="connsiteY33" fmla="*/ 68913 h 272109"/>
              <a:gd name="connsiteX34" fmla="*/ 253063 w 271915"/>
              <a:gd name="connsiteY34" fmla="*/ 67065 h 272109"/>
              <a:gd name="connsiteX35" fmla="*/ 251962 w 271915"/>
              <a:gd name="connsiteY35" fmla="*/ 65234 h 272109"/>
              <a:gd name="connsiteX36" fmla="*/ 250832 w 271915"/>
              <a:gd name="connsiteY36" fmla="*/ 63421 h 272109"/>
              <a:gd name="connsiteX37" fmla="*/ 249673 w 271915"/>
              <a:gd name="connsiteY37" fmla="*/ 61625 h 272109"/>
              <a:gd name="connsiteX38" fmla="*/ 248487 w 271915"/>
              <a:gd name="connsiteY38" fmla="*/ 59848 h 272109"/>
              <a:gd name="connsiteX39" fmla="*/ 247272 w 271915"/>
              <a:gd name="connsiteY39" fmla="*/ 58091 h 272109"/>
              <a:gd name="connsiteX40" fmla="*/ 246031 w 271915"/>
              <a:gd name="connsiteY40" fmla="*/ 56352 h 272109"/>
              <a:gd name="connsiteX41" fmla="*/ 244762 w 271915"/>
              <a:gd name="connsiteY41" fmla="*/ 54632 h 272109"/>
              <a:gd name="connsiteX42" fmla="*/ 243466 w 271915"/>
              <a:gd name="connsiteY42" fmla="*/ 52933 h 272109"/>
              <a:gd name="connsiteX43" fmla="*/ 242144 w 271915"/>
              <a:gd name="connsiteY43" fmla="*/ 51255 h 272109"/>
              <a:gd name="connsiteX44" fmla="*/ 240796 w 271915"/>
              <a:gd name="connsiteY44" fmla="*/ 49598 h 272109"/>
              <a:gd name="connsiteX45" fmla="*/ 239422 w 271915"/>
              <a:gd name="connsiteY45" fmla="*/ 47962 h 272109"/>
              <a:gd name="connsiteX46" fmla="*/ 238022 w 271915"/>
              <a:gd name="connsiteY46" fmla="*/ 46348 h 272109"/>
              <a:gd name="connsiteX47" fmla="*/ 236597 w 271915"/>
              <a:gd name="connsiteY47" fmla="*/ 44756 h 272109"/>
              <a:gd name="connsiteX48" fmla="*/ 235147 w 271915"/>
              <a:gd name="connsiteY48" fmla="*/ 43187 h 272109"/>
              <a:gd name="connsiteX49" fmla="*/ 233673 w 271915"/>
              <a:gd name="connsiteY49" fmla="*/ 41640 h 272109"/>
              <a:gd name="connsiteX50" fmla="*/ 232175 w 271915"/>
              <a:gd name="connsiteY50" fmla="*/ 40117 h 272109"/>
              <a:gd name="connsiteX51" fmla="*/ 230653 w 271915"/>
              <a:gd name="connsiteY51" fmla="*/ 38618 h 272109"/>
              <a:gd name="connsiteX52" fmla="*/ 229108 w 271915"/>
              <a:gd name="connsiteY52" fmla="*/ 37143 h 272109"/>
              <a:gd name="connsiteX53" fmla="*/ 227540 w 271915"/>
              <a:gd name="connsiteY53" fmla="*/ 35692 h 272109"/>
              <a:gd name="connsiteX54" fmla="*/ 225949 w 271915"/>
              <a:gd name="connsiteY54" fmla="*/ 34267 h 272109"/>
              <a:gd name="connsiteX55" fmla="*/ 224336 w 271915"/>
              <a:gd name="connsiteY55" fmla="*/ 32866 h 272109"/>
              <a:gd name="connsiteX56" fmla="*/ 222701 w 271915"/>
              <a:gd name="connsiteY56" fmla="*/ 31491 h 272109"/>
              <a:gd name="connsiteX57" fmla="*/ 221045 w 271915"/>
              <a:gd name="connsiteY57" fmla="*/ 30141 h 272109"/>
              <a:gd name="connsiteX58" fmla="*/ 219368 w 271915"/>
              <a:gd name="connsiteY58" fmla="*/ 28818 h 272109"/>
              <a:gd name="connsiteX59" fmla="*/ 217670 w 271915"/>
              <a:gd name="connsiteY59" fmla="*/ 27521 h 272109"/>
              <a:gd name="connsiteX60" fmla="*/ 215952 w 271915"/>
              <a:gd name="connsiteY60" fmla="*/ 26252 h 272109"/>
              <a:gd name="connsiteX61" fmla="*/ 214215 w 271915"/>
              <a:gd name="connsiteY61" fmla="*/ 25010 h 272109"/>
              <a:gd name="connsiteX62" fmla="*/ 212458 w 271915"/>
              <a:gd name="connsiteY62" fmla="*/ 23794 h 272109"/>
              <a:gd name="connsiteX63" fmla="*/ 210682 w 271915"/>
              <a:gd name="connsiteY63" fmla="*/ 22607 h 272109"/>
              <a:gd name="connsiteX64" fmla="*/ 208888 w 271915"/>
              <a:gd name="connsiteY64" fmla="*/ 21448 h 272109"/>
              <a:gd name="connsiteX65" fmla="*/ 207076 w 271915"/>
              <a:gd name="connsiteY65" fmla="*/ 20316 h 272109"/>
              <a:gd name="connsiteX66" fmla="*/ 205247 w 271915"/>
              <a:gd name="connsiteY66" fmla="*/ 19214 h 272109"/>
              <a:gd name="connsiteX67" fmla="*/ 203400 w 271915"/>
              <a:gd name="connsiteY67" fmla="*/ 18141 h 272109"/>
              <a:gd name="connsiteX68" fmla="*/ 201536 w 271915"/>
              <a:gd name="connsiteY68" fmla="*/ 17097 h 272109"/>
              <a:gd name="connsiteX69" fmla="*/ 199657 w 271915"/>
              <a:gd name="connsiteY69" fmla="*/ 16082 h 272109"/>
              <a:gd name="connsiteX70" fmla="*/ 197762 w 271915"/>
              <a:gd name="connsiteY70" fmla="*/ 15097 h 272109"/>
              <a:gd name="connsiteX71" fmla="*/ 195851 w 271915"/>
              <a:gd name="connsiteY71" fmla="*/ 14142 h 272109"/>
              <a:gd name="connsiteX72" fmla="*/ 193926 w 271915"/>
              <a:gd name="connsiteY72" fmla="*/ 13217 h 272109"/>
              <a:gd name="connsiteX73" fmla="*/ 191987 w 271915"/>
              <a:gd name="connsiteY73" fmla="*/ 12322 h 272109"/>
              <a:gd name="connsiteX74" fmla="*/ 190034 w 271915"/>
              <a:gd name="connsiteY74" fmla="*/ 11458 h 272109"/>
              <a:gd name="connsiteX75" fmla="*/ 188067 w 271915"/>
              <a:gd name="connsiteY75" fmla="*/ 10625 h 272109"/>
              <a:gd name="connsiteX76" fmla="*/ 186088 w 271915"/>
              <a:gd name="connsiteY76" fmla="*/ 9822 h 272109"/>
              <a:gd name="connsiteX77" fmla="*/ 184096 w 271915"/>
              <a:gd name="connsiteY77" fmla="*/ 9051 h 272109"/>
              <a:gd name="connsiteX78" fmla="*/ 182092 w 271915"/>
              <a:gd name="connsiteY78" fmla="*/ 8311 h 272109"/>
              <a:gd name="connsiteX79" fmla="*/ 180078 w 271915"/>
              <a:gd name="connsiteY79" fmla="*/ 7603 h 272109"/>
              <a:gd name="connsiteX80" fmla="*/ 178052 w 271915"/>
              <a:gd name="connsiteY80" fmla="*/ 6927 h 272109"/>
              <a:gd name="connsiteX81" fmla="*/ 176015 w 271915"/>
              <a:gd name="connsiteY81" fmla="*/ 6282 h 272109"/>
              <a:gd name="connsiteX82" fmla="*/ 173969 w 271915"/>
              <a:gd name="connsiteY82" fmla="*/ 5670 h 272109"/>
              <a:gd name="connsiteX83" fmla="*/ 171914 w 271915"/>
              <a:gd name="connsiteY83" fmla="*/ 5090 h 272109"/>
              <a:gd name="connsiteX84" fmla="*/ 169850 w 271915"/>
              <a:gd name="connsiteY84" fmla="*/ 4542 h 272109"/>
              <a:gd name="connsiteX85" fmla="*/ 167777 w 271915"/>
              <a:gd name="connsiteY85" fmla="*/ 4027 h 272109"/>
              <a:gd name="connsiteX86" fmla="*/ 165697 w 271915"/>
              <a:gd name="connsiteY86" fmla="*/ 3544 h 272109"/>
              <a:gd name="connsiteX87" fmla="*/ 163609 w 271915"/>
              <a:gd name="connsiteY87" fmla="*/ 3094 h 272109"/>
              <a:gd name="connsiteX88" fmla="*/ 161514 w 271915"/>
              <a:gd name="connsiteY88" fmla="*/ 2678 h 272109"/>
              <a:gd name="connsiteX89" fmla="*/ 159414 w 271915"/>
              <a:gd name="connsiteY89" fmla="*/ 2294 h 272109"/>
              <a:gd name="connsiteX90" fmla="*/ 157307 w 271915"/>
              <a:gd name="connsiteY90" fmla="*/ 1943 h 272109"/>
              <a:gd name="connsiteX91" fmla="*/ 155195 w 271915"/>
              <a:gd name="connsiteY91" fmla="*/ 1625 h 272109"/>
              <a:gd name="connsiteX92" fmla="*/ 153078 w 271915"/>
              <a:gd name="connsiteY92" fmla="*/ 1340 h 272109"/>
              <a:gd name="connsiteX93" fmla="*/ 150958 w 271915"/>
              <a:gd name="connsiteY93" fmla="*/ 1089 h 272109"/>
              <a:gd name="connsiteX94" fmla="*/ 148833 w 271915"/>
              <a:gd name="connsiteY94" fmla="*/ 871 h 272109"/>
              <a:gd name="connsiteX95" fmla="*/ 146706 w 271915"/>
              <a:gd name="connsiteY95" fmla="*/ 687 h 272109"/>
              <a:gd name="connsiteX96" fmla="*/ 144575 w 271915"/>
              <a:gd name="connsiteY96" fmla="*/ 536 h 272109"/>
              <a:gd name="connsiteX97" fmla="*/ 142443 w 271915"/>
              <a:gd name="connsiteY97" fmla="*/ 419 h 272109"/>
              <a:gd name="connsiteX98" fmla="*/ 140309 w 271915"/>
              <a:gd name="connsiteY98" fmla="*/ 335 h 272109"/>
              <a:gd name="connsiteX99" fmla="*/ 138174 w 271915"/>
              <a:gd name="connsiteY99" fmla="*/ 284 h 272109"/>
              <a:gd name="connsiteX100" fmla="*/ 136038 w 271915"/>
              <a:gd name="connsiteY100" fmla="*/ 268 h 272109"/>
              <a:gd name="connsiteX101" fmla="*/ 133903 w 271915"/>
              <a:gd name="connsiteY101" fmla="*/ 284 h 272109"/>
              <a:gd name="connsiteX102" fmla="*/ 131768 w 271915"/>
              <a:gd name="connsiteY102" fmla="*/ 335 h 272109"/>
              <a:gd name="connsiteX103" fmla="*/ 129634 w 271915"/>
              <a:gd name="connsiteY103" fmla="*/ 419 h 272109"/>
              <a:gd name="connsiteX104" fmla="*/ 127502 w 271915"/>
              <a:gd name="connsiteY104" fmla="*/ 536 h 272109"/>
              <a:gd name="connsiteX105" fmla="*/ 125371 w 271915"/>
              <a:gd name="connsiteY105" fmla="*/ 687 h 272109"/>
              <a:gd name="connsiteX106" fmla="*/ 123244 w 271915"/>
              <a:gd name="connsiteY106" fmla="*/ 871 h 272109"/>
              <a:gd name="connsiteX107" fmla="*/ 121119 w 271915"/>
              <a:gd name="connsiteY107" fmla="*/ 1089 h 272109"/>
              <a:gd name="connsiteX108" fmla="*/ 118998 w 271915"/>
              <a:gd name="connsiteY108" fmla="*/ 1340 h 272109"/>
              <a:gd name="connsiteX109" fmla="*/ 116882 w 271915"/>
              <a:gd name="connsiteY109" fmla="*/ 1625 h 272109"/>
              <a:gd name="connsiteX110" fmla="*/ 114770 w 271915"/>
              <a:gd name="connsiteY110" fmla="*/ 1943 h 272109"/>
              <a:gd name="connsiteX111" fmla="*/ 112663 w 271915"/>
              <a:gd name="connsiteY111" fmla="*/ 2294 h 272109"/>
              <a:gd name="connsiteX112" fmla="*/ 110562 w 271915"/>
              <a:gd name="connsiteY112" fmla="*/ 2678 h 272109"/>
              <a:gd name="connsiteX113" fmla="*/ 108468 w 271915"/>
              <a:gd name="connsiteY113" fmla="*/ 3094 h 272109"/>
              <a:gd name="connsiteX114" fmla="*/ 106380 w 271915"/>
              <a:gd name="connsiteY114" fmla="*/ 3544 h 272109"/>
              <a:gd name="connsiteX115" fmla="*/ 104300 w 271915"/>
              <a:gd name="connsiteY115" fmla="*/ 4027 h 272109"/>
              <a:gd name="connsiteX116" fmla="*/ 102227 w 271915"/>
              <a:gd name="connsiteY116" fmla="*/ 4542 h 272109"/>
              <a:gd name="connsiteX117" fmla="*/ 100163 w 271915"/>
              <a:gd name="connsiteY117" fmla="*/ 5090 h 272109"/>
              <a:gd name="connsiteX118" fmla="*/ 98107 w 271915"/>
              <a:gd name="connsiteY118" fmla="*/ 5670 h 272109"/>
              <a:gd name="connsiteX119" fmla="*/ 96061 w 271915"/>
              <a:gd name="connsiteY119" fmla="*/ 6282 h 272109"/>
              <a:gd name="connsiteX120" fmla="*/ 94025 w 271915"/>
              <a:gd name="connsiteY120" fmla="*/ 6927 h 272109"/>
              <a:gd name="connsiteX121" fmla="*/ 91999 w 271915"/>
              <a:gd name="connsiteY121" fmla="*/ 7603 h 272109"/>
              <a:gd name="connsiteX122" fmla="*/ 89984 w 271915"/>
              <a:gd name="connsiteY122" fmla="*/ 8311 h 272109"/>
              <a:gd name="connsiteX123" fmla="*/ 87981 w 271915"/>
              <a:gd name="connsiteY123" fmla="*/ 9051 h 272109"/>
              <a:gd name="connsiteX124" fmla="*/ 85989 w 271915"/>
              <a:gd name="connsiteY124" fmla="*/ 9822 h 272109"/>
              <a:gd name="connsiteX125" fmla="*/ 84010 w 271915"/>
              <a:gd name="connsiteY125" fmla="*/ 10625 h 272109"/>
              <a:gd name="connsiteX126" fmla="*/ 82043 w 271915"/>
              <a:gd name="connsiteY126" fmla="*/ 11458 h 272109"/>
              <a:gd name="connsiteX127" fmla="*/ 80090 w 271915"/>
              <a:gd name="connsiteY127" fmla="*/ 12322 h 272109"/>
              <a:gd name="connsiteX128" fmla="*/ 78151 w 271915"/>
              <a:gd name="connsiteY128" fmla="*/ 13217 h 272109"/>
              <a:gd name="connsiteX129" fmla="*/ 76225 w 271915"/>
              <a:gd name="connsiteY129" fmla="*/ 14142 h 272109"/>
              <a:gd name="connsiteX130" fmla="*/ 74315 w 271915"/>
              <a:gd name="connsiteY130" fmla="*/ 15097 h 272109"/>
              <a:gd name="connsiteX131" fmla="*/ 72420 w 271915"/>
              <a:gd name="connsiteY131" fmla="*/ 16082 h 272109"/>
              <a:gd name="connsiteX132" fmla="*/ 70540 w 271915"/>
              <a:gd name="connsiteY132" fmla="*/ 17097 h 272109"/>
              <a:gd name="connsiteX133" fmla="*/ 68677 w 271915"/>
              <a:gd name="connsiteY133" fmla="*/ 18141 h 272109"/>
              <a:gd name="connsiteX134" fmla="*/ 66830 w 271915"/>
              <a:gd name="connsiteY134" fmla="*/ 19214 h 272109"/>
              <a:gd name="connsiteX135" fmla="*/ 65001 w 271915"/>
              <a:gd name="connsiteY135" fmla="*/ 20316 h 272109"/>
              <a:gd name="connsiteX136" fmla="*/ 63189 w 271915"/>
              <a:gd name="connsiteY136" fmla="*/ 21448 h 272109"/>
              <a:gd name="connsiteX137" fmla="*/ 61394 w 271915"/>
              <a:gd name="connsiteY137" fmla="*/ 22607 h 272109"/>
              <a:gd name="connsiteX138" fmla="*/ 59619 w 271915"/>
              <a:gd name="connsiteY138" fmla="*/ 23794 h 272109"/>
              <a:gd name="connsiteX139" fmla="*/ 57862 w 271915"/>
              <a:gd name="connsiteY139" fmla="*/ 25010 h 272109"/>
              <a:gd name="connsiteX140" fmla="*/ 56124 w 271915"/>
              <a:gd name="connsiteY140" fmla="*/ 26252 h 272109"/>
              <a:gd name="connsiteX141" fmla="*/ 54406 w 271915"/>
              <a:gd name="connsiteY141" fmla="*/ 27521 h 272109"/>
              <a:gd name="connsiteX142" fmla="*/ 52709 w 271915"/>
              <a:gd name="connsiteY142" fmla="*/ 28818 h 272109"/>
              <a:gd name="connsiteX143" fmla="*/ 51032 w 271915"/>
              <a:gd name="connsiteY143" fmla="*/ 30141 h 272109"/>
              <a:gd name="connsiteX144" fmla="*/ 49375 w 271915"/>
              <a:gd name="connsiteY144" fmla="*/ 31491 h 272109"/>
              <a:gd name="connsiteX145" fmla="*/ 47741 w 271915"/>
              <a:gd name="connsiteY145" fmla="*/ 32866 h 272109"/>
              <a:gd name="connsiteX146" fmla="*/ 46128 w 271915"/>
              <a:gd name="connsiteY146" fmla="*/ 34267 h 272109"/>
              <a:gd name="connsiteX147" fmla="*/ 44537 w 271915"/>
              <a:gd name="connsiteY147" fmla="*/ 35692 h 272109"/>
              <a:gd name="connsiteX148" fmla="*/ 42969 w 271915"/>
              <a:gd name="connsiteY148" fmla="*/ 37143 h 272109"/>
              <a:gd name="connsiteX149" fmla="*/ 41423 w 271915"/>
              <a:gd name="connsiteY149" fmla="*/ 38618 h 272109"/>
              <a:gd name="connsiteX150" fmla="*/ 39902 w 271915"/>
              <a:gd name="connsiteY150" fmla="*/ 40117 h 272109"/>
              <a:gd name="connsiteX151" fmla="*/ 38404 w 271915"/>
              <a:gd name="connsiteY151" fmla="*/ 41640 h 272109"/>
              <a:gd name="connsiteX152" fmla="*/ 36929 w 271915"/>
              <a:gd name="connsiteY152" fmla="*/ 43187 h 272109"/>
              <a:gd name="connsiteX153" fmla="*/ 35480 w 271915"/>
              <a:gd name="connsiteY153" fmla="*/ 44756 h 272109"/>
              <a:gd name="connsiteX154" fmla="*/ 34055 w 271915"/>
              <a:gd name="connsiteY154" fmla="*/ 46348 h 272109"/>
              <a:gd name="connsiteX155" fmla="*/ 32655 w 271915"/>
              <a:gd name="connsiteY155" fmla="*/ 47962 h 272109"/>
              <a:gd name="connsiteX156" fmla="*/ 31281 w 271915"/>
              <a:gd name="connsiteY156" fmla="*/ 49598 h 272109"/>
              <a:gd name="connsiteX157" fmla="*/ 29933 w 271915"/>
              <a:gd name="connsiteY157" fmla="*/ 51255 h 272109"/>
              <a:gd name="connsiteX158" fmla="*/ 28611 w 271915"/>
              <a:gd name="connsiteY158" fmla="*/ 52933 h 272109"/>
              <a:gd name="connsiteX159" fmla="*/ 27315 w 271915"/>
              <a:gd name="connsiteY159" fmla="*/ 54632 h 272109"/>
              <a:gd name="connsiteX160" fmla="*/ 26046 w 271915"/>
              <a:gd name="connsiteY160" fmla="*/ 56352 h 272109"/>
              <a:gd name="connsiteX161" fmla="*/ 24805 w 271915"/>
              <a:gd name="connsiteY161" fmla="*/ 58091 h 272109"/>
              <a:gd name="connsiteX162" fmla="*/ 23590 w 271915"/>
              <a:gd name="connsiteY162" fmla="*/ 59848 h 272109"/>
              <a:gd name="connsiteX163" fmla="*/ 22404 w 271915"/>
              <a:gd name="connsiteY163" fmla="*/ 61625 h 272109"/>
              <a:gd name="connsiteX164" fmla="*/ 21245 w 271915"/>
              <a:gd name="connsiteY164" fmla="*/ 63421 h 272109"/>
              <a:gd name="connsiteX165" fmla="*/ 20115 w 271915"/>
              <a:gd name="connsiteY165" fmla="*/ 65234 h 272109"/>
              <a:gd name="connsiteX166" fmla="*/ 19013 w 271915"/>
              <a:gd name="connsiteY166" fmla="*/ 67065 h 272109"/>
              <a:gd name="connsiteX167" fmla="*/ 17941 w 271915"/>
              <a:gd name="connsiteY167" fmla="*/ 68913 h 272109"/>
              <a:gd name="connsiteX168" fmla="*/ 16898 w 271915"/>
              <a:gd name="connsiteY168" fmla="*/ 70778 h 272109"/>
              <a:gd name="connsiteX169" fmla="*/ 15883 w 271915"/>
              <a:gd name="connsiteY169" fmla="*/ 72659 h 272109"/>
              <a:gd name="connsiteX170" fmla="*/ 14899 w 271915"/>
              <a:gd name="connsiteY170" fmla="*/ 74555 h 272109"/>
              <a:gd name="connsiteX171" fmla="*/ 13944 w 271915"/>
              <a:gd name="connsiteY171" fmla="*/ 76467 h 272109"/>
              <a:gd name="connsiteX172" fmla="*/ 13020 w 271915"/>
              <a:gd name="connsiteY172" fmla="*/ 78393 h 272109"/>
              <a:gd name="connsiteX173" fmla="*/ 12126 w 271915"/>
              <a:gd name="connsiteY173" fmla="*/ 80334 h 272109"/>
              <a:gd name="connsiteX174" fmla="*/ 11262 w 271915"/>
              <a:gd name="connsiteY174" fmla="*/ 82289 h 272109"/>
              <a:gd name="connsiteX175" fmla="*/ 10430 w 271915"/>
              <a:gd name="connsiteY175" fmla="*/ 84257 h 272109"/>
              <a:gd name="connsiteX176" fmla="*/ 9628 w 271915"/>
              <a:gd name="connsiteY176" fmla="*/ 86238 h 272109"/>
              <a:gd name="connsiteX177" fmla="*/ 8857 w 271915"/>
              <a:gd name="connsiteY177" fmla="*/ 88231 h 272109"/>
              <a:gd name="connsiteX178" fmla="*/ 8118 w 271915"/>
              <a:gd name="connsiteY178" fmla="*/ 90236 h 272109"/>
              <a:gd name="connsiteX179" fmla="*/ 7411 w 271915"/>
              <a:gd name="connsiteY179" fmla="*/ 92252 h 272109"/>
              <a:gd name="connsiteX180" fmla="*/ 6735 w 271915"/>
              <a:gd name="connsiteY180" fmla="*/ 94279 h 272109"/>
              <a:gd name="connsiteX181" fmla="*/ 6090 w 271915"/>
              <a:gd name="connsiteY181" fmla="*/ 96317 h 272109"/>
              <a:gd name="connsiteX182" fmla="*/ 5479 w 271915"/>
              <a:gd name="connsiteY182" fmla="*/ 98365 h 272109"/>
              <a:gd name="connsiteX183" fmla="*/ 4899 w 271915"/>
              <a:gd name="connsiteY183" fmla="*/ 100421 h 272109"/>
              <a:gd name="connsiteX184" fmla="*/ 4352 w 271915"/>
              <a:gd name="connsiteY184" fmla="*/ 102487 h 272109"/>
              <a:gd name="connsiteX185" fmla="*/ 3837 w 271915"/>
              <a:gd name="connsiteY185" fmla="*/ 104561 h 272109"/>
              <a:gd name="connsiteX186" fmla="*/ 3355 w 271915"/>
              <a:gd name="connsiteY186" fmla="*/ 106643 h 272109"/>
              <a:gd name="connsiteX187" fmla="*/ 2905 w 271915"/>
              <a:gd name="connsiteY187" fmla="*/ 108732 h 272109"/>
              <a:gd name="connsiteX188" fmla="*/ 2489 w 271915"/>
              <a:gd name="connsiteY188" fmla="*/ 110828 h 272109"/>
              <a:gd name="connsiteX189" fmla="*/ 2105 w 271915"/>
              <a:gd name="connsiteY189" fmla="*/ 112931 h 272109"/>
              <a:gd name="connsiteX190" fmla="*/ 1755 w 271915"/>
              <a:gd name="connsiteY190" fmla="*/ 115039 h 272109"/>
              <a:gd name="connsiteX191" fmla="*/ 1437 w 271915"/>
              <a:gd name="connsiteY191" fmla="*/ 117152 h 272109"/>
              <a:gd name="connsiteX192" fmla="*/ 1152 w 271915"/>
              <a:gd name="connsiteY192" fmla="*/ 119270 h 272109"/>
              <a:gd name="connsiteX193" fmla="*/ 901 w 271915"/>
              <a:gd name="connsiteY193" fmla="*/ 121393 h 272109"/>
              <a:gd name="connsiteX194" fmla="*/ 684 w 271915"/>
              <a:gd name="connsiteY194" fmla="*/ 123519 h 272109"/>
              <a:gd name="connsiteX195" fmla="*/ 500 w 271915"/>
              <a:gd name="connsiteY195" fmla="*/ 125648 h 272109"/>
              <a:gd name="connsiteX196" fmla="*/ 349 w 271915"/>
              <a:gd name="connsiteY196" fmla="*/ 127780 h 272109"/>
              <a:gd name="connsiteX197" fmla="*/ 232 w 271915"/>
              <a:gd name="connsiteY197" fmla="*/ 129914 h 272109"/>
              <a:gd name="connsiteX198" fmla="*/ 147 w 271915"/>
              <a:gd name="connsiteY198" fmla="*/ 132049 h 272109"/>
              <a:gd name="connsiteX199" fmla="*/ 97 w 271915"/>
              <a:gd name="connsiteY199" fmla="*/ 134186 h 272109"/>
              <a:gd name="connsiteX200" fmla="*/ 80 w 271915"/>
              <a:gd name="connsiteY200" fmla="*/ 136323 h 272109"/>
              <a:gd name="connsiteX201" fmla="*/ 97 w 271915"/>
              <a:gd name="connsiteY201" fmla="*/ 138460 h 272109"/>
              <a:gd name="connsiteX202" fmla="*/ 147 w 271915"/>
              <a:gd name="connsiteY202" fmla="*/ 140596 h 272109"/>
              <a:gd name="connsiteX203" fmla="*/ 232 w 271915"/>
              <a:gd name="connsiteY203" fmla="*/ 142732 h 272109"/>
              <a:gd name="connsiteX204" fmla="*/ 349 w 271915"/>
              <a:gd name="connsiteY204" fmla="*/ 144866 h 272109"/>
              <a:gd name="connsiteX205" fmla="*/ 500 w 271915"/>
              <a:gd name="connsiteY205" fmla="*/ 146997 h 272109"/>
              <a:gd name="connsiteX206" fmla="*/ 684 w 271915"/>
              <a:gd name="connsiteY206" fmla="*/ 149127 h 272109"/>
              <a:gd name="connsiteX207" fmla="*/ 901 w 271915"/>
              <a:gd name="connsiteY207" fmla="*/ 151253 h 272109"/>
              <a:gd name="connsiteX208" fmla="*/ 1152 w 271915"/>
              <a:gd name="connsiteY208" fmla="*/ 153375 h 272109"/>
              <a:gd name="connsiteX209" fmla="*/ 1437 w 271915"/>
              <a:gd name="connsiteY209" fmla="*/ 155493 h 272109"/>
              <a:gd name="connsiteX210" fmla="*/ 1755 w 271915"/>
              <a:gd name="connsiteY210" fmla="*/ 157606 h 272109"/>
              <a:gd name="connsiteX211" fmla="*/ 2105 w 271915"/>
              <a:gd name="connsiteY211" fmla="*/ 159714 h 272109"/>
              <a:gd name="connsiteX212" fmla="*/ 2489 w 271915"/>
              <a:gd name="connsiteY212" fmla="*/ 161817 h 272109"/>
              <a:gd name="connsiteX213" fmla="*/ 2905 w 271915"/>
              <a:gd name="connsiteY213" fmla="*/ 163913 h 272109"/>
              <a:gd name="connsiteX214" fmla="*/ 3355 w 271915"/>
              <a:gd name="connsiteY214" fmla="*/ 166002 h 272109"/>
              <a:gd name="connsiteX215" fmla="*/ 3837 w 271915"/>
              <a:gd name="connsiteY215" fmla="*/ 168084 h 272109"/>
              <a:gd name="connsiteX216" fmla="*/ 4352 w 271915"/>
              <a:gd name="connsiteY216" fmla="*/ 170158 h 272109"/>
              <a:gd name="connsiteX217" fmla="*/ 4899 w 271915"/>
              <a:gd name="connsiteY217" fmla="*/ 172224 h 272109"/>
              <a:gd name="connsiteX218" fmla="*/ 5479 w 271915"/>
              <a:gd name="connsiteY218" fmla="*/ 174281 h 272109"/>
              <a:gd name="connsiteX219" fmla="*/ 6090 w 271915"/>
              <a:gd name="connsiteY219" fmla="*/ 176328 h 272109"/>
              <a:gd name="connsiteX220" fmla="*/ 6735 w 271915"/>
              <a:gd name="connsiteY220" fmla="*/ 178366 h 272109"/>
              <a:gd name="connsiteX221" fmla="*/ 7411 w 271915"/>
              <a:gd name="connsiteY221" fmla="*/ 180393 h 272109"/>
              <a:gd name="connsiteX222" fmla="*/ 8118 w 271915"/>
              <a:gd name="connsiteY222" fmla="*/ 182410 h 272109"/>
              <a:gd name="connsiteX223" fmla="*/ 8857 w 271915"/>
              <a:gd name="connsiteY223" fmla="*/ 184415 h 272109"/>
              <a:gd name="connsiteX224" fmla="*/ 9628 w 271915"/>
              <a:gd name="connsiteY224" fmla="*/ 186408 h 272109"/>
              <a:gd name="connsiteX225" fmla="*/ 10430 w 271915"/>
              <a:gd name="connsiteY225" fmla="*/ 188389 h 272109"/>
              <a:gd name="connsiteX226" fmla="*/ 11262 w 271915"/>
              <a:gd name="connsiteY226" fmla="*/ 190357 h 272109"/>
              <a:gd name="connsiteX227" fmla="*/ 12126 w 271915"/>
              <a:gd name="connsiteY227" fmla="*/ 192311 h 272109"/>
              <a:gd name="connsiteX228" fmla="*/ 13020 w 271915"/>
              <a:gd name="connsiteY228" fmla="*/ 194252 h 272109"/>
              <a:gd name="connsiteX229" fmla="*/ 13944 w 271915"/>
              <a:gd name="connsiteY229" fmla="*/ 196178 h 272109"/>
              <a:gd name="connsiteX230" fmla="*/ 14899 w 271915"/>
              <a:gd name="connsiteY230" fmla="*/ 198091 h 272109"/>
              <a:gd name="connsiteX231" fmla="*/ 15883 w 271915"/>
              <a:gd name="connsiteY231" fmla="*/ 199987 h 272109"/>
              <a:gd name="connsiteX232" fmla="*/ 16898 w 271915"/>
              <a:gd name="connsiteY232" fmla="*/ 201867 h 272109"/>
              <a:gd name="connsiteX233" fmla="*/ 17941 w 271915"/>
              <a:gd name="connsiteY233" fmla="*/ 203732 h 272109"/>
              <a:gd name="connsiteX234" fmla="*/ 19013 w 271915"/>
              <a:gd name="connsiteY234" fmla="*/ 205580 h 272109"/>
              <a:gd name="connsiteX235" fmla="*/ 20115 w 271915"/>
              <a:gd name="connsiteY235" fmla="*/ 207411 h 272109"/>
              <a:gd name="connsiteX236" fmla="*/ 21245 w 271915"/>
              <a:gd name="connsiteY236" fmla="*/ 209224 h 272109"/>
              <a:gd name="connsiteX237" fmla="*/ 22404 w 271915"/>
              <a:gd name="connsiteY237" fmla="*/ 211020 h 272109"/>
              <a:gd name="connsiteX238" fmla="*/ 23590 w 271915"/>
              <a:gd name="connsiteY238" fmla="*/ 212797 h 272109"/>
              <a:gd name="connsiteX239" fmla="*/ 24805 w 271915"/>
              <a:gd name="connsiteY239" fmla="*/ 214555 h 272109"/>
              <a:gd name="connsiteX240" fmla="*/ 26046 w 271915"/>
              <a:gd name="connsiteY240" fmla="*/ 216294 h 272109"/>
              <a:gd name="connsiteX241" fmla="*/ 27315 w 271915"/>
              <a:gd name="connsiteY241" fmla="*/ 218013 h 272109"/>
              <a:gd name="connsiteX242" fmla="*/ 28611 w 271915"/>
              <a:gd name="connsiteY242" fmla="*/ 219712 h 272109"/>
              <a:gd name="connsiteX243" fmla="*/ 29933 w 271915"/>
              <a:gd name="connsiteY243" fmla="*/ 221390 h 272109"/>
              <a:gd name="connsiteX244" fmla="*/ 31281 w 271915"/>
              <a:gd name="connsiteY244" fmla="*/ 223047 h 272109"/>
              <a:gd name="connsiteX245" fmla="*/ 32655 w 271915"/>
              <a:gd name="connsiteY245" fmla="*/ 224683 h 272109"/>
              <a:gd name="connsiteX246" fmla="*/ 34055 w 271915"/>
              <a:gd name="connsiteY246" fmla="*/ 226297 h 272109"/>
              <a:gd name="connsiteX247" fmla="*/ 35480 w 271915"/>
              <a:gd name="connsiteY247" fmla="*/ 227890 h 272109"/>
              <a:gd name="connsiteX248" fmla="*/ 36929 w 271915"/>
              <a:gd name="connsiteY248" fmla="*/ 229459 h 272109"/>
              <a:gd name="connsiteX249" fmla="*/ 38404 w 271915"/>
              <a:gd name="connsiteY249" fmla="*/ 231005 h 272109"/>
              <a:gd name="connsiteX250" fmla="*/ 39902 w 271915"/>
              <a:gd name="connsiteY250" fmla="*/ 232528 h 272109"/>
              <a:gd name="connsiteX251" fmla="*/ 41423 w 271915"/>
              <a:gd name="connsiteY251" fmla="*/ 234027 h 272109"/>
              <a:gd name="connsiteX252" fmla="*/ 42969 w 271915"/>
              <a:gd name="connsiteY252" fmla="*/ 235502 h 272109"/>
              <a:gd name="connsiteX253" fmla="*/ 44537 w 271915"/>
              <a:gd name="connsiteY253" fmla="*/ 236953 h 272109"/>
              <a:gd name="connsiteX254" fmla="*/ 46128 w 271915"/>
              <a:gd name="connsiteY254" fmla="*/ 238379 h 272109"/>
              <a:gd name="connsiteX255" fmla="*/ 47741 w 271915"/>
              <a:gd name="connsiteY255" fmla="*/ 239780 h 272109"/>
              <a:gd name="connsiteX256" fmla="*/ 49375 w 271915"/>
              <a:gd name="connsiteY256" fmla="*/ 241155 h 272109"/>
              <a:gd name="connsiteX257" fmla="*/ 51032 w 271915"/>
              <a:gd name="connsiteY257" fmla="*/ 242504 h 272109"/>
              <a:gd name="connsiteX258" fmla="*/ 52709 w 271915"/>
              <a:gd name="connsiteY258" fmla="*/ 243827 h 272109"/>
              <a:gd name="connsiteX259" fmla="*/ 54406 w 271915"/>
              <a:gd name="connsiteY259" fmla="*/ 245124 h 272109"/>
              <a:gd name="connsiteX260" fmla="*/ 56124 w 271915"/>
              <a:gd name="connsiteY260" fmla="*/ 246394 h 272109"/>
              <a:gd name="connsiteX261" fmla="*/ 57862 w 271915"/>
              <a:gd name="connsiteY261" fmla="*/ 247636 h 272109"/>
              <a:gd name="connsiteX262" fmla="*/ 59619 w 271915"/>
              <a:gd name="connsiteY262" fmla="*/ 248851 h 272109"/>
              <a:gd name="connsiteX263" fmla="*/ 61394 w 271915"/>
              <a:gd name="connsiteY263" fmla="*/ 250038 h 272109"/>
              <a:gd name="connsiteX264" fmla="*/ 63189 w 271915"/>
              <a:gd name="connsiteY264" fmla="*/ 251198 h 272109"/>
              <a:gd name="connsiteX265" fmla="*/ 65001 w 271915"/>
              <a:gd name="connsiteY265" fmla="*/ 252329 h 272109"/>
              <a:gd name="connsiteX266" fmla="*/ 66830 w 271915"/>
              <a:gd name="connsiteY266" fmla="*/ 253431 h 272109"/>
              <a:gd name="connsiteX267" fmla="*/ 68677 w 271915"/>
              <a:gd name="connsiteY267" fmla="*/ 254504 h 272109"/>
              <a:gd name="connsiteX268" fmla="*/ 70540 w 271915"/>
              <a:gd name="connsiteY268" fmla="*/ 255548 h 272109"/>
              <a:gd name="connsiteX269" fmla="*/ 72420 w 271915"/>
              <a:gd name="connsiteY269" fmla="*/ 256563 h 272109"/>
              <a:gd name="connsiteX270" fmla="*/ 74315 w 271915"/>
              <a:gd name="connsiteY270" fmla="*/ 257548 h 272109"/>
              <a:gd name="connsiteX271" fmla="*/ 76225 w 271915"/>
              <a:gd name="connsiteY271" fmla="*/ 258504 h 272109"/>
              <a:gd name="connsiteX272" fmla="*/ 78151 w 271915"/>
              <a:gd name="connsiteY272" fmla="*/ 259429 h 272109"/>
              <a:gd name="connsiteX273" fmla="*/ 80090 w 271915"/>
              <a:gd name="connsiteY273" fmla="*/ 260323 h 272109"/>
              <a:gd name="connsiteX274" fmla="*/ 82043 w 271915"/>
              <a:gd name="connsiteY274" fmla="*/ 261188 h 272109"/>
              <a:gd name="connsiteX275" fmla="*/ 84010 w 271915"/>
              <a:gd name="connsiteY275" fmla="*/ 262021 h 272109"/>
              <a:gd name="connsiteX276" fmla="*/ 85989 w 271915"/>
              <a:gd name="connsiteY276" fmla="*/ 262823 h 272109"/>
              <a:gd name="connsiteX277" fmla="*/ 87981 w 271915"/>
              <a:gd name="connsiteY277" fmla="*/ 263594 h 272109"/>
              <a:gd name="connsiteX278" fmla="*/ 89984 w 271915"/>
              <a:gd name="connsiteY278" fmla="*/ 264334 h 272109"/>
              <a:gd name="connsiteX279" fmla="*/ 91999 w 271915"/>
              <a:gd name="connsiteY279" fmla="*/ 265042 h 272109"/>
              <a:gd name="connsiteX280" fmla="*/ 94025 w 271915"/>
              <a:gd name="connsiteY280" fmla="*/ 265719 h 272109"/>
              <a:gd name="connsiteX281" fmla="*/ 96061 w 271915"/>
              <a:gd name="connsiteY281" fmla="*/ 266363 h 272109"/>
              <a:gd name="connsiteX282" fmla="*/ 98107 w 271915"/>
              <a:gd name="connsiteY282" fmla="*/ 266976 h 272109"/>
              <a:gd name="connsiteX283" fmla="*/ 100163 w 271915"/>
              <a:gd name="connsiteY283" fmla="*/ 267556 h 272109"/>
              <a:gd name="connsiteX284" fmla="*/ 102227 w 271915"/>
              <a:gd name="connsiteY284" fmla="*/ 268103 h 272109"/>
              <a:gd name="connsiteX285" fmla="*/ 104300 w 271915"/>
              <a:gd name="connsiteY285" fmla="*/ 268619 h 272109"/>
              <a:gd name="connsiteX286" fmla="*/ 106380 w 271915"/>
              <a:gd name="connsiteY286" fmla="*/ 269101 h 272109"/>
              <a:gd name="connsiteX287" fmla="*/ 108468 w 271915"/>
              <a:gd name="connsiteY287" fmla="*/ 269551 h 272109"/>
              <a:gd name="connsiteX288" fmla="*/ 110562 w 271915"/>
              <a:gd name="connsiteY288" fmla="*/ 269967 h 272109"/>
              <a:gd name="connsiteX289" fmla="*/ 112663 w 271915"/>
              <a:gd name="connsiteY289" fmla="*/ 270352 h 272109"/>
              <a:gd name="connsiteX290" fmla="*/ 114770 w 271915"/>
              <a:gd name="connsiteY290" fmla="*/ 270702 h 272109"/>
              <a:gd name="connsiteX291" fmla="*/ 116882 w 271915"/>
              <a:gd name="connsiteY291" fmla="*/ 271020 h 272109"/>
              <a:gd name="connsiteX292" fmla="*/ 118998 w 271915"/>
              <a:gd name="connsiteY292" fmla="*/ 271305 h 272109"/>
              <a:gd name="connsiteX293" fmla="*/ 121119 w 271915"/>
              <a:gd name="connsiteY293" fmla="*/ 271556 h 272109"/>
              <a:gd name="connsiteX294" fmla="*/ 123244 w 271915"/>
              <a:gd name="connsiteY294" fmla="*/ 271774 h 272109"/>
              <a:gd name="connsiteX295" fmla="*/ 125371 w 271915"/>
              <a:gd name="connsiteY295" fmla="*/ 271958 h 272109"/>
              <a:gd name="connsiteX296" fmla="*/ 127502 w 271915"/>
              <a:gd name="connsiteY296" fmla="*/ 272109 h 272109"/>
              <a:gd name="connsiteX297" fmla="*/ 129634 w 271915"/>
              <a:gd name="connsiteY297" fmla="*/ 272226 h 272109"/>
              <a:gd name="connsiteX298" fmla="*/ 131768 w 271915"/>
              <a:gd name="connsiteY298" fmla="*/ 272311 h 272109"/>
              <a:gd name="connsiteX299" fmla="*/ 133903 w 271915"/>
              <a:gd name="connsiteY299" fmla="*/ 272361 h 272109"/>
              <a:gd name="connsiteX300" fmla="*/ 136038 w 271915"/>
              <a:gd name="connsiteY300" fmla="*/ 272378 h 272109"/>
              <a:gd name="connsiteX301" fmla="*/ 138174 w 271915"/>
              <a:gd name="connsiteY301" fmla="*/ 272361 h 272109"/>
              <a:gd name="connsiteX302" fmla="*/ 140309 w 271915"/>
              <a:gd name="connsiteY302" fmla="*/ 272311 h 272109"/>
              <a:gd name="connsiteX303" fmla="*/ 142443 w 271915"/>
              <a:gd name="connsiteY303" fmla="*/ 272226 h 272109"/>
              <a:gd name="connsiteX304" fmla="*/ 144575 w 271915"/>
              <a:gd name="connsiteY304" fmla="*/ 272109 h 272109"/>
              <a:gd name="connsiteX305" fmla="*/ 146706 w 271915"/>
              <a:gd name="connsiteY305" fmla="*/ 271958 h 272109"/>
              <a:gd name="connsiteX306" fmla="*/ 148833 w 271915"/>
              <a:gd name="connsiteY306" fmla="*/ 271774 h 272109"/>
              <a:gd name="connsiteX307" fmla="*/ 150958 w 271915"/>
              <a:gd name="connsiteY307" fmla="*/ 271556 h 272109"/>
              <a:gd name="connsiteX308" fmla="*/ 153078 w 271915"/>
              <a:gd name="connsiteY308" fmla="*/ 271305 h 272109"/>
              <a:gd name="connsiteX309" fmla="*/ 155195 w 271915"/>
              <a:gd name="connsiteY309" fmla="*/ 271020 h 272109"/>
              <a:gd name="connsiteX310" fmla="*/ 157307 w 271915"/>
              <a:gd name="connsiteY310" fmla="*/ 270702 h 272109"/>
              <a:gd name="connsiteX311" fmla="*/ 159414 w 271915"/>
              <a:gd name="connsiteY311" fmla="*/ 270352 h 272109"/>
              <a:gd name="connsiteX312" fmla="*/ 161514 w 271915"/>
              <a:gd name="connsiteY312" fmla="*/ 269967 h 272109"/>
              <a:gd name="connsiteX313" fmla="*/ 163609 w 271915"/>
              <a:gd name="connsiteY313" fmla="*/ 269551 h 272109"/>
              <a:gd name="connsiteX314" fmla="*/ 165697 w 271915"/>
              <a:gd name="connsiteY314" fmla="*/ 269101 h 272109"/>
              <a:gd name="connsiteX315" fmla="*/ 167777 w 271915"/>
              <a:gd name="connsiteY315" fmla="*/ 268619 h 272109"/>
              <a:gd name="connsiteX316" fmla="*/ 169850 w 271915"/>
              <a:gd name="connsiteY316" fmla="*/ 268103 h 272109"/>
              <a:gd name="connsiteX317" fmla="*/ 171914 w 271915"/>
              <a:gd name="connsiteY317" fmla="*/ 267556 h 272109"/>
              <a:gd name="connsiteX318" fmla="*/ 173969 w 271915"/>
              <a:gd name="connsiteY318" fmla="*/ 266976 h 272109"/>
              <a:gd name="connsiteX319" fmla="*/ 176015 w 271915"/>
              <a:gd name="connsiteY319" fmla="*/ 266363 h 272109"/>
              <a:gd name="connsiteX320" fmla="*/ 178052 w 271915"/>
              <a:gd name="connsiteY320" fmla="*/ 265719 h 272109"/>
              <a:gd name="connsiteX321" fmla="*/ 180078 w 271915"/>
              <a:gd name="connsiteY321" fmla="*/ 265042 h 272109"/>
              <a:gd name="connsiteX322" fmla="*/ 182092 w 271915"/>
              <a:gd name="connsiteY322" fmla="*/ 264334 h 272109"/>
              <a:gd name="connsiteX323" fmla="*/ 184096 w 271915"/>
              <a:gd name="connsiteY323" fmla="*/ 263594 h 272109"/>
              <a:gd name="connsiteX324" fmla="*/ 186088 w 271915"/>
              <a:gd name="connsiteY324" fmla="*/ 262823 h 272109"/>
              <a:gd name="connsiteX325" fmla="*/ 188067 w 271915"/>
              <a:gd name="connsiteY325" fmla="*/ 262021 h 272109"/>
              <a:gd name="connsiteX326" fmla="*/ 190034 w 271915"/>
              <a:gd name="connsiteY326" fmla="*/ 261188 h 272109"/>
              <a:gd name="connsiteX327" fmla="*/ 191987 w 271915"/>
              <a:gd name="connsiteY327" fmla="*/ 260323 h 272109"/>
              <a:gd name="connsiteX328" fmla="*/ 193926 w 271915"/>
              <a:gd name="connsiteY328" fmla="*/ 259429 h 272109"/>
              <a:gd name="connsiteX329" fmla="*/ 195851 w 271915"/>
              <a:gd name="connsiteY329" fmla="*/ 258504 h 272109"/>
              <a:gd name="connsiteX330" fmla="*/ 197762 w 271915"/>
              <a:gd name="connsiteY330" fmla="*/ 257548 h 272109"/>
              <a:gd name="connsiteX331" fmla="*/ 199657 w 271915"/>
              <a:gd name="connsiteY331" fmla="*/ 256563 h 272109"/>
              <a:gd name="connsiteX332" fmla="*/ 201536 w 271915"/>
              <a:gd name="connsiteY332" fmla="*/ 255548 h 272109"/>
              <a:gd name="connsiteX333" fmla="*/ 203400 w 271915"/>
              <a:gd name="connsiteY333" fmla="*/ 254504 h 272109"/>
              <a:gd name="connsiteX334" fmla="*/ 205247 w 271915"/>
              <a:gd name="connsiteY334" fmla="*/ 253431 h 272109"/>
              <a:gd name="connsiteX335" fmla="*/ 207076 w 271915"/>
              <a:gd name="connsiteY335" fmla="*/ 252329 h 272109"/>
              <a:gd name="connsiteX336" fmla="*/ 208888 w 271915"/>
              <a:gd name="connsiteY336" fmla="*/ 251198 h 272109"/>
              <a:gd name="connsiteX337" fmla="*/ 210682 w 271915"/>
              <a:gd name="connsiteY337" fmla="*/ 250038 h 272109"/>
              <a:gd name="connsiteX338" fmla="*/ 212458 w 271915"/>
              <a:gd name="connsiteY338" fmla="*/ 248851 h 272109"/>
              <a:gd name="connsiteX339" fmla="*/ 214215 w 271915"/>
              <a:gd name="connsiteY339" fmla="*/ 247636 h 272109"/>
              <a:gd name="connsiteX340" fmla="*/ 215952 w 271915"/>
              <a:gd name="connsiteY340" fmla="*/ 246394 h 272109"/>
              <a:gd name="connsiteX341" fmla="*/ 217670 w 271915"/>
              <a:gd name="connsiteY341" fmla="*/ 245124 h 272109"/>
              <a:gd name="connsiteX342" fmla="*/ 219368 w 271915"/>
              <a:gd name="connsiteY342" fmla="*/ 243827 h 272109"/>
              <a:gd name="connsiteX343" fmla="*/ 221045 w 271915"/>
              <a:gd name="connsiteY343" fmla="*/ 242504 h 272109"/>
              <a:gd name="connsiteX344" fmla="*/ 222701 w 271915"/>
              <a:gd name="connsiteY344" fmla="*/ 241155 h 272109"/>
              <a:gd name="connsiteX345" fmla="*/ 224336 w 271915"/>
              <a:gd name="connsiteY345" fmla="*/ 239780 h 272109"/>
              <a:gd name="connsiteX346" fmla="*/ 225949 w 271915"/>
              <a:gd name="connsiteY346" fmla="*/ 238379 h 272109"/>
              <a:gd name="connsiteX347" fmla="*/ 227540 w 271915"/>
              <a:gd name="connsiteY347" fmla="*/ 236953 h 272109"/>
              <a:gd name="connsiteX348" fmla="*/ 229108 w 271915"/>
              <a:gd name="connsiteY348" fmla="*/ 235502 h 272109"/>
              <a:gd name="connsiteX349" fmla="*/ 230653 w 271915"/>
              <a:gd name="connsiteY349" fmla="*/ 234027 h 272109"/>
              <a:gd name="connsiteX350" fmla="*/ 232175 w 271915"/>
              <a:gd name="connsiteY350" fmla="*/ 232528 h 272109"/>
              <a:gd name="connsiteX351" fmla="*/ 233673 w 271915"/>
              <a:gd name="connsiteY351" fmla="*/ 231005 h 272109"/>
              <a:gd name="connsiteX352" fmla="*/ 235147 w 271915"/>
              <a:gd name="connsiteY352" fmla="*/ 229459 h 272109"/>
              <a:gd name="connsiteX353" fmla="*/ 236597 w 271915"/>
              <a:gd name="connsiteY353" fmla="*/ 227890 h 272109"/>
              <a:gd name="connsiteX354" fmla="*/ 238022 w 271915"/>
              <a:gd name="connsiteY354" fmla="*/ 226297 h 272109"/>
              <a:gd name="connsiteX355" fmla="*/ 239422 w 271915"/>
              <a:gd name="connsiteY355" fmla="*/ 224683 h 272109"/>
              <a:gd name="connsiteX356" fmla="*/ 240796 w 271915"/>
              <a:gd name="connsiteY356" fmla="*/ 223047 h 272109"/>
              <a:gd name="connsiteX357" fmla="*/ 242144 w 271915"/>
              <a:gd name="connsiteY357" fmla="*/ 221390 h 272109"/>
              <a:gd name="connsiteX358" fmla="*/ 243466 w 271915"/>
              <a:gd name="connsiteY358" fmla="*/ 219712 h 272109"/>
              <a:gd name="connsiteX359" fmla="*/ 244762 w 271915"/>
              <a:gd name="connsiteY359" fmla="*/ 218013 h 272109"/>
              <a:gd name="connsiteX360" fmla="*/ 246031 w 271915"/>
              <a:gd name="connsiteY360" fmla="*/ 216294 h 272109"/>
              <a:gd name="connsiteX361" fmla="*/ 247272 w 271915"/>
              <a:gd name="connsiteY361" fmla="*/ 214555 h 272109"/>
              <a:gd name="connsiteX362" fmla="*/ 248487 w 271915"/>
              <a:gd name="connsiteY362" fmla="*/ 212797 h 272109"/>
              <a:gd name="connsiteX363" fmla="*/ 249673 w 271915"/>
              <a:gd name="connsiteY363" fmla="*/ 211020 h 272109"/>
              <a:gd name="connsiteX364" fmla="*/ 250832 w 271915"/>
              <a:gd name="connsiteY364" fmla="*/ 209224 h 272109"/>
              <a:gd name="connsiteX365" fmla="*/ 251962 w 271915"/>
              <a:gd name="connsiteY365" fmla="*/ 207411 h 272109"/>
              <a:gd name="connsiteX366" fmla="*/ 253063 w 271915"/>
              <a:gd name="connsiteY366" fmla="*/ 205580 h 272109"/>
              <a:gd name="connsiteX367" fmla="*/ 254136 w 271915"/>
              <a:gd name="connsiteY367" fmla="*/ 203732 h 272109"/>
              <a:gd name="connsiteX368" fmla="*/ 255179 w 271915"/>
              <a:gd name="connsiteY368" fmla="*/ 201867 h 272109"/>
              <a:gd name="connsiteX369" fmla="*/ 256193 w 271915"/>
              <a:gd name="connsiteY369" fmla="*/ 199987 h 272109"/>
              <a:gd name="connsiteX370" fmla="*/ 257178 w 271915"/>
              <a:gd name="connsiteY370" fmla="*/ 198091 h 272109"/>
              <a:gd name="connsiteX371" fmla="*/ 258132 w 271915"/>
              <a:gd name="connsiteY371" fmla="*/ 196178 h 272109"/>
              <a:gd name="connsiteX372" fmla="*/ 259057 w 271915"/>
              <a:gd name="connsiteY372" fmla="*/ 194252 h 272109"/>
              <a:gd name="connsiteX373" fmla="*/ 259951 w 271915"/>
              <a:gd name="connsiteY373" fmla="*/ 192311 h 272109"/>
              <a:gd name="connsiteX374" fmla="*/ 260814 w 271915"/>
              <a:gd name="connsiteY374" fmla="*/ 190357 h 272109"/>
              <a:gd name="connsiteX375" fmla="*/ 261647 w 271915"/>
              <a:gd name="connsiteY375" fmla="*/ 188389 h 272109"/>
              <a:gd name="connsiteX376" fmla="*/ 262449 w 271915"/>
              <a:gd name="connsiteY376" fmla="*/ 186408 h 272109"/>
              <a:gd name="connsiteX377" fmla="*/ 263219 w 271915"/>
              <a:gd name="connsiteY377" fmla="*/ 184415 h 272109"/>
              <a:gd name="connsiteX378" fmla="*/ 263958 w 271915"/>
              <a:gd name="connsiteY378" fmla="*/ 182410 h 272109"/>
              <a:gd name="connsiteX379" fmla="*/ 264666 w 271915"/>
              <a:gd name="connsiteY379" fmla="*/ 180393 h 272109"/>
              <a:gd name="connsiteX380" fmla="*/ 265342 w 271915"/>
              <a:gd name="connsiteY380" fmla="*/ 178366 h 272109"/>
              <a:gd name="connsiteX381" fmla="*/ 265986 w 271915"/>
              <a:gd name="connsiteY381" fmla="*/ 176328 h 272109"/>
              <a:gd name="connsiteX382" fmla="*/ 266598 w 271915"/>
              <a:gd name="connsiteY382" fmla="*/ 174281 h 272109"/>
              <a:gd name="connsiteX383" fmla="*/ 267178 w 271915"/>
              <a:gd name="connsiteY383" fmla="*/ 172224 h 272109"/>
              <a:gd name="connsiteX384" fmla="*/ 267725 w 271915"/>
              <a:gd name="connsiteY384" fmla="*/ 170158 h 272109"/>
              <a:gd name="connsiteX385" fmla="*/ 268240 w 271915"/>
              <a:gd name="connsiteY385" fmla="*/ 168084 h 272109"/>
              <a:gd name="connsiteX386" fmla="*/ 268722 w 271915"/>
              <a:gd name="connsiteY386" fmla="*/ 166002 h 272109"/>
              <a:gd name="connsiteX387" fmla="*/ 269172 w 271915"/>
              <a:gd name="connsiteY387" fmla="*/ 163913 h 272109"/>
              <a:gd name="connsiteX388" fmla="*/ 269588 w 271915"/>
              <a:gd name="connsiteY388" fmla="*/ 161817 h 272109"/>
              <a:gd name="connsiteX389" fmla="*/ 269972 w 271915"/>
              <a:gd name="connsiteY389" fmla="*/ 159714 h 272109"/>
              <a:gd name="connsiteX390" fmla="*/ 270322 w 271915"/>
              <a:gd name="connsiteY390" fmla="*/ 157606 h 272109"/>
              <a:gd name="connsiteX391" fmla="*/ 270640 w 271915"/>
              <a:gd name="connsiteY391" fmla="*/ 155493 h 272109"/>
              <a:gd name="connsiteX392" fmla="*/ 270924 w 271915"/>
              <a:gd name="connsiteY392" fmla="*/ 153375 h 272109"/>
              <a:gd name="connsiteX393" fmla="*/ 271175 w 271915"/>
              <a:gd name="connsiteY393" fmla="*/ 151253 h 272109"/>
              <a:gd name="connsiteX394" fmla="*/ 271393 w 271915"/>
              <a:gd name="connsiteY394" fmla="*/ 149127 h 272109"/>
              <a:gd name="connsiteX395" fmla="*/ 271577 w 271915"/>
              <a:gd name="connsiteY395" fmla="*/ 146997 h 272109"/>
              <a:gd name="connsiteX396" fmla="*/ 271728 w 271915"/>
              <a:gd name="connsiteY396" fmla="*/ 144866 h 272109"/>
              <a:gd name="connsiteX397" fmla="*/ 271845 w 271915"/>
              <a:gd name="connsiteY397" fmla="*/ 142732 h 272109"/>
              <a:gd name="connsiteX398" fmla="*/ 271929 w 271915"/>
              <a:gd name="connsiteY398" fmla="*/ 140596 h 272109"/>
              <a:gd name="connsiteX399" fmla="*/ 271980 w 271915"/>
              <a:gd name="connsiteY399" fmla="*/ 138460 h 272109"/>
              <a:gd name="connsiteX400" fmla="*/ 271996 w 271915"/>
              <a:gd name="connsiteY400" fmla="*/ 136323 h 272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</a:cxnLst>
            <a:rect l="l" t="t" r="r" b="b"/>
            <a:pathLst>
              <a:path w="271915" h="272109">
                <a:moveTo>
                  <a:pt x="271996" y="136323"/>
                </a:moveTo>
                <a:cubicBezTo>
                  <a:pt x="271996" y="135610"/>
                  <a:pt x="271991" y="134898"/>
                  <a:pt x="271980" y="134186"/>
                </a:cubicBezTo>
                <a:cubicBezTo>
                  <a:pt x="271969" y="133473"/>
                  <a:pt x="271951" y="132761"/>
                  <a:pt x="271929" y="132049"/>
                </a:cubicBezTo>
                <a:cubicBezTo>
                  <a:pt x="271907" y="131337"/>
                  <a:pt x="271879" y="130625"/>
                  <a:pt x="271845" y="129914"/>
                </a:cubicBezTo>
                <a:cubicBezTo>
                  <a:pt x="271812" y="129202"/>
                  <a:pt x="271773" y="128491"/>
                  <a:pt x="271728" y="127780"/>
                </a:cubicBezTo>
                <a:cubicBezTo>
                  <a:pt x="271683" y="127069"/>
                  <a:pt x="271633" y="126358"/>
                  <a:pt x="271577" y="125648"/>
                </a:cubicBezTo>
                <a:cubicBezTo>
                  <a:pt x="271521" y="124938"/>
                  <a:pt x="271460" y="124228"/>
                  <a:pt x="271393" y="123519"/>
                </a:cubicBezTo>
                <a:cubicBezTo>
                  <a:pt x="271326" y="122810"/>
                  <a:pt x="271253" y="122101"/>
                  <a:pt x="271175" y="121393"/>
                </a:cubicBezTo>
                <a:cubicBezTo>
                  <a:pt x="271097" y="120685"/>
                  <a:pt x="271013" y="119977"/>
                  <a:pt x="270924" y="119270"/>
                </a:cubicBezTo>
                <a:cubicBezTo>
                  <a:pt x="270835" y="118564"/>
                  <a:pt x="270740" y="117858"/>
                  <a:pt x="270640" y="117152"/>
                </a:cubicBezTo>
                <a:cubicBezTo>
                  <a:pt x="270540" y="116447"/>
                  <a:pt x="270434" y="115743"/>
                  <a:pt x="270322" y="115039"/>
                </a:cubicBezTo>
                <a:cubicBezTo>
                  <a:pt x="270211" y="114335"/>
                  <a:pt x="270094" y="113633"/>
                  <a:pt x="269972" y="112931"/>
                </a:cubicBezTo>
                <a:cubicBezTo>
                  <a:pt x="269849" y="112229"/>
                  <a:pt x="269721" y="111528"/>
                  <a:pt x="269588" y="110828"/>
                </a:cubicBezTo>
                <a:cubicBezTo>
                  <a:pt x="269455" y="110129"/>
                  <a:pt x="269316" y="109430"/>
                  <a:pt x="269172" y="108732"/>
                </a:cubicBezTo>
                <a:cubicBezTo>
                  <a:pt x="269027" y="108035"/>
                  <a:pt x="268877" y="107338"/>
                  <a:pt x="268722" y="106643"/>
                </a:cubicBezTo>
                <a:cubicBezTo>
                  <a:pt x="268567" y="105948"/>
                  <a:pt x="268406" y="105254"/>
                  <a:pt x="268240" y="104561"/>
                </a:cubicBezTo>
                <a:cubicBezTo>
                  <a:pt x="268074" y="103869"/>
                  <a:pt x="267902" y="103177"/>
                  <a:pt x="267725" y="102487"/>
                </a:cubicBezTo>
                <a:cubicBezTo>
                  <a:pt x="267548" y="101797"/>
                  <a:pt x="267365" y="101109"/>
                  <a:pt x="267178" y="100421"/>
                </a:cubicBezTo>
                <a:cubicBezTo>
                  <a:pt x="266990" y="99734"/>
                  <a:pt x="266797" y="99049"/>
                  <a:pt x="266598" y="98365"/>
                </a:cubicBezTo>
                <a:cubicBezTo>
                  <a:pt x="266399" y="97680"/>
                  <a:pt x="266195" y="96998"/>
                  <a:pt x="265986" y="96317"/>
                </a:cubicBezTo>
                <a:cubicBezTo>
                  <a:pt x="265777" y="95636"/>
                  <a:pt x="265562" y="94957"/>
                  <a:pt x="265342" y="94279"/>
                </a:cubicBezTo>
                <a:cubicBezTo>
                  <a:pt x="265122" y="93602"/>
                  <a:pt x="264897" y="92926"/>
                  <a:pt x="264666" y="92252"/>
                </a:cubicBezTo>
                <a:cubicBezTo>
                  <a:pt x="264436" y="91578"/>
                  <a:pt x="264200" y="90906"/>
                  <a:pt x="263958" y="90236"/>
                </a:cubicBezTo>
                <a:cubicBezTo>
                  <a:pt x="263718" y="89565"/>
                  <a:pt x="263471" y="88897"/>
                  <a:pt x="263219" y="88231"/>
                </a:cubicBezTo>
                <a:cubicBezTo>
                  <a:pt x="262968" y="87564"/>
                  <a:pt x="262711" y="86900"/>
                  <a:pt x="262449" y="86238"/>
                </a:cubicBezTo>
                <a:cubicBezTo>
                  <a:pt x="262187" y="85575"/>
                  <a:pt x="261919" y="84915"/>
                  <a:pt x="261647" y="84257"/>
                </a:cubicBezTo>
                <a:cubicBezTo>
                  <a:pt x="261375" y="83598"/>
                  <a:pt x="261097" y="82943"/>
                  <a:pt x="260814" y="82289"/>
                </a:cubicBezTo>
                <a:cubicBezTo>
                  <a:pt x="260532" y="81635"/>
                  <a:pt x="260244" y="80983"/>
                  <a:pt x="259951" y="80334"/>
                </a:cubicBezTo>
                <a:cubicBezTo>
                  <a:pt x="259658" y="79685"/>
                  <a:pt x="259360" y="79038"/>
                  <a:pt x="259057" y="78393"/>
                </a:cubicBezTo>
                <a:cubicBezTo>
                  <a:pt x="258754" y="77749"/>
                  <a:pt x="258445" y="77106"/>
                  <a:pt x="258132" y="76467"/>
                </a:cubicBezTo>
                <a:cubicBezTo>
                  <a:pt x="257819" y="75827"/>
                  <a:pt x="257501" y="75190"/>
                  <a:pt x="257178" y="74555"/>
                </a:cubicBezTo>
                <a:cubicBezTo>
                  <a:pt x="256855" y="73920"/>
                  <a:pt x="256526" y="73288"/>
                  <a:pt x="256193" y="72659"/>
                </a:cubicBezTo>
                <a:cubicBezTo>
                  <a:pt x="255860" y="72029"/>
                  <a:pt x="255522" y="71402"/>
                  <a:pt x="255179" y="70778"/>
                </a:cubicBezTo>
                <a:cubicBezTo>
                  <a:pt x="254836" y="70153"/>
                  <a:pt x="254489" y="69532"/>
                  <a:pt x="254136" y="68913"/>
                </a:cubicBezTo>
                <a:cubicBezTo>
                  <a:pt x="253783" y="68294"/>
                  <a:pt x="253425" y="67678"/>
                  <a:pt x="253063" y="67065"/>
                </a:cubicBezTo>
                <a:cubicBezTo>
                  <a:pt x="252701" y="66452"/>
                  <a:pt x="252334" y="65841"/>
                  <a:pt x="251962" y="65234"/>
                </a:cubicBezTo>
                <a:cubicBezTo>
                  <a:pt x="251589" y="64627"/>
                  <a:pt x="251213" y="64022"/>
                  <a:pt x="250832" y="63421"/>
                </a:cubicBezTo>
                <a:cubicBezTo>
                  <a:pt x="250450" y="62820"/>
                  <a:pt x="250064" y="62221"/>
                  <a:pt x="249673" y="61625"/>
                </a:cubicBezTo>
                <a:cubicBezTo>
                  <a:pt x="249282" y="61030"/>
                  <a:pt x="248887" y="60438"/>
                  <a:pt x="248487" y="59848"/>
                </a:cubicBezTo>
                <a:cubicBezTo>
                  <a:pt x="248087" y="59259"/>
                  <a:pt x="247682" y="58673"/>
                  <a:pt x="247272" y="58091"/>
                </a:cubicBezTo>
                <a:cubicBezTo>
                  <a:pt x="246863" y="57508"/>
                  <a:pt x="246449" y="56928"/>
                  <a:pt x="246031" y="56352"/>
                </a:cubicBezTo>
                <a:cubicBezTo>
                  <a:pt x="245612" y="55775"/>
                  <a:pt x="245189" y="55202"/>
                  <a:pt x="244762" y="54632"/>
                </a:cubicBezTo>
                <a:cubicBezTo>
                  <a:pt x="244334" y="54063"/>
                  <a:pt x="243902" y="53497"/>
                  <a:pt x="243466" y="52933"/>
                </a:cubicBezTo>
                <a:cubicBezTo>
                  <a:pt x="243030" y="52371"/>
                  <a:pt x="242589" y="51811"/>
                  <a:pt x="242144" y="51255"/>
                </a:cubicBezTo>
                <a:cubicBezTo>
                  <a:pt x="241699" y="50700"/>
                  <a:pt x="241249" y="50147"/>
                  <a:pt x="240796" y="49598"/>
                </a:cubicBezTo>
                <a:cubicBezTo>
                  <a:pt x="240342" y="49049"/>
                  <a:pt x="239884" y="48504"/>
                  <a:pt x="239422" y="47962"/>
                </a:cubicBezTo>
                <a:cubicBezTo>
                  <a:pt x="238959" y="47421"/>
                  <a:pt x="238493" y="46882"/>
                  <a:pt x="238022" y="46348"/>
                </a:cubicBezTo>
                <a:cubicBezTo>
                  <a:pt x="237551" y="45813"/>
                  <a:pt x="237076" y="45283"/>
                  <a:pt x="236597" y="44756"/>
                </a:cubicBezTo>
                <a:cubicBezTo>
                  <a:pt x="236118" y="44229"/>
                  <a:pt x="235635" y="43706"/>
                  <a:pt x="235147" y="43187"/>
                </a:cubicBezTo>
                <a:cubicBezTo>
                  <a:pt x="234660" y="42667"/>
                  <a:pt x="234169" y="42152"/>
                  <a:pt x="233673" y="41640"/>
                </a:cubicBezTo>
                <a:cubicBezTo>
                  <a:pt x="233178" y="41129"/>
                  <a:pt x="232678" y="40621"/>
                  <a:pt x="232175" y="40117"/>
                </a:cubicBezTo>
                <a:cubicBezTo>
                  <a:pt x="231672" y="39614"/>
                  <a:pt x="231164" y="39114"/>
                  <a:pt x="230653" y="38618"/>
                </a:cubicBezTo>
                <a:cubicBezTo>
                  <a:pt x="230142" y="38122"/>
                  <a:pt x="229627" y="37630"/>
                  <a:pt x="229108" y="37143"/>
                </a:cubicBezTo>
                <a:cubicBezTo>
                  <a:pt x="228589" y="36655"/>
                  <a:pt x="228067" y="36172"/>
                  <a:pt x="227540" y="35692"/>
                </a:cubicBezTo>
                <a:cubicBezTo>
                  <a:pt x="227013" y="35213"/>
                  <a:pt x="226483" y="34737"/>
                  <a:pt x="225949" y="34267"/>
                </a:cubicBezTo>
                <a:cubicBezTo>
                  <a:pt x="225415" y="33795"/>
                  <a:pt x="224877" y="33328"/>
                  <a:pt x="224336" y="32866"/>
                </a:cubicBezTo>
                <a:cubicBezTo>
                  <a:pt x="223795" y="32403"/>
                  <a:pt x="223250" y="31945"/>
                  <a:pt x="222701" y="31491"/>
                </a:cubicBezTo>
                <a:cubicBezTo>
                  <a:pt x="222153" y="31037"/>
                  <a:pt x="221600" y="30587"/>
                  <a:pt x="221045" y="30141"/>
                </a:cubicBezTo>
                <a:cubicBezTo>
                  <a:pt x="220490" y="29696"/>
                  <a:pt x="219930" y="29254"/>
                  <a:pt x="219368" y="28818"/>
                </a:cubicBezTo>
                <a:cubicBezTo>
                  <a:pt x="218805" y="28382"/>
                  <a:pt x="218239" y="27949"/>
                  <a:pt x="217670" y="27521"/>
                </a:cubicBezTo>
                <a:cubicBezTo>
                  <a:pt x="217101" y="27094"/>
                  <a:pt x="216528" y="26670"/>
                  <a:pt x="215952" y="26252"/>
                </a:cubicBezTo>
                <a:cubicBezTo>
                  <a:pt x="215377" y="25833"/>
                  <a:pt x="214797" y="25419"/>
                  <a:pt x="214215" y="25010"/>
                </a:cubicBezTo>
                <a:cubicBezTo>
                  <a:pt x="213632" y="24599"/>
                  <a:pt x="213047" y="24194"/>
                  <a:pt x="212458" y="23794"/>
                </a:cubicBezTo>
                <a:cubicBezTo>
                  <a:pt x="211869" y="23394"/>
                  <a:pt x="211277" y="22998"/>
                  <a:pt x="210682" y="22607"/>
                </a:cubicBezTo>
                <a:cubicBezTo>
                  <a:pt x="210087" y="22216"/>
                  <a:pt x="209489" y="21829"/>
                  <a:pt x="208888" y="21448"/>
                </a:cubicBezTo>
                <a:cubicBezTo>
                  <a:pt x="208287" y="21066"/>
                  <a:pt x="207683" y="20689"/>
                  <a:pt x="207076" y="20316"/>
                </a:cubicBezTo>
                <a:cubicBezTo>
                  <a:pt x="206469" y="19944"/>
                  <a:pt x="205859" y="19577"/>
                  <a:pt x="205247" y="19214"/>
                </a:cubicBezTo>
                <a:cubicBezTo>
                  <a:pt x="204634" y="18852"/>
                  <a:pt x="204018" y="18494"/>
                  <a:pt x="203400" y="18141"/>
                </a:cubicBezTo>
                <a:cubicBezTo>
                  <a:pt x="202782" y="17788"/>
                  <a:pt x="202161" y="17440"/>
                  <a:pt x="201536" y="17097"/>
                </a:cubicBezTo>
                <a:cubicBezTo>
                  <a:pt x="200913" y="16754"/>
                  <a:pt x="200286" y="16415"/>
                  <a:pt x="199657" y="16082"/>
                </a:cubicBezTo>
                <a:cubicBezTo>
                  <a:pt x="199028" y="15749"/>
                  <a:pt x="198396" y="15420"/>
                  <a:pt x="197762" y="15097"/>
                </a:cubicBezTo>
                <a:cubicBezTo>
                  <a:pt x="197128" y="14774"/>
                  <a:pt x="196491" y="14455"/>
                  <a:pt x="195851" y="14142"/>
                </a:cubicBezTo>
                <a:cubicBezTo>
                  <a:pt x="195212" y="13828"/>
                  <a:pt x="194570" y="13520"/>
                  <a:pt x="193926" y="13217"/>
                </a:cubicBezTo>
                <a:cubicBezTo>
                  <a:pt x="193282" y="12913"/>
                  <a:pt x="192636" y="12615"/>
                  <a:pt x="191987" y="12322"/>
                </a:cubicBezTo>
                <a:cubicBezTo>
                  <a:pt x="191338" y="12028"/>
                  <a:pt x="190687" y="11741"/>
                  <a:pt x="190034" y="11458"/>
                </a:cubicBezTo>
                <a:cubicBezTo>
                  <a:pt x="189380" y="11174"/>
                  <a:pt x="188725" y="10897"/>
                  <a:pt x="188067" y="10625"/>
                </a:cubicBezTo>
                <a:cubicBezTo>
                  <a:pt x="187410" y="10352"/>
                  <a:pt x="186750" y="10084"/>
                  <a:pt x="186088" y="9822"/>
                </a:cubicBezTo>
                <a:cubicBezTo>
                  <a:pt x="185426" y="9560"/>
                  <a:pt x="184762" y="9303"/>
                  <a:pt x="184096" y="9051"/>
                </a:cubicBezTo>
                <a:cubicBezTo>
                  <a:pt x="183430" y="8799"/>
                  <a:pt x="182762" y="8552"/>
                  <a:pt x="182092" y="8311"/>
                </a:cubicBezTo>
                <a:cubicBezTo>
                  <a:pt x="181423" y="8070"/>
                  <a:pt x="180751" y="7834"/>
                  <a:pt x="180078" y="7603"/>
                </a:cubicBezTo>
                <a:cubicBezTo>
                  <a:pt x="179404" y="7372"/>
                  <a:pt x="178729" y="7147"/>
                  <a:pt x="178052" y="6927"/>
                </a:cubicBezTo>
                <a:cubicBezTo>
                  <a:pt x="177375" y="6707"/>
                  <a:pt x="176696" y="6492"/>
                  <a:pt x="176015" y="6282"/>
                </a:cubicBezTo>
                <a:cubicBezTo>
                  <a:pt x="175335" y="6073"/>
                  <a:pt x="174653" y="5869"/>
                  <a:pt x="173969" y="5670"/>
                </a:cubicBezTo>
                <a:cubicBezTo>
                  <a:pt x="173286" y="5471"/>
                  <a:pt x="172601" y="5278"/>
                  <a:pt x="171914" y="5090"/>
                </a:cubicBezTo>
                <a:cubicBezTo>
                  <a:pt x="171227" y="4902"/>
                  <a:pt x="170539" y="4719"/>
                  <a:pt x="169850" y="4542"/>
                </a:cubicBezTo>
                <a:cubicBezTo>
                  <a:pt x="169160" y="4365"/>
                  <a:pt x="168469" y="4193"/>
                  <a:pt x="167777" y="4027"/>
                </a:cubicBezTo>
                <a:cubicBezTo>
                  <a:pt x="167085" y="3860"/>
                  <a:pt x="166391" y="3700"/>
                  <a:pt x="165697" y="3544"/>
                </a:cubicBezTo>
                <a:cubicBezTo>
                  <a:pt x="165002" y="3389"/>
                  <a:pt x="164306" y="3239"/>
                  <a:pt x="163609" y="3094"/>
                </a:cubicBezTo>
                <a:cubicBezTo>
                  <a:pt x="162912" y="2950"/>
                  <a:pt x="162214" y="2811"/>
                  <a:pt x="161514" y="2678"/>
                </a:cubicBezTo>
                <a:cubicBezTo>
                  <a:pt x="160815" y="2544"/>
                  <a:pt x="160115" y="2416"/>
                  <a:pt x="159414" y="2294"/>
                </a:cubicBezTo>
                <a:cubicBezTo>
                  <a:pt x="158712" y="2171"/>
                  <a:pt x="158010" y="2054"/>
                  <a:pt x="157307" y="1943"/>
                </a:cubicBezTo>
                <a:cubicBezTo>
                  <a:pt x="156604" y="1831"/>
                  <a:pt x="155900" y="1725"/>
                  <a:pt x="155195" y="1625"/>
                </a:cubicBezTo>
                <a:cubicBezTo>
                  <a:pt x="154490" y="1525"/>
                  <a:pt x="153785" y="1430"/>
                  <a:pt x="153078" y="1340"/>
                </a:cubicBezTo>
                <a:cubicBezTo>
                  <a:pt x="152372" y="1251"/>
                  <a:pt x="151665" y="1168"/>
                  <a:pt x="150958" y="1089"/>
                </a:cubicBezTo>
                <a:cubicBezTo>
                  <a:pt x="150250" y="1011"/>
                  <a:pt x="149542" y="938"/>
                  <a:pt x="148833" y="871"/>
                </a:cubicBezTo>
                <a:cubicBezTo>
                  <a:pt x="148124" y="804"/>
                  <a:pt x="147415" y="743"/>
                  <a:pt x="146706" y="687"/>
                </a:cubicBezTo>
                <a:cubicBezTo>
                  <a:pt x="145996" y="631"/>
                  <a:pt x="145286" y="581"/>
                  <a:pt x="144575" y="536"/>
                </a:cubicBezTo>
                <a:cubicBezTo>
                  <a:pt x="143865" y="491"/>
                  <a:pt x="143154" y="453"/>
                  <a:pt x="142443" y="419"/>
                </a:cubicBezTo>
                <a:cubicBezTo>
                  <a:pt x="141732" y="385"/>
                  <a:pt x="141020" y="357"/>
                  <a:pt x="140309" y="335"/>
                </a:cubicBezTo>
                <a:cubicBezTo>
                  <a:pt x="139597" y="313"/>
                  <a:pt x="138886" y="295"/>
                  <a:pt x="138174" y="284"/>
                </a:cubicBezTo>
                <a:cubicBezTo>
                  <a:pt x="137462" y="273"/>
                  <a:pt x="136750" y="268"/>
                  <a:pt x="136038" y="268"/>
                </a:cubicBezTo>
                <a:cubicBezTo>
                  <a:pt x="135326" y="268"/>
                  <a:pt x="134615" y="273"/>
                  <a:pt x="133903" y="284"/>
                </a:cubicBezTo>
                <a:cubicBezTo>
                  <a:pt x="133191" y="295"/>
                  <a:pt x="132479" y="313"/>
                  <a:pt x="131768" y="335"/>
                </a:cubicBezTo>
                <a:cubicBezTo>
                  <a:pt x="131056" y="357"/>
                  <a:pt x="130345" y="385"/>
                  <a:pt x="129634" y="419"/>
                </a:cubicBezTo>
                <a:cubicBezTo>
                  <a:pt x="128923" y="453"/>
                  <a:pt x="128212" y="491"/>
                  <a:pt x="127502" y="536"/>
                </a:cubicBezTo>
                <a:cubicBezTo>
                  <a:pt x="126791" y="581"/>
                  <a:pt x="126081" y="631"/>
                  <a:pt x="125371" y="687"/>
                </a:cubicBezTo>
                <a:cubicBezTo>
                  <a:pt x="124662" y="743"/>
                  <a:pt x="123952" y="804"/>
                  <a:pt x="123244" y="871"/>
                </a:cubicBezTo>
                <a:cubicBezTo>
                  <a:pt x="122535" y="938"/>
                  <a:pt x="121827" y="1011"/>
                  <a:pt x="121119" y="1089"/>
                </a:cubicBezTo>
                <a:cubicBezTo>
                  <a:pt x="120412" y="1168"/>
                  <a:pt x="119705" y="1251"/>
                  <a:pt x="118998" y="1340"/>
                </a:cubicBezTo>
                <a:cubicBezTo>
                  <a:pt x="118292" y="1430"/>
                  <a:pt x="117587" y="1525"/>
                  <a:pt x="116882" y="1625"/>
                </a:cubicBezTo>
                <a:cubicBezTo>
                  <a:pt x="116177" y="1725"/>
                  <a:pt x="115473" y="1831"/>
                  <a:pt x="114770" y="1943"/>
                </a:cubicBezTo>
                <a:cubicBezTo>
                  <a:pt x="114067" y="2054"/>
                  <a:pt x="113365" y="2171"/>
                  <a:pt x="112663" y="2294"/>
                </a:cubicBezTo>
                <a:cubicBezTo>
                  <a:pt x="111962" y="2416"/>
                  <a:pt x="111262" y="2544"/>
                  <a:pt x="110562" y="2678"/>
                </a:cubicBezTo>
                <a:cubicBezTo>
                  <a:pt x="109863" y="2811"/>
                  <a:pt x="109165" y="2950"/>
                  <a:pt x="108468" y="3094"/>
                </a:cubicBezTo>
                <a:cubicBezTo>
                  <a:pt x="107771" y="3239"/>
                  <a:pt x="107075" y="3389"/>
                  <a:pt x="106380" y="3544"/>
                </a:cubicBezTo>
                <a:cubicBezTo>
                  <a:pt x="105685" y="3700"/>
                  <a:pt x="104992" y="3860"/>
                  <a:pt x="104300" y="4027"/>
                </a:cubicBezTo>
                <a:cubicBezTo>
                  <a:pt x="103607" y="4193"/>
                  <a:pt x="102917" y="4365"/>
                  <a:pt x="102227" y="4542"/>
                </a:cubicBezTo>
                <a:cubicBezTo>
                  <a:pt x="101538" y="4719"/>
                  <a:pt x="100849" y="4902"/>
                  <a:pt x="100163" y="5090"/>
                </a:cubicBezTo>
                <a:cubicBezTo>
                  <a:pt x="99476" y="5278"/>
                  <a:pt x="98791" y="5471"/>
                  <a:pt x="98107" y="5670"/>
                </a:cubicBezTo>
                <a:cubicBezTo>
                  <a:pt x="97424" y="5869"/>
                  <a:pt x="96742" y="6073"/>
                  <a:pt x="96061" y="6282"/>
                </a:cubicBezTo>
                <a:cubicBezTo>
                  <a:pt x="95381" y="6492"/>
                  <a:pt x="94702" y="6707"/>
                  <a:pt x="94025" y="6927"/>
                </a:cubicBezTo>
                <a:cubicBezTo>
                  <a:pt x="93348" y="7147"/>
                  <a:pt x="92673" y="7372"/>
                  <a:pt x="91999" y="7603"/>
                </a:cubicBezTo>
                <a:cubicBezTo>
                  <a:pt x="91326" y="7834"/>
                  <a:pt x="90654" y="8070"/>
                  <a:pt x="89984" y="8311"/>
                </a:cubicBezTo>
                <a:cubicBezTo>
                  <a:pt x="89314" y="8552"/>
                  <a:pt x="88647" y="8799"/>
                  <a:pt x="87981" y="9051"/>
                </a:cubicBezTo>
                <a:cubicBezTo>
                  <a:pt x="87315" y="9303"/>
                  <a:pt x="86651" y="9560"/>
                  <a:pt x="85989" y="9822"/>
                </a:cubicBezTo>
                <a:cubicBezTo>
                  <a:pt x="85327" y="10084"/>
                  <a:pt x="84667" y="10352"/>
                  <a:pt x="84010" y="10625"/>
                </a:cubicBezTo>
                <a:cubicBezTo>
                  <a:pt x="83352" y="10897"/>
                  <a:pt x="82696" y="11174"/>
                  <a:pt x="82043" y="11458"/>
                </a:cubicBezTo>
                <a:cubicBezTo>
                  <a:pt x="81390" y="11741"/>
                  <a:pt x="80739" y="12028"/>
                  <a:pt x="80090" y="12322"/>
                </a:cubicBezTo>
                <a:cubicBezTo>
                  <a:pt x="79441" y="12615"/>
                  <a:pt x="78794" y="12913"/>
                  <a:pt x="78151" y="13217"/>
                </a:cubicBezTo>
                <a:cubicBezTo>
                  <a:pt x="77506" y="13520"/>
                  <a:pt x="76864" y="13828"/>
                  <a:pt x="76225" y="14142"/>
                </a:cubicBezTo>
                <a:cubicBezTo>
                  <a:pt x="75586" y="14455"/>
                  <a:pt x="74949" y="14774"/>
                  <a:pt x="74315" y="15097"/>
                </a:cubicBezTo>
                <a:cubicBezTo>
                  <a:pt x="73681" y="15420"/>
                  <a:pt x="73049" y="15749"/>
                  <a:pt x="72420" y="16082"/>
                </a:cubicBezTo>
                <a:cubicBezTo>
                  <a:pt x="71791" y="16415"/>
                  <a:pt x="71164" y="16754"/>
                  <a:pt x="70540" y="17097"/>
                </a:cubicBezTo>
                <a:cubicBezTo>
                  <a:pt x="69916" y="17440"/>
                  <a:pt x="69295" y="17788"/>
                  <a:pt x="68677" y="18141"/>
                </a:cubicBezTo>
                <a:cubicBezTo>
                  <a:pt x="68059" y="18494"/>
                  <a:pt x="67443" y="18852"/>
                  <a:pt x="66830" y="19214"/>
                </a:cubicBezTo>
                <a:cubicBezTo>
                  <a:pt x="66218" y="19577"/>
                  <a:pt x="65607" y="19944"/>
                  <a:pt x="65001" y="20316"/>
                </a:cubicBezTo>
                <a:cubicBezTo>
                  <a:pt x="64393" y="20689"/>
                  <a:pt x="63790" y="21066"/>
                  <a:pt x="63189" y="21448"/>
                </a:cubicBezTo>
                <a:cubicBezTo>
                  <a:pt x="62588" y="21829"/>
                  <a:pt x="61990" y="22216"/>
                  <a:pt x="61394" y="22607"/>
                </a:cubicBezTo>
                <a:cubicBezTo>
                  <a:pt x="60799" y="22998"/>
                  <a:pt x="60208" y="23394"/>
                  <a:pt x="59619" y="23794"/>
                </a:cubicBezTo>
                <a:cubicBezTo>
                  <a:pt x="59030" y="24194"/>
                  <a:pt x="58445" y="24599"/>
                  <a:pt x="57862" y="25010"/>
                </a:cubicBezTo>
                <a:cubicBezTo>
                  <a:pt x="57280" y="25419"/>
                  <a:pt x="56700" y="25833"/>
                  <a:pt x="56124" y="26252"/>
                </a:cubicBezTo>
                <a:cubicBezTo>
                  <a:pt x="55548" y="26670"/>
                  <a:pt x="54976" y="27094"/>
                  <a:pt x="54406" y="27521"/>
                </a:cubicBezTo>
                <a:cubicBezTo>
                  <a:pt x="53837" y="27949"/>
                  <a:pt x="53272" y="28382"/>
                  <a:pt x="52709" y="28818"/>
                </a:cubicBezTo>
                <a:cubicBezTo>
                  <a:pt x="52146" y="29254"/>
                  <a:pt x="51587" y="29696"/>
                  <a:pt x="51032" y="30141"/>
                </a:cubicBezTo>
                <a:cubicBezTo>
                  <a:pt x="50476" y="30587"/>
                  <a:pt x="49924" y="31037"/>
                  <a:pt x="49375" y="31491"/>
                </a:cubicBezTo>
                <a:cubicBezTo>
                  <a:pt x="48827" y="31945"/>
                  <a:pt x="48282" y="32403"/>
                  <a:pt x="47741" y="32866"/>
                </a:cubicBezTo>
                <a:cubicBezTo>
                  <a:pt x="47200" y="33328"/>
                  <a:pt x="46662" y="33795"/>
                  <a:pt x="46128" y="34267"/>
                </a:cubicBezTo>
                <a:cubicBezTo>
                  <a:pt x="45594" y="34737"/>
                  <a:pt x="45064" y="35213"/>
                  <a:pt x="44537" y="35692"/>
                </a:cubicBezTo>
                <a:cubicBezTo>
                  <a:pt x="44010" y="36172"/>
                  <a:pt x="43488" y="36655"/>
                  <a:pt x="42969" y="37143"/>
                </a:cubicBezTo>
                <a:cubicBezTo>
                  <a:pt x="42450" y="37630"/>
                  <a:pt x="41935" y="38122"/>
                  <a:pt x="41423" y="38618"/>
                </a:cubicBezTo>
                <a:cubicBezTo>
                  <a:pt x="40913" y="39114"/>
                  <a:pt x="40405" y="39614"/>
                  <a:pt x="39902" y="40117"/>
                </a:cubicBezTo>
                <a:cubicBezTo>
                  <a:pt x="39398" y="40621"/>
                  <a:pt x="38899" y="41129"/>
                  <a:pt x="38404" y="41640"/>
                </a:cubicBezTo>
                <a:cubicBezTo>
                  <a:pt x="37908" y="42152"/>
                  <a:pt x="37417" y="42667"/>
                  <a:pt x="36929" y="43187"/>
                </a:cubicBezTo>
                <a:cubicBezTo>
                  <a:pt x="36442" y="43706"/>
                  <a:pt x="35959" y="44229"/>
                  <a:pt x="35480" y="44756"/>
                </a:cubicBezTo>
                <a:cubicBezTo>
                  <a:pt x="35001" y="45283"/>
                  <a:pt x="34526" y="45813"/>
                  <a:pt x="34055" y="46348"/>
                </a:cubicBezTo>
                <a:cubicBezTo>
                  <a:pt x="33584" y="46882"/>
                  <a:pt x="33118" y="47421"/>
                  <a:pt x="32655" y="47962"/>
                </a:cubicBezTo>
                <a:cubicBezTo>
                  <a:pt x="32193" y="48504"/>
                  <a:pt x="31735" y="49049"/>
                  <a:pt x="31281" y="49598"/>
                </a:cubicBezTo>
                <a:cubicBezTo>
                  <a:pt x="30827" y="50147"/>
                  <a:pt x="30378" y="50700"/>
                  <a:pt x="29933" y="51255"/>
                </a:cubicBezTo>
                <a:cubicBezTo>
                  <a:pt x="29488" y="51811"/>
                  <a:pt x="29047" y="52371"/>
                  <a:pt x="28611" y="52933"/>
                </a:cubicBezTo>
                <a:cubicBezTo>
                  <a:pt x="28174" y="53497"/>
                  <a:pt x="27742" y="54063"/>
                  <a:pt x="27315" y="54632"/>
                </a:cubicBezTo>
                <a:cubicBezTo>
                  <a:pt x="26888" y="55202"/>
                  <a:pt x="26464" y="55775"/>
                  <a:pt x="26046" y="56352"/>
                </a:cubicBezTo>
                <a:cubicBezTo>
                  <a:pt x="25628" y="56928"/>
                  <a:pt x="25214" y="57508"/>
                  <a:pt x="24805" y="58091"/>
                </a:cubicBezTo>
                <a:cubicBezTo>
                  <a:pt x="24395" y="58673"/>
                  <a:pt x="23990" y="59259"/>
                  <a:pt x="23590" y="59848"/>
                </a:cubicBezTo>
                <a:cubicBezTo>
                  <a:pt x="23190" y="60438"/>
                  <a:pt x="22795" y="61030"/>
                  <a:pt x="22404" y="61625"/>
                </a:cubicBezTo>
                <a:cubicBezTo>
                  <a:pt x="22013" y="62221"/>
                  <a:pt x="21627" y="62820"/>
                  <a:pt x="21245" y="63421"/>
                </a:cubicBezTo>
                <a:cubicBezTo>
                  <a:pt x="20864" y="64022"/>
                  <a:pt x="20487" y="64627"/>
                  <a:pt x="20115" y="65234"/>
                </a:cubicBezTo>
                <a:cubicBezTo>
                  <a:pt x="19743" y="65841"/>
                  <a:pt x="19376" y="66452"/>
                  <a:pt x="19013" y="67065"/>
                </a:cubicBezTo>
                <a:cubicBezTo>
                  <a:pt x="18652" y="67678"/>
                  <a:pt x="18294" y="68294"/>
                  <a:pt x="17941" y="68913"/>
                </a:cubicBezTo>
                <a:cubicBezTo>
                  <a:pt x="17588" y="69532"/>
                  <a:pt x="17241" y="70153"/>
                  <a:pt x="16898" y="70778"/>
                </a:cubicBezTo>
                <a:cubicBezTo>
                  <a:pt x="16555" y="71402"/>
                  <a:pt x="16217" y="72029"/>
                  <a:pt x="15883" y="72659"/>
                </a:cubicBezTo>
                <a:cubicBezTo>
                  <a:pt x="15550" y="73288"/>
                  <a:pt x="15222" y="73920"/>
                  <a:pt x="14899" y="74555"/>
                </a:cubicBezTo>
                <a:cubicBezTo>
                  <a:pt x="14576" y="75190"/>
                  <a:pt x="14258" y="75827"/>
                  <a:pt x="13944" y="76467"/>
                </a:cubicBezTo>
                <a:cubicBezTo>
                  <a:pt x="13631" y="77106"/>
                  <a:pt x="13323" y="77749"/>
                  <a:pt x="13020" y="78393"/>
                </a:cubicBezTo>
                <a:cubicBezTo>
                  <a:pt x="12717" y="79038"/>
                  <a:pt x="12419" y="79685"/>
                  <a:pt x="12126" y="80334"/>
                </a:cubicBezTo>
                <a:cubicBezTo>
                  <a:pt x="11833" y="80983"/>
                  <a:pt x="11545" y="81635"/>
                  <a:pt x="11262" y="82289"/>
                </a:cubicBezTo>
                <a:cubicBezTo>
                  <a:pt x="10979" y="82943"/>
                  <a:pt x="10702" y="83598"/>
                  <a:pt x="10430" y="84257"/>
                </a:cubicBezTo>
                <a:cubicBezTo>
                  <a:pt x="10157" y="84915"/>
                  <a:pt x="9890" y="85575"/>
                  <a:pt x="9628" y="86238"/>
                </a:cubicBezTo>
                <a:cubicBezTo>
                  <a:pt x="9366" y="86900"/>
                  <a:pt x="9109" y="87564"/>
                  <a:pt x="8857" y="88231"/>
                </a:cubicBezTo>
                <a:cubicBezTo>
                  <a:pt x="8606" y="88897"/>
                  <a:pt x="8359" y="89565"/>
                  <a:pt x="8118" y="90236"/>
                </a:cubicBezTo>
                <a:cubicBezTo>
                  <a:pt x="7877" y="90906"/>
                  <a:pt x="7641" y="91578"/>
                  <a:pt x="7411" y="92252"/>
                </a:cubicBezTo>
                <a:cubicBezTo>
                  <a:pt x="7180" y="92926"/>
                  <a:pt x="6955" y="93602"/>
                  <a:pt x="6735" y="94279"/>
                </a:cubicBezTo>
                <a:cubicBezTo>
                  <a:pt x="6515" y="94957"/>
                  <a:pt x="6300" y="95636"/>
                  <a:pt x="6090" y="96317"/>
                </a:cubicBezTo>
                <a:cubicBezTo>
                  <a:pt x="5882" y="96998"/>
                  <a:pt x="5678" y="97680"/>
                  <a:pt x="5479" y="98365"/>
                </a:cubicBezTo>
                <a:cubicBezTo>
                  <a:pt x="5280" y="99049"/>
                  <a:pt x="5087" y="99734"/>
                  <a:pt x="4899" y="100421"/>
                </a:cubicBezTo>
                <a:cubicBezTo>
                  <a:pt x="4711" y="101109"/>
                  <a:pt x="4529" y="101797"/>
                  <a:pt x="4352" y="102487"/>
                </a:cubicBezTo>
                <a:cubicBezTo>
                  <a:pt x="4175" y="103177"/>
                  <a:pt x="4003" y="103869"/>
                  <a:pt x="3837" y="104561"/>
                </a:cubicBezTo>
                <a:cubicBezTo>
                  <a:pt x="3671" y="105254"/>
                  <a:pt x="3510" y="105948"/>
                  <a:pt x="3355" y="106643"/>
                </a:cubicBezTo>
                <a:cubicBezTo>
                  <a:pt x="3199" y="107338"/>
                  <a:pt x="3049" y="108035"/>
                  <a:pt x="2905" y="108732"/>
                </a:cubicBezTo>
                <a:cubicBezTo>
                  <a:pt x="2761" y="109430"/>
                  <a:pt x="2622" y="110129"/>
                  <a:pt x="2489" y="110828"/>
                </a:cubicBezTo>
                <a:cubicBezTo>
                  <a:pt x="2355" y="111528"/>
                  <a:pt x="2227" y="112229"/>
                  <a:pt x="2105" y="112931"/>
                </a:cubicBezTo>
                <a:cubicBezTo>
                  <a:pt x="1983" y="113633"/>
                  <a:pt x="1866" y="114335"/>
                  <a:pt x="1755" y="115039"/>
                </a:cubicBezTo>
                <a:cubicBezTo>
                  <a:pt x="1643" y="115743"/>
                  <a:pt x="1537" y="116447"/>
                  <a:pt x="1437" y="117152"/>
                </a:cubicBezTo>
                <a:cubicBezTo>
                  <a:pt x="1337" y="117858"/>
                  <a:pt x="1242" y="118564"/>
                  <a:pt x="1152" y="119270"/>
                </a:cubicBezTo>
                <a:cubicBezTo>
                  <a:pt x="1064" y="119977"/>
                  <a:pt x="980" y="120685"/>
                  <a:pt x="901" y="121393"/>
                </a:cubicBezTo>
                <a:cubicBezTo>
                  <a:pt x="823" y="122101"/>
                  <a:pt x="751" y="122810"/>
                  <a:pt x="684" y="123519"/>
                </a:cubicBezTo>
                <a:cubicBezTo>
                  <a:pt x="617" y="124228"/>
                  <a:pt x="556" y="124938"/>
                  <a:pt x="500" y="125648"/>
                </a:cubicBezTo>
                <a:cubicBezTo>
                  <a:pt x="444" y="126358"/>
                  <a:pt x="393" y="127069"/>
                  <a:pt x="349" y="127780"/>
                </a:cubicBezTo>
                <a:cubicBezTo>
                  <a:pt x="304" y="128491"/>
                  <a:pt x="265" y="129202"/>
                  <a:pt x="232" y="129914"/>
                </a:cubicBezTo>
                <a:cubicBezTo>
                  <a:pt x="198" y="130625"/>
                  <a:pt x="170" y="131337"/>
                  <a:pt x="147" y="132049"/>
                </a:cubicBezTo>
                <a:cubicBezTo>
                  <a:pt x="125" y="132761"/>
                  <a:pt x="108" y="133473"/>
                  <a:pt x="97" y="134186"/>
                </a:cubicBezTo>
                <a:cubicBezTo>
                  <a:pt x="86" y="134898"/>
                  <a:pt x="80" y="135610"/>
                  <a:pt x="80" y="136323"/>
                </a:cubicBezTo>
                <a:cubicBezTo>
                  <a:pt x="80" y="137035"/>
                  <a:pt x="86" y="137747"/>
                  <a:pt x="97" y="138460"/>
                </a:cubicBezTo>
                <a:cubicBezTo>
                  <a:pt x="108" y="139172"/>
                  <a:pt x="125" y="139884"/>
                  <a:pt x="147" y="140596"/>
                </a:cubicBezTo>
                <a:cubicBezTo>
                  <a:pt x="170" y="141308"/>
                  <a:pt x="198" y="142020"/>
                  <a:pt x="232" y="142732"/>
                </a:cubicBezTo>
                <a:cubicBezTo>
                  <a:pt x="265" y="143443"/>
                  <a:pt x="304" y="144155"/>
                  <a:pt x="349" y="144866"/>
                </a:cubicBezTo>
                <a:cubicBezTo>
                  <a:pt x="393" y="145577"/>
                  <a:pt x="444" y="146287"/>
                  <a:pt x="500" y="146997"/>
                </a:cubicBezTo>
                <a:cubicBezTo>
                  <a:pt x="556" y="147708"/>
                  <a:pt x="617" y="148417"/>
                  <a:pt x="684" y="149127"/>
                </a:cubicBezTo>
                <a:cubicBezTo>
                  <a:pt x="751" y="149836"/>
                  <a:pt x="823" y="150544"/>
                  <a:pt x="901" y="151253"/>
                </a:cubicBezTo>
                <a:cubicBezTo>
                  <a:pt x="980" y="151961"/>
                  <a:pt x="1064" y="152668"/>
                  <a:pt x="1152" y="153375"/>
                </a:cubicBezTo>
                <a:cubicBezTo>
                  <a:pt x="1242" y="154082"/>
                  <a:pt x="1337" y="154788"/>
                  <a:pt x="1437" y="155493"/>
                </a:cubicBezTo>
                <a:cubicBezTo>
                  <a:pt x="1537" y="156198"/>
                  <a:pt x="1643" y="156903"/>
                  <a:pt x="1755" y="157606"/>
                </a:cubicBezTo>
                <a:cubicBezTo>
                  <a:pt x="1866" y="158310"/>
                  <a:pt x="1983" y="159013"/>
                  <a:pt x="2105" y="159714"/>
                </a:cubicBezTo>
                <a:cubicBezTo>
                  <a:pt x="2227" y="160416"/>
                  <a:pt x="2355" y="161117"/>
                  <a:pt x="2489" y="161817"/>
                </a:cubicBezTo>
                <a:cubicBezTo>
                  <a:pt x="2622" y="162517"/>
                  <a:pt x="2761" y="163215"/>
                  <a:pt x="2905" y="163913"/>
                </a:cubicBezTo>
                <a:cubicBezTo>
                  <a:pt x="3049" y="164610"/>
                  <a:pt x="3199" y="165307"/>
                  <a:pt x="3355" y="166002"/>
                </a:cubicBezTo>
                <a:cubicBezTo>
                  <a:pt x="3510" y="166697"/>
                  <a:pt x="3671" y="167391"/>
                  <a:pt x="3837" y="168084"/>
                </a:cubicBezTo>
                <a:cubicBezTo>
                  <a:pt x="4003" y="168777"/>
                  <a:pt x="4175" y="169468"/>
                  <a:pt x="4352" y="170158"/>
                </a:cubicBezTo>
                <a:cubicBezTo>
                  <a:pt x="4529" y="170848"/>
                  <a:pt x="4711" y="171537"/>
                  <a:pt x="4899" y="172224"/>
                </a:cubicBezTo>
                <a:cubicBezTo>
                  <a:pt x="5087" y="172911"/>
                  <a:pt x="5280" y="173597"/>
                  <a:pt x="5479" y="174281"/>
                </a:cubicBezTo>
                <a:cubicBezTo>
                  <a:pt x="5678" y="174965"/>
                  <a:pt x="5882" y="175647"/>
                  <a:pt x="6090" y="176328"/>
                </a:cubicBezTo>
                <a:cubicBezTo>
                  <a:pt x="6300" y="177009"/>
                  <a:pt x="6515" y="177688"/>
                  <a:pt x="6735" y="178366"/>
                </a:cubicBezTo>
                <a:cubicBezTo>
                  <a:pt x="6955" y="179043"/>
                  <a:pt x="7180" y="179719"/>
                  <a:pt x="7411" y="180393"/>
                </a:cubicBezTo>
                <a:cubicBezTo>
                  <a:pt x="7641" y="181067"/>
                  <a:pt x="7877" y="181739"/>
                  <a:pt x="8118" y="182410"/>
                </a:cubicBezTo>
                <a:cubicBezTo>
                  <a:pt x="8359" y="183080"/>
                  <a:pt x="8606" y="183748"/>
                  <a:pt x="8857" y="184415"/>
                </a:cubicBezTo>
                <a:cubicBezTo>
                  <a:pt x="9109" y="185081"/>
                  <a:pt x="9366" y="185745"/>
                  <a:pt x="9628" y="186408"/>
                </a:cubicBezTo>
                <a:cubicBezTo>
                  <a:pt x="9890" y="187070"/>
                  <a:pt x="10157" y="187730"/>
                  <a:pt x="10430" y="188389"/>
                </a:cubicBezTo>
                <a:cubicBezTo>
                  <a:pt x="10702" y="189047"/>
                  <a:pt x="10979" y="189703"/>
                  <a:pt x="11262" y="190357"/>
                </a:cubicBezTo>
                <a:cubicBezTo>
                  <a:pt x="11545" y="191010"/>
                  <a:pt x="11833" y="191662"/>
                  <a:pt x="12126" y="192311"/>
                </a:cubicBezTo>
                <a:cubicBezTo>
                  <a:pt x="12419" y="192960"/>
                  <a:pt x="12717" y="193607"/>
                  <a:pt x="13020" y="194252"/>
                </a:cubicBezTo>
                <a:cubicBezTo>
                  <a:pt x="13323" y="194896"/>
                  <a:pt x="13631" y="195539"/>
                  <a:pt x="13944" y="196178"/>
                </a:cubicBezTo>
                <a:cubicBezTo>
                  <a:pt x="14258" y="196818"/>
                  <a:pt x="14576" y="197456"/>
                  <a:pt x="14899" y="198091"/>
                </a:cubicBezTo>
                <a:cubicBezTo>
                  <a:pt x="15222" y="198725"/>
                  <a:pt x="15550" y="199357"/>
                  <a:pt x="15883" y="199987"/>
                </a:cubicBezTo>
                <a:cubicBezTo>
                  <a:pt x="16217" y="200616"/>
                  <a:pt x="16555" y="201244"/>
                  <a:pt x="16898" y="201867"/>
                </a:cubicBezTo>
                <a:cubicBezTo>
                  <a:pt x="17241" y="202492"/>
                  <a:pt x="17588" y="203114"/>
                  <a:pt x="17941" y="203732"/>
                </a:cubicBezTo>
                <a:cubicBezTo>
                  <a:pt x="18294" y="204351"/>
                  <a:pt x="18652" y="204967"/>
                  <a:pt x="19013" y="205580"/>
                </a:cubicBezTo>
                <a:cubicBezTo>
                  <a:pt x="19376" y="206193"/>
                  <a:pt x="19743" y="206804"/>
                  <a:pt x="20115" y="207411"/>
                </a:cubicBezTo>
                <a:cubicBezTo>
                  <a:pt x="20487" y="208019"/>
                  <a:pt x="20864" y="208623"/>
                  <a:pt x="21245" y="209224"/>
                </a:cubicBezTo>
                <a:cubicBezTo>
                  <a:pt x="21627" y="209826"/>
                  <a:pt x="22013" y="210424"/>
                  <a:pt x="22404" y="211020"/>
                </a:cubicBezTo>
                <a:cubicBezTo>
                  <a:pt x="22795" y="211615"/>
                  <a:pt x="23190" y="212208"/>
                  <a:pt x="23590" y="212797"/>
                </a:cubicBezTo>
                <a:cubicBezTo>
                  <a:pt x="23990" y="213386"/>
                  <a:pt x="24395" y="213972"/>
                  <a:pt x="24805" y="214555"/>
                </a:cubicBezTo>
                <a:cubicBezTo>
                  <a:pt x="25214" y="215138"/>
                  <a:pt x="25628" y="215718"/>
                  <a:pt x="26046" y="216294"/>
                </a:cubicBezTo>
                <a:cubicBezTo>
                  <a:pt x="26464" y="216870"/>
                  <a:pt x="26888" y="217443"/>
                  <a:pt x="27315" y="218013"/>
                </a:cubicBezTo>
                <a:cubicBezTo>
                  <a:pt x="27742" y="218582"/>
                  <a:pt x="28174" y="219149"/>
                  <a:pt x="28611" y="219712"/>
                </a:cubicBezTo>
                <a:cubicBezTo>
                  <a:pt x="29047" y="220274"/>
                  <a:pt x="29488" y="220834"/>
                  <a:pt x="29933" y="221390"/>
                </a:cubicBezTo>
                <a:cubicBezTo>
                  <a:pt x="30378" y="221946"/>
                  <a:pt x="30827" y="222499"/>
                  <a:pt x="31281" y="223047"/>
                </a:cubicBezTo>
                <a:cubicBezTo>
                  <a:pt x="31735" y="223596"/>
                  <a:pt x="32193" y="224142"/>
                  <a:pt x="32655" y="224683"/>
                </a:cubicBezTo>
                <a:cubicBezTo>
                  <a:pt x="33118" y="225225"/>
                  <a:pt x="33584" y="225763"/>
                  <a:pt x="34055" y="226297"/>
                </a:cubicBezTo>
                <a:cubicBezTo>
                  <a:pt x="34526" y="226832"/>
                  <a:pt x="35001" y="227362"/>
                  <a:pt x="35480" y="227890"/>
                </a:cubicBezTo>
                <a:cubicBezTo>
                  <a:pt x="35959" y="228416"/>
                  <a:pt x="36442" y="228939"/>
                  <a:pt x="36929" y="229459"/>
                </a:cubicBezTo>
                <a:cubicBezTo>
                  <a:pt x="37417" y="229978"/>
                  <a:pt x="37908" y="230493"/>
                  <a:pt x="38404" y="231005"/>
                </a:cubicBezTo>
                <a:cubicBezTo>
                  <a:pt x="38899" y="231516"/>
                  <a:pt x="39398" y="232024"/>
                  <a:pt x="39902" y="232528"/>
                </a:cubicBezTo>
                <a:cubicBezTo>
                  <a:pt x="40405" y="233032"/>
                  <a:pt x="40913" y="233531"/>
                  <a:pt x="41423" y="234027"/>
                </a:cubicBezTo>
                <a:cubicBezTo>
                  <a:pt x="41935" y="234523"/>
                  <a:pt x="42450" y="235015"/>
                  <a:pt x="42969" y="235502"/>
                </a:cubicBezTo>
                <a:cubicBezTo>
                  <a:pt x="43488" y="235990"/>
                  <a:pt x="44010" y="236473"/>
                  <a:pt x="44537" y="236953"/>
                </a:cubicBezTo>
                <a:cubicBezTo>
                  <a:pt x="45064" y="237432"/>
                  <a:pt x="45594" y="237908"/>
                  <a:pt x="46128" y="238379"/>
                </a:cubicBezTo>
                <a:cubicBezTo>
                  <a:pt x="46662" y="238850"/>
                  <a:pt x="47200" y="239317"/>
                  <a:pt x="47741" y="239780"/>
                </a:cubicBezTo>
                <a:cubicBezTo>
                  <a:pt x="48282" y="240242"/>
                  <a:pt x="48827" y="240700"/>
                  <a:pt x="49375" y="241155"/>
                </a:cubicBezTo>
                <a:cubicBezTo>
                  <a:pt x="49924" y="241609"/>
                  <a:pt x="50476" y="242059"/>
                  <a:pt x="51032" y="242504"/>
                </a:cubicBezTo>
                <a:cubicBezTo>
                  <a:pt x="51587" y="242949"/>
                  <a:pt x="52146" y="243391"/>
                  <a:pt x="52709" y="243827"/>
                </a:cubicBezTo>
                <a:cubicBezTo>
                  <a:pt x="53272" y="244264"/>
                  <a:pt x="53837" y="244696"/>
                  <a:pt x="54406" y="245124"/>
                </a:cubicBezTo>
                <a:cubicBezTo>
                  <a:pt x="54976" y="245551"/>
                  <a:pt x="55548" y="245975"/>
                  <a:pt x="56124" y="246394"/>
                </a:cubicBezTo>
                <a:cubicBezTo>
                  <a:pt x="56700" y="246812"/>
                  <a:pt x="57280" y="247226"/>
                  <a:pt x="57862" y="247636"/>
                </a:cubicBezTo>
                <a:cubicBezTo>
                  <a:pt x="58445" y="248046"/>
                  <a:pt x="59030" y="248451"/>
                  <a:pt x="59619" y="248851"/>
                </a:cubicBezTo>
                <a:cubicBezTo>
                  <a:pt x="60208" y="249251"/>
                  <a:pt x="60799" y="249647"/>
                  <a:pt x="61394" y="250038"/>
                </a:cubicBezTo>
                <a:cubicBezTo>
                  <a:pt x="61990" y="250429"/>
                  <a:pt x="62588" y="250816"/>
                  <a:pt x="63189" y="251198"/>
                </a:cubicBezTo>
                <a:cubicBezTo>
                  <a:pt x="63790" y="251580"/>
                  <a:pt x="64393" y="251956"/>
                  <a:pt x="65001" y="252329"/>
                </a:cubicBezTo>
                <a:cubicBezTo>
                  <a:pt x="65607" y="252701"/>
                  <a:pt x="66218" y="253068"/>
                  <a:pt x="66830" y="253431"/>
                </a:cubicBezTo>
                <a:cubicBezTo>
                  <a:pt x="67443" y="253793"/>
                  <a:pt x="68059" y="254151"/>
                  <a:pt x="68677" y="254504"/>
                </a:cubicBezTo>
                <a:cubicBezTo>
                  <a:pt x="69295" y="254857"/>
                  <a:pt x="69916" y="255205"/>
                  <a:pt x="70540" y="255548"/>
                </a:cubicBezTo>
                <a:cubicBezTo>
                  <a:pt x="71164" y="255891"/>
                  <a:pt x="71791" y="256230"/>
                  <a:pt x="72420" y="256563"/>
                </a:cubicBezTo>
                <a:cubicBezTo>
                  <a:pt x="73049" y="256897"/>
                  <a:pt x="73681" y="257225"/>
                  <a:pt x="74315" y="257548"/>
                </a:cubicBezTo>
                <a:cubicBezTo>
                  <a:pt x="74949" y="257872"/>
                  <a:pt x="75586" y="258190"/>
                  <a:pt x="76225" y="258504"/>
                </a:cubicBezTo>
                <a:cubicBezTo>
                  <a:pt x="76864" y="258817"/>
                  <a:pt x="77506" y="259125"/>
                  <a:pt x="78151" y="259429"/>
                </a:cubicBezTo>
                <a:cubicBezTo>
                  <a:pt x="78794" y="259732"/>
                  <a:pt x="79441" y="260031"/>
                  <a:pt x="80090" y="260323"/>
                </a:cubicBezTo>
                <a:cubicBezTo>
                  <a:pt x="80739" y="260617"/>
                  <a:pt x="81390" y="260905"/>
                  <a:pt x="82043" y="261188"/>
                </a:cubicBezTo>
                <a:cubicBezTo>
                  <a:pt x="82696" y="261471"/>
                  <a:pt x="83352" y="261749"/>
                  <a:pt x="84010" y="262021"/>
                </a:cubicBezTo>
                <a:cubicBezTo>
                  <a:pt x="84667" y="262293"/>
                  <a:pt x="85327" y="262561"/>
                  <a:pt x="85989" y="262823"/>
                </a:cubicBezTo>
                <a:cubicBezTo>
                  <a:pt x="86651" y="263085"/>
                  <a:pt x="87315" y="263343"/>
                  <a:pt x="87981" y="263594"/>
                </a:cubicBezTo>
                <a:cubicBezTo>
                  <a:pt x="88647" y="263846"/>
                  <a:pt x="89314" y="264093"/>
                  <a:pt x="89984" y="264334"/>
                </a:cubicBezTo>
                <a:cubicBezTo>
                  <a:pt x="90654" y="264575"/>
                  <a:pt x="91326" y="264812"/>
                  <a:pt x="91999" y="265042"/>
                </a:cubicBezTo>
                <a:cubicBezTo>
                  <a:pt x="92673" y="265273"/>
                  <a:pt x="93348" y="265498"/>
                  <a:pt x="94025" y="265719"/>
                </a:cubicBezTo>
                <a:cubicBezTo>
                  <a:pt x="94702" y="265939"/>
                  <a:pt x="95381" y="266154"/>
                  <a:pt x="96061" y="266363"/>
                </a:cubicBezTo>
                <a:cubicBezTo>
                  <a:pt x="96742" y="266572"/>
                  <a:pt x="97424" y="266776"/>
                  <a:pt x="98107" y="266976"/>
                </a:cubicBezTo>
                <a:cubicBezTo>
                  <a:pt x="98791" y="267174"/>
                  <a:pt x="99476" y="267367"/>
                  <a:pt x="100163" y="267556"/>
                </a:cubicBezTo>
                <a:cubicBezTo>
                  <a:pt x="100849" y="267743"/>
                  <a:pt x="101538" y="267926"/>
                  <a:pt x="102227" y="268103"/>
                </a:cubicBezTo>
                <a:cubicBezTo>
                  <a:pt x="102917" y="268280"/>
                  <a:pt x="103607" y="268452"/>
                  <a:pt x="104300" y="268619"/>
                </a:cubicBezTo>
                <a:cubicBezTo>
                  <a:pt x="104992" y="268785"/>
                  <a:pt x="105685" y="268946"/>
                  <a:pt x="106380" y="269101"/>
                </a:cubicBezTo>
                <a:cubicBezTo>
                  <a:pt x="107075" y="269256"/>
                  <a:pt x="107771" y="269407"/>
                  <a:pt x="108468" y="269551"/>
                </a:cubicBezTo>
                <a:cubicBezTo>
                  <a:pt x="109165" y="269695"/>
                  <a:pt x="109863" y="269834"/>
                  <a:pt x="110562" y="269967"/>
                </a:cubicBezTo>
                <a:cubicBezTo>
                  <a:pt x="111262" y="270101"/>
                  <a:pt x="111962" y="270229"/>
                  <a:pt x="112663" y="270352"/>
                </a:cubicBezTo>
                <a:cubicBezTo>
                  <a:pt x="113365" y="270474"/>
                  <a:pt x="114067" y="270591"/>
                  <a:pt x="114770" y="270702"/>
                </a:cubicBezTo>
                <a:cubicBezTo>
                  <a:pt x="115473" y="270814"/>
                  <a:pt x="116177" y="270920"/>
                  <a:pt x="116882" y="271020"/>
                </a:cubicBezTo>
                <a:cubicBezTo>
                  <a:pt x="117587" y="271121"/>
                  <a:pt x="118292" y="271215"/>
                  <a:pt x="118998" y="271305"/>
                </a:cubicBezTo>
                <a:cubicBezTo>
                  <a:pt x="119705" y="271394"/>
                  <a:pt x="120412" y="271478"/>
                  <a:pt x="121119" y="271556"/>
                </a:cubicBezTo>
                <a:cubicBezTo>
                  <a:pt x="121827" y="271634"/>
                  <a:pt x="122535" y="271707"/>
                  <a:pt x="123244" y="271774"/>
                </a:cubicBezTo>
                <a:cubicBezTo>
                  <a:pt x="123952" y="271841"/>
                  <a:pt x="124662" y="271902"/>
                  <a:pt x="125371" y="271958"/>
                </a:cubicBezTo>
                <a:cubicBezTo>
                  <a:pt x="126081" y="272014"/>
                  <a:pt x="126791" y="272064"/>
                  <a:pt x="127502" y="272109"/>
                </a:cubicBezTo>
                <a:cubicBezTo>
                  <a:pt x="128212" y="272154"/>
                  <a:pt x="128923" y="272193"/>
                  <a:pt x="129634" y="272226"/>
                </a:cubicBezTo>
                <a:cubicBezTo>
                  <a:pt x="130345" y="272260"/>
                  <a:pt x="131056" y="272288"/>
                  <a:pt x="131768" y="272311"/>
                </a:cubicBezTo>
                <a:cubicBezTo>
                  <a:pt x="132479" y="272333"/>
                  <a:pt x="133191" y="272350"/>
                  <a:pt x="133903" y="272361"/>
                </a:cubicBezTo>
                <a:cubicBezTo>
                  <a:pt x="134615" y="272372"/>
                  <a:pt x="135326" y="272378"/>
                  <a:pt x="136038" y="272378"/>
                </a:cubicBezTo>
                <a:cubicBezTo>
                  <a:pt x="136750" y="272378"/>
                  <a:pt x="137462" y="272372"/>
                  <a:pt x="138174" y="272361"/>
                </a:cubicBezTo>
                <a:cubicBezTo>
                  <a:pt x="138886" y="272350"/>
                  <a:pt x="139597" y="272333"/>
                  <a:pt x="140309" y="272311"/>
                </a:cubicBezTo>
                <a:cubicBezTo>
                  <a:pt x="141020" y="272288"/>
                  <a:pt x="141732" y="272260"/>
                  <a:pt x="142443" y="272226"/>
                </a:cubicBezTo>
                <a:cubicBezTo>
                  <a:pt x="143154" y="272193"/>
                  <a:pt x="143865" y="272154"/>
                  <a:pt x="144575" y="272109"/>
                </a:cubicBezTo>
                <a:cubicBezTo>
                  <a:pt x="145286" y="272064"/>
                  <a:pt x="145996" y="272014"/>
                  <a:pt x="146706" y="271958"/>
                </a:cubicBezTo>
                <a:cubicBezTo>
                  <a:pt x="147415" y="271902"/>
                  <a:pt x="148124" y="271841"/>
                  <a:pt x="148833" y="271774"/>
                </a:cubicBezTo>
                <a:cubicBezTo>
                  <a:pt x="149542" y="271707"/>
                  <a:pt x="150250" y="271634"/>
                  <a:pt x="150958" y="271556"/>
                </a:cubicBezTo>
                <a:cubicBezTo>
                  <a:pt x="151665" y="271478"/>
                  <a:pt x="152372" y="271394"/>
                  <a:pt x="153078" y="271305"/>
                </a:cubicBezTo>
                <a:cubicBezTo>
                  <a:pt x="153785" y="271215"/>
                  <a:pt x="154490" y="271121"/>
                  <a:pt x="155195" y="271020"/>
                </a:cubicBezTo>
                <a:cubicBezTo>
                  <a:pt x="155900" y="270920"/>
                  <a:pt x="156604" y="270814"/>
                  <a:pt x="157307" y="270702"/>
                </a:cubicBezTo>
                <a:cubicBezTo>
                  <a:pt x="158010" y="270591"/>
                  <a:pt x="158712" y="270474"/>
                  <a:pt x="159414" y="270352"/>
                </a:cubicBezTo>
                <a:cubicBezTo>
                  <a:pt x="160115" y="270229"/>
                  <a:pt x="160815" y="270101"/>
                  <a:pt x="161514" y="269967"/>
                </a:cubicBezTo>
                <a:cubicBezTo>
                  <a:pt x="162214" y="269834"/>
                  <a:pt x="162912" y="269695"/>
                  <a:pt x="163609" y="269551"/>
                </a:cubicBezTo>
                <a:cubicBezTo>
                  <a:pt x="164306" y="269407"/>
                  <a:pt x="165002" y="269256"/>
                  <a:pt x="165697" y="269101"/>
                </a:cubicBezTo>
                <a:cubicBezTo>
                  <a:pt x="166391" y="268946"/>
                  <a:pt x="167085" y="268785"/>
                  <a:pt x="167777" y="268619"/>
                </a:cubicBezTo>
                <a:cubicBezTo>
                  <a:pt x="168469" y="268452"/>
                  <a:pt x="169160" y="268280"/>
                  <a:pt x="169850" y="268103"/>
                </a:cubicBezTo>
                <a:cubicBezTo>
                  <a:pt x="170539" y="267926"/>
                  <a:pt x="171227" y="267743"/>
                  <a:pt x="171914" y="267556"/>
                </a:cubicBezTo>
                <a:cubicBezTo>
                  <a:pt x="172601" y="267367"/>
                  <a:pt x="173286" y="267174"/>
                  <a:pt x="173969" y="266976"/>
                </a:cubicBezTo>
                <a:cubicBezTo>
                  <a:pt x="174653" y="266776"/>
                  <a:pt x="175335" y="266572"/>
                  <a:pt x="176015" y="266363"/>
                </a:cubicBezTo>
                <a:cubicBezTo>
                  <a:pt x="176696" y="266154"/>
                  <a:pt x="177375" y="265939"/>
                  <a:pt x="178052" y="265719"/>
                </a:cubicBezTo>
                <a:cubicBezTo>
                  <a:pt x="178729" y="265498"/>
                  <a:pt x="179404" y="265273"/>
                  <a:pt x="180078" y="265042"/>
                </a:cubicBezTo>
                <a:cubicBezTo>
                  <a:pt x="180751" y="264812"/>
                  <a:pt x="181423" y="264575"/>
                  <a:pt x="182092" y="264334"/>
                </a:cubicBezTo>
                <a:cubicBezTo>
                  <a:pt x="182762" y="264093"/>
                  <a:pt x="183430" y="263846"/>
                  <a:pt x="184096" y="263594"/>
                </a:cubicBezTo>
                <a:cubicBezTo>
                  <a:pt x="184762" y="263343"/>
                  <a:pt x="185426" y="263085"/>
                  <a:pt x="186088" y="262823"/>
                </a:cubicBezTo>
                <a:cubicBezTo>
                  <a:pt x="186750" y="262561"/>
                  <a:pt x="187410" y="262293"/>
                  <a:pt x="188067" y="262021"/>
                </a:cubicBezTo>
                <a:cubicBezTo>
                  <a:pt x="188725" y="261749"/>
                  <a:pt x="189380" y="261471"/>
                  <a:pt x="190034" y="261188"/>
                </a:cubicBezTo>
                <a:cubicBezTo>
                  <a:pt x="190687" y="260905"/>
                  <a:pt x="191338" y="260617"/>
                  <a:pt x="191987" y="260323"/>
                </a:cubicBezTo>
                <a:cubicBezTo>
                  <a:pt x="192636" y="260031"/>
                  <a:pt x="193282" y="259732"/>
                  <a:pt x="193926" y="259429"/>
                </a:cubicBezTo>
                <a:cubicBezTo>
                  <a:pt x="194570" y="259125"/>
                  <a:pt x="195212" y="258817"/>
                  <a:pt x="195851" y="258504"/>
                </a:cubicBezTo>
                <a:cubicBezTo>
                  <a:pt x="196491" y="258190"/>
                  <a:pt x="197128" y="257872"/>
                  <a:pt x="197762" y="257548"/>
                </a:cubicBezTo>
                <a:cubicBezTo>
                  <a:pt x="198396" y="257225"/>
                  <a:pt x="199028" y="256897"/>
                  <a:pt x="199657" y="256563"/>
                </a:cubicBezTo>
                <a:cubicBezTo>
                  <a:pt x="200286" y="256230"/>
                  <a:pt x="200913" y="255891"/>
                  <a:pt x="201536" y="255548"/>
                </a:cubicBezTo>
                <a:cubicBezTo>
                  <a:pt x="202161" y="255205"/>
                  <a:pt x="202782" y="254857"/>
                  <a:pt x="203400" y="254504"/>
                </a:cubicBezTo>
                <a:cubicBezTo>
                  <a:pt x="204018" y="254151"/>
                  <a:pt x="204634" y="253793"/>
                  <a:pt x="205247" y="253431"/>
                </a:cubicBezTo>
                <a:cubicBezTo>
                  <a:pt x="205859" y="253068"/>
                  <a:pt x="206469" y="252701"/>
                  <a:pt x="207076" y="252329"/>
                </a:cubicBezTo>
                <a:cubicBezTo>
                  <a:pt x="207683" y="251956"/>
                  <a:pt x="208287" y="251580"/>
                  <a:pt x="208888" y="251198"/>
                </a:cubicBezTo>
                <a:cubicBezTo>
                  <a:pt x="209489" y="250816"/>
                  <a:pt x="210087" y="250429"/>
                  <a:pt x="210682" y="250038"/>
                </a:cubicBezTo>
                <a:cubicBezTo>
                  <a:pt x="211277" y="249647"/>
                  <a:pt x="211869" y="249251"/>
                  <a:pt x="212458" y="248851"/>
                </a:cubicBezTo>
                <a:cubicBezTo>
                  <a:pt x="213047" y="248451"/>
                  <a:pt x="213632" y="248046"/>
                  <a:pt x="214215" y="247636"/>
                </a:cubicBezTo>
                <a:cubicBezTo>
                  <a:pt x="214797" y="247226"/>
                  <a:pt x="215377" y="246812"/>
                  <a:pt x="215952" y="246394"/>
                </a:cubicBezTo>
                <a:cubicBezTo>
                  <a:pt x="216528" y="245975"/>
                  <a:pt x="217101" y="245551"/>
                  <a:pt x="217670" y="245124"/>
                </a:cubicBezTo>
                <a:cubicBezTo>
                  <a:pt x="218239" y="244696"/>
                  <a:pt x="218805" y="244264"/>
                  <a:pt x="219368" y="243827"/>
                </a:cubicBezTo>
                <a:cubicBezTo>
                  <a:pt x="219930" y="243391"/>
                  <a:pt x="220490" y="242949"/>
                  <a:pt x="221045" y="242504"/>
                </a:cubicBezTo>
                <a:cubicBezTo>
                  <a:pt x="221600" y="242059"/>
                  <a:pt x="222153" y="241609"/>
                  <a:pt x="222701" y="241155"/>
                </a:cubicBezTo>
                <a:cubicBezTo>
                  <a:pt x="223250" y="240700"/>
                  <a:pt x="223795" y="240242"/>
                  <a:pt x="224336" y="239780"/>
                </a:cubicBezTo>
                <a:cubicBezTo>
                  <a:pt x="224877" y="239317"/>
                  <a:pt x="225415" y="238850"/>
                  <a:pt x="225949" y="238379"/>
                </a:cubicBezTo>
                <a:cubicBezTo>
                  <a:pt x="226483" y="237908"/>
                  <a:pt x="227013" y="237432"/>
                  <a:pt x="227540" y="236953"/>
                </a:cubicBezTo>
                <a:cubicBezTo>
                  <a:pt x="228067" y="236473"/>
                  <a:pt x="228589" y="235990"/>
                  <a:pt x="229108" y="235502"/>
                </a:cubicBezTo>
                <a:cubicBezTo>
                  <a:pt x="229627" y="235015"/>
                  <a:pt x="230142" y="234523"/>
                  <a:pt x="230653" y="234027"/>
                </a:cubicBezTo>
                <a:cubicBezTo>
                  <a:pt x="231164" y="233531"/>
                  <a:pt x="231672" y="233032"/>
                  <a:pt x="232175" y="232528"/>
                </a:cubicBezTo>
                <a:cubicBezTo>
                  <a:pt x="232678" y="232024"/>
                  <a:pt x="233178" y="231516"/>
                  <a:pt x="233673" y="231005"/>
                </a:cubicBezTo>
                <a:cubicBezTo>
                  <a:pt x="234169" y="230493"/>
                  <a:pt x="234660" y="229978"/>
                  <a:pt x="235147" y="229459"/>
                </a:cubicBezTo>
                <a:cubicBezTo>
                  <a:pt x="235635" y="228939"/>
                  <a:pt x="236118" y="228416"/>
                  <a:pt x="236597" y="227890"/>
                </a:cubicBezTo>
                <a:cubicBezTo>
                  <a:pt x="237076" y="227362"/>
                  <a:pt x="237551" y="226832"/>
                  <a:pt x="238022" y="226297"/>
                </a:cubicBezTo>
                <a:cubicBezTo>
                  <a:pt x="238493" y="225763"/>
                  <a:pt x="238959" y="225225"/>
                  <a:pt x="239422" y="224683"/>
                </a:cubicBezTo>
                <a:cubicBezTo>
                  <a:pt x="239884" y="224142"/>
                  <a:pt x="240342" y="223596"/>
                  <a:pt x="240796" y="223047"/>
                </a:cubicBezTo>
                <a:cubicBezTo>
                  <a:pt x="241249" y="222499"/>
                  <a:pt x="241699" y="221946"/>
                  <a:pt x="242144" y="221390"/>
                </a:cubicBezTo>
                <a:cubicBezTo>
                  <a:pt x="242589" y="220834"/>
                  <a:pt x="243030" y="220274"/>
                  <a:pt x="243466" y="219712"/>
                </a:cubicBezTo>
                <a:cubicBezTo>
                  <a:pt x="243902" y="219149"/>
                  <a:pt x="244334" y="218582"/>
                  <a:pt x="244762" y="218013"/>
                </a:cubicBezTo>
                <a:cubicBezTo>
                  <a:pt x="245189" y="217443"/>
                  <a:pt x="245612" y="216870"/>
                  <a:pt x="246031" y="216294"/>
                </a:cubicBezTo>
                <a:cubicBezTo>
                  <a:pt x="246449" y="215718"/>
                  <a:pt x="246863" y="215138"/>
                  <a:pt x="247272" y="214555"/>
                </a:cubicBezTo>
                <a:cubicBezTo>
                  <a:pt x="247682" y="213972"/>
                  <a:pt x="248087" y="213386"/>
                  <a:pt x="248487" y="212797"/>
                </a:cubicBezTo>
                <a:cubicBezTo>
                  <a:pt x="248887" y="212208"/>
                  <a:pt x="249282" y="211615"/>
                  <a:pt x="249673" y="211020"/>
                </a:cubicBezTo>
                <a:cubicBezTo>
                  <a:pt x="250064" y="210424"/>
                  <a:pt x="250450" y="209826"/>
                  <a:pt x="250832" y="209224"/>
                </a:cubicBezTo>
                <a:cubicBezTo>
                  <a:pt x="251213" y="208623"/>
                  <a:pt x="251589" y="208019"/>
                  <a:pt x="251962" y="207411"/>
                </a:cubicBezTo>
                <a:cubicBezTo>
                  <a:pt x="252334" y="206804"/>
                  <a:pt x="252701" y="206193"/>
                  <a:pt x="253063" y="205580"/>
                </a:cubicBezTo>
                <a:cubicBezTo>
                  <a:pt x="253425" y="204967"/>
                  <a:pt x="253783" y="204351"/>
                  <a:pt x="254136" y="203732"/>
                </a:cubicBezTo>
                <a:cubicBezTo>
                  <a:pt x="254489" y="203114"/>
                  <a:pt x="254836" y="202492"/>
                  <a:pt x="255179" y="201867"/>
                </a:cubicBezTo>
                <a:cubicBezTo>
                  <a:pt x="255522" y="201244"/>
                  <a:pt x="255860" y="200616"/>
                  <a:pt x="256193" y="199987"/>
                </a:cubicBezTo>
                <a:cubicBezTo>
                  <a:pt x="256526" y="199357"/>
                  <a:pt x="256855" y="198725"/>
                  <a:pt x="257178" y="198091"/>
                </a:cubicBezTo>
                <a:cubicBezTo>
                  <a:pt x="257501" y="197456"/>
                  <a:pt x="257819" y="196818"/>
                  <a:pt x="258132" y="196178"/>
                </a:cubicBezTo>
                <a:cubicBezTo>
                  <a:pt x="258445" y="195539"/>
                  <a:pt x="258754" y="194896"/>
                  <a:pt x="259057" y="194252"/>
                </a:cubicBezTo>
                <a:cubicBezTo>
                  <a:pt x="259360" y="193607"/>
                  <a:pt x="259658" y="192960"/>
                  <a:pt x="259951" y="192311"/>
                </a:cubicBezTo>
                <a:cubicBezTo>
                  <a:pt x="260244" y="191662"/>
                  <a:pt x="260532" y="191010"/>
                  <a:pt x="260814" y="190357"/>
                </a:cubicBezTo>
                <a:cubicBezTo>
                  <a:pt x="261097" y="189703"/>
                  <a:pt x="261375" y="189047"/>
                  <a:pt x="261647" y="188389"/>
                </a:cubicBezTo>
                <a:cubicBezTo>
                  <a:pt x="261919" y="187730"/>
                  <a:pt x="262187" y="187070"/>
                  <a:pt x="262449" y="186408"/>
                </a:cubicBezTo>
                <a:cubicBezTo>
                  <a:pt x="262711" y="185745"/>
                  <a:pt x="262968" y="185081"/>
                  <a:pt x="263219" y="184415"/>
                </a:cubicBezTo>
                <a:cubicBezTo>
                  <a:pt x="263471" y="183748"/>
                  <a:pt x="263718" y="183080"/>
                  <a:pt x="263958" y="182410"/>
                </a:cubicBezTo>
                <a:cubicBezTo>
                  <a:pt x="264200" y="181739"/>
                  <a:pt x="264436" y="181067"/>
                  <a:pt x="264666" y="180393"/>
                </a:cubicBezTo>
                <a:cubicBezTo>
                  <a:pt x="264897" y="179719"/>
                  <a:pt x="265122" y="179043"/>
                  <a:pt x="265342" y="178366"/>
                </a:cubicBezTo>
                <a:cubicBezTo>
                  <a:pt x="265562" y="177688"/>
                  <a:pt x="265777" y="177009"/>
                  <a:pt x="265986" y="176328"/>
                </a:cubicBezTo>
                <a:cubicBezTo>
                  <a:pt x="266195" y="175647"/>
                  <a:pt x="266399" y="174965"/>
                  <a:pt x="266598" y="174281"/>
                </a:cubicBezTo>
                <a:cubicBezTo>
                  <a:pt x="266797" y="173597"/>
                  <a:pt x="266990" y="172911"/>
                  <a:pt x="267178" y="172224"/>
                </a:cubicBezTo>
                <a:cubicBezTo>
                  <a:pt x="267365" y="171537"/>
                  <a:pt x="267548" y="170848"/>
                  <a:pt x="267725" y="170158"/>
                </a:cubicBezTo>
                <a:cubicBezTo>
                  <a:pt x="267902" y="169468"/>
                  <a:pt x="268074" y="168777"/>
                  <a:pt x="268240" y="168084"/>
                </a:cubicBezTo>
                <a:cubicBezTo>
                  <a:pt x="268406" y="167391"/>
                  <a:pt x="268567" y="166697"/>
                  <a:pt x="268722" y="166002"/>
                </a:cubicBezTo>
                <a:cubicBezTo>
                  <a:pt x="268877" y="165307"/>
                  <a:pt x="269027" y="164610"/>
                  <a:pt x="269172" y="163913"/>
                </a:cubicBezTo>
                <a:cubicBezTo>
                  <a:pt x="269316" y="163215"/>
                  <a:pt x="269455" y="162517"/>
                  <a:pt x="269588" y="161817"/>
                </a:cubicBezTo>
                <a:cubicBezTo>
                  <a:pt x="269721" y="161117"/>
                  <a:pt x="269849" y="160416"/>
                  <a:pt x="269972" y="159714"/>
                </a:cubicBezTo>
                <a:cubicBezTo>
                  <a:pt x="270094" y="159013"/>
                  <a:pt x="270211" y="158310"/>
                  <a:pt x="270322" y="157606"/>
                </a:cubicBezTo>
                <a:cubicBezTo>
                  <a:pt x="270434" y="156903"/>
                  <a:pt x="270540" y="156198"/>
                  <a:pt x="270640" y="155493"/>
                </a:cubicBezTo>
                <a:cubicBezTo>
                  <a:pt x="270740" y="154788"/>
                  <a:pt x="270835" y="154082"/>
                  <a:pt x="270924" y="153375"/>
                </a:cubicBezTo>
                <a:cubicBezTo>
                  <a:pt x="271013" y="152668"/>
                  <a:pt x="271097" y="151961"/>
                  <a:pt x="271175" y="151253"/>
                </a:cubicBezTo>
                <a:cubicBezTo>
                  <a:pt x="271253" y="150544"/>
                  <a:pt x="271326" y="149836"/>
                  <a:pt x="271393" y="149127"/>
                </a:cubicBezTo>
                <a:cubicBezTo>
                  <a:pt x="271460" y="148417"/>
                  <a:pt x="271521" y="147708"/>
                  <a:pt x="271577" y="146997"/>
                </a:cubicBezTo>
                <a:cubicBezTo>
                  <a:pt x="271633" y="146287"/>
                  <a:pt x="271683" y="145577"/>
                  <a:pt x="271728" y="144866"/>
                </a:cubicBezTo>
                <a:cubicBezTo>
                  <a:pt x="271773" y="144155"/>
                  <a:pt x="271812" y="143443"/>
                  <a:pt x="271845" y="142732"/>
                </a:cubicBezTo>
                <a:cubicBezTo>
                  <a:pt x="271879" y="142020"/>
                  <a:pt x="271907" y="141308"/>
                  <a:pt x="271929" y="140596"/>
                </a:cubicBezTo>
                <a:cubicBezTo>
                  <a:pt x="271951" y="139884"/>
                  <a:pt x="271969" y="139172"/>
                  <a:pt x="271980" y="138460"/>
                </a:cubicBezTo>
                <a:cubicBezTo>
                  <a:pt x="271991" y="137747"/>
                  <a:pt x="271996" y="137035"/>
                  <a:pt x="271996" y="136323"/>
                </a:cubicBezTo>
                <a:close/>
              </a:path>
            </a:pathLst>
          </a:custGeom>
          <a:noFill/>
          <a:ln w="19050" cap="rnd">
            <a:solidFill>
              <a:srgbClr val="C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3924B3A6-C7B4-94A2-DBFF-740D5E642DD4}"/>
              </a:ext>
            </a:extLst>
          </p:cNvPr>
          <p:cNvSpPr/>
          <p:nvPr/>
        </p:nvSpPr>
        <p:spPr>
          <a:xfrm>
            <a:off x="7235827" y="2148231"/>
            <a:ext cx="271915" cy="272109"/>
          </a:xfrm>
          <a:custGeom>
            <a:avLst/>
            <a:gdLst>
              <a:gd name="connsiteX0" fmla="*/ 271996 w 271915"/>
              <a:gd name="connsiteY0" fmla="*/ 136323 h 272109"/>
              <a:gd name="connsiteX1" fmla="*/ 271980 w 271915"/>
              <a:gd name="connsiteY1" fmla="*/ 134186 h 272109"/>
              <a:gd name="connsiteX2" fmla="*/ 271929 w 271915"/>
              <a:gd name="connsiteY2" fmla="*/ 132049 h 272109"/>
              <a:gd name="connsiteX3" fmla="*/ 271845 w 271915"/>
              <a:gd name="connsiteY3" fmla="*/ 129914 h 272109"/>
              <a:gd name="connsiteX4" fmla="*/ 271728 w 271915"/>
              <a:gd name="connsiteY4" fmla="*/ 127780 h 272109"/>
              <a:gd name="connsiteX5" fmla="*/ 271577 w 271915"/>
              <a:gd name="connsiteY5" fmla="*/ 125648 h 272109"/>
              <a:gd name="connsiteX6" fmla="*/ 271393 w 271915"/>
              <a:gd name="connsiteY6" fmla="*/ 123519 h 272109"/>
              <a:gd name="connsiteX7" fmla="*/ 271175 w 271915"/>
              <a:gd name="connsiteY7" fmla="*/ 121393 h 272109"/>
              <a:gd name="connsiteX8" fmla="*/ 270924 w 271915"/>
              <a:gd name="connsiteY8" fmla="*/ 119270 h 272109"/>
              <a:gd name="connsiteX9" fmla="*/ 270640 w 271915"/>
              <a:gd name="connsiteY9" fmla="*/ 117153 h 272109"/>
              <a:gd name="connsiteX10" fmla="*/ 270322 w 271915"/>
              <a:gd name="connsiteY10" fmla="*/ 115039 h 272109"/>
              <a:gd name="connsiteX11" fmla="*/ 269972 w 271915"/>
              <a:gd name="connsiteY11" fmla="*/ 112931 h 272109"/>
              <a:gd name="connsiteX12" fmla="*/ 269588 w 271915"/>
              <a:gd name="connsiteY12" fmla="*/ 110829 h 272109"/>
              <a:gd name="connsiteX13" fmla="*/ 269172 w 271915"/>
              <a:gd name="connsiteY13" fmla="*/ 108733 h 272109"/>
              <a:gd name="connsiteX14" fmla="*/ 268722 w 271915"/>
              <a:gd name="connsiteY14" fmla="*/ 106643 h 272109"/>
              <a:gd name="connsiteX15" fmla="*/ 268240 w 271915"/>
              <a:gd name="connsiteY15" fmla="*/ 104561 h 272109"/>
              <a:gd name="connsiteX16" fmla="*/ 267725 w 271915"/>
              <a:gd name="connsiteY16" fmla="*/ 102487 h 272109"/>
              <a:gd name="connsiteX17" fmla="*/ 267178 w 271915"/>
              <a:gd name="connsiteY17" fmla="*/ 100421 h 272109"/>
              <a:gd name="connsiteX18" fmla="*/ 266598 w 271915"/>
              <a:gd name="connsiteY18" fmla="*/ 98365 h 272109"/>
              <a:gd name="connsiteX19" fmla="*/ 265986 w 271915"/>
              <a:gd name="connsiteY19" fmla="*/ 96317 h 272109"/>
              <a:gd name="connsiteX20" fmla="*/ 265342 w 271915"/>
              <a:gd name="connsiteY20" fmla="*/ 94279 h 272109"/>
              <a:gd name="connsiteX21" fmla="*/ 264666 w 271915"/>
              <a:gd name="connsiteY21" fmla="*/ 92252 h 272109"/>
              <a:gd name="connsiteX22" fmla="*/ 263958 w 271915"/>
              <a:gd name="connsiteY22" fmla="*/ 90236 h 272109"/>
              <a:gd name="connsiteX23" fmla="*/ 263219 w 271915"/>
              <a:gd name="connsiteY23" fmla="*/ 88231 h 272109"/>
              <a:gd name="connsiteX24" fmla="*/ 262449 w 271915"/>
              <a:gd name="connsiteY24" fmla="*/ 86237 h 272109"/>
              <a:gd name="connsiteX25" fmla="*/ 261647 w 271915"/>
              <a:gd name="connsiteY25" fmla="*/ 84257 h 272109"/>
              <a:gd name="connsiteX26" fmla="*/ 260814 w 271915"/>
              <a:gd name="connsiteY26" fmla="*/ 82289 h 272109"/>
              <a:gd name="connsiteX27" fmla="*/ 259951 w 271915"/>
              <a:gd name="connsiteY27" fmla="*/ 80334 h 272109"/>
              <a:gd name="connsiteX28" fmla="*/ 259057 w 271915"/>
              <a:gd name="connsiteY28" fmla="*/ 78394 h 272109"/>
              <a:gd name="connsiteX29" fmla="*/ 258132 w 271915"/>
              <a:gd name="connsiteY29" fmla="*/ 76467 h 272109"/>
              <a:gd name="connsiteX30" fmla="*/ 257178 w 271915"/>
              <a:gd name="connsiteY30" fmla="*/ 74555 h 272109"/>
              <a:gd name="connsiteX31" fmla="*/ 256193 w 271915"/>
              <a:gd name="connsiteY31" fmla="*/ 72659 h 272109"/>
              <a:gd name="connsiteX32" fmla="*/ 255179 w 271915"/>
              <a:gd name="connsiteY32" fmla="*/ 70778 h 272109"/>
              <a:gd name="connsiteX33" fmla="*/ 254136 w 271915"/>
              <a:gd name="connsiteY33" fmla="*/ 68913 h 272109"/>
              <a:gd name="connsiteX34" fmla="*/ 253063 w 271915"/>
              <a:gd name="connsiteY34" fmla="*/ 67065 h 272109"/>
              <a:gd name="connsiteX35" fmla="*/ 251962 w 271915"/>
              <a:gd name="connsiteY35" fmla="*/ 65234 h 272109"/>
              <a:gd name="connsiteX36" fmla="*/ 250832 w 271915"/>
              <a:gd name="connsiteY36" fmla="*/ 63421 h 272109"/>
              <a:gd name="connsiteX37" fmla="*/ 249673 w 271915"/>
              <a:gd name="connsiteY37" fmla="*/ 61625 h 272109"/>
              <a:gd name="connsiteX38" fmla="*/ 248487 w 271915"/>
              <a:gd name="connsiteY38" fmla="*/ 59848 h 272109"/>
              <a:gd name="connsiteX39" fmla="*/ 247272 w 271915"/>
              <a:gd name="connsiteY39" fmla="*/ 58091 h 272109"/>
              <a:gd name="connsiteX40" fmla="*/ 246031 w 271915"/>
              <a:gd name="connsiteY40" fmla="*/ 56352 h 272109"/>
              <a:gd name="connsiteX41" fmla="*/ 244762 w 271915"/>
              <a:gd name="connsiteY41" fmla="*/ 54632 h 272109"/>
              <a:gd name="connsiteX42" fmla="*/ 243466 w 271915"/>
              <a:gd name="connsiteY42" fmla="*/ 52933 h 272109"/>
              <a:gd name="connsiteX43" fmla="*/ 242144 w 271915"/>
              <a:gd name="connsiteY43" fmla="*/ 51255 h 272109"/>
              <a:gd name="connsiteX44" fmla="*/ 240796 w 271915"/>
              <a:gd name="connsiteY44" fmla="*/ 49598 h 272109"/>
              <a:gd name="connsiteX45" fmla="*/ 239422 w 271915"/>
              <a:gd name="connsiteY45" fmla="*/ 47962 h 272109"/>
              <a:gd name="connsiteX46" fmla="*/ 238022 w 271915"/>
              <a:gd name="connsiteY46" fmla="*/ 46348 h 272109"/>
              <a:gd name="connsiteX47" fmla="*/ 236597 w 271915"/>
              <a:gd name="connsiteY47" fmla="*/ 44756 h 272109"/>
              <a:gd name="connsiteX48" fmla="*/ 235147 w 271915"/>
              <a:gd name="connsiteY48" fmla="*/ 43187 h 272109"/>
              <a:gd name="connsiteX49" fmla="*/ 233673 w 271915"/>
              <a:gd name="connsiteY49" fmla="*/ 41640 h 272109"/>
              <a:gd name="connsiteX50" fmla="*/ 232175 w 271915"/>
              <a:gd name="connsiteY50" fmla="*/ 40117 h 272109"/>
              <a:gd name="connsiteX51" fmla="*/ 230653 w 271915"/>
              <a:gd name="connsiteY51" fmla="*/ 38618 h 272109"/>
              <a:gd name="connsiteX52" fmla="*/ 229108 w 271915"/>
              <a:gd name="connsiteY52" fmla="*/ 37143 h 272109"/>
              <a:gd name="connsiteX53" fmla="*/ 227540 w 271915"/>
              <a:gd name="connsiteY53" fmla="*/ 35692 h 272109"/>
              <a:gd name="connsiteX54" fmla="*/ 225949 w 271915"/>
              <a:gd name="connsiteY54" fmla="*/ 34267 h 272109"/>
              <a:gd name="connsiteX55" fmla="*/ 224336 w 271915"/>
              <a:gd name="connsiteY55" fmla="*/ 32866 h 272109"/>
              <a:gd name="connsiteX56" fmla="*/ 222701 w 271915"/>
              <a:gd name="connsiteY56" fmla="*/ 31491 h 272109"/>
              <a:gd name="connsiteX57" fmla="*/ 221045 w 271915"/>
              <a:gd name="connsiteY57" fmla="*/ 30141 h 272109"/>
              <a:gd name="connsiteX58" fmla="*/ 219368 w 271915"/>
              <a:gd name="connsiteY58" fmla="*/ 28818 h 272109"/>
              <a:gd name="connsiteX59" fmla="*/ 217670 w 271915"/>
              <a:gd name="connsiteY59" fmla="*/ 27521 h 272109"/>
              <a:gd name="connsiteX60" fmla="*/ 215952 w 271915"/>
              <a:gd name="connsiteY60" fmla="*/ 26252 h 272109"/>
              <a:gd name="connsiteX61" fmla="*/ 214215 w 271915"/>
              <a:gd name="connsiteY61" fmla="*/ 25010 h 272109"/>
              <a:gd name="connsiteX62" fmla="*/ 212458 w 271915"/>
              <a:gd name="connsiteY62" fmla="*/ 23794 h 272109"/>
              <a:gd name="connsiteX63" fmla="*/ 210682 w 271915"/>
              <a:gd name="connsiteY63" fmla="*/ 22607 h 272109"/>
              <a:gd name="connsiteX64" fmla="*/ 208888 w 271915"/>
              <a:gd name="connsiteY64" fmla="*/ 21448 h 272109"/>
              <a:gd name="connsiteX65" fmla="*/ 207076 w 271915"/>
              <a:gd name="connsiteY65" fmla="*/ 20317 h 272109"/>
              <a:gd name="connsiteX66" fmla="*/ 205247 w 271915"/>
              <a:gd name="connsiteY66" fmla="*/ 19215 h 272109"/>
              <a:gd name="connsiteX67" fmla="*/ 203400 w 271915"/>
              <a:gd name="connsiteY67" fmla="*/ 18141 h 272109"/>
              <a:gd name="connsiteX68" fmla="*/ 201536 w 271915"/>
              <a:gd name="connsiteY68" fmla="*/ 17097 h 272109"/>
              <a:gd name="connsiteX69" fmla="*/ 199657 w 271915"/>
              <a:gd name="connsiteY69" fmla="*/ 16082 h 272109"/>
              <a:gd name="connsiteX70" fmla="*/ 197762 w 271915"/>
              <a:gd name="connsiteY70" fmla="*/ 15097 h 272109"/>
              <a:gd name="connsiteX71" fmla="*/ 195851 w 271915"/>
              <a:gd name="connsiteY71" fmla="*/ 14142 h 272109"/>
              <a:gd name="connsiteX72" fmla="*/ 193926 w 271915"/>
              <a:gd name="connsiteY72" fmla="*/ 13217 h 272109"/>
              <a:gd name="connsiteX73" fmla="*/ 191987 w 271915"/>
              <a:gd name="connsiteY73" fmla="*/ 12322 h 272109"/>
              <a:gd name="connsiteX74" fmla="*/ 190034 w 271915"/>
              <a:gd name="connsiteY74" fmla="*/ 11458 h 272109"/>
              <a:gd name="connsiteX75" fmla="*/ 188067 w 271915"/>
              <a:gd name="connsiteY75" fmla="*/ 10625 h 272109"/>
              <a:gd name="connsiteX76" fmla="*/ 186088 w 271915"/>
              <a:gd name="connsiteY76" fmla="*/ 9822 h 272109"/>
              <a:gd name="connsiteX77" fmla="*/ 184096 w 271915"/>
              <a:gd name="connsiteY77" fmla="*/ 9051 h 272109"/>
              <a:gd name="connsiteX78" fmla="*/ 182092 w 271915"/>
              <a:gd name="connsiteY78" fmla="*/ 8311 h 272109"/>
              <a:gd name="connsiteX79" fmla="*/ 180078 w 271915"/>
              <a:gd name="connsiteY79" fmla="*/ 7603 h 272109"/>
              <a:gd name="connsiteX80" fmla="*/ 178052 w 271915"/>
              <a:gd name="connsiteY80" fmla="*/ 6927 h 272109"/>
              <a:gd name="connsiteX81" fmla="*/ 176015 w 271915"/>
              <a:gd name="connsiteY81" fmla="*/ 6283 h 272109"/>
              <a:gd name="connsiteX82" fmla="*/ 173969 w 271915"/>
              <a:gd name="connsiteY82" fmla="*/ 5670 h 272109"/>
              <a:gd name="connsiteX83" fmla="*/ 171914 w 271915"/>
              <a:gd name="connsiteY83" fmla="*/ 5090 h 272109"/>
              <a:gd name="connsiteX84" fmla="*/ 169850 w 271915"/>
              <a:gd name="connsiteY84" fmla="*/ 4542 h 272109"/>
              <a:gd name="connsiteX85" fmla="*/ 167777 w 271915"/>
              <a:gd name="connsiteY85" fmla="*/ 4027 h 272109"/>
              <a:gd name="connsiteX86" fmla="*/ 165697 w 271915"/>
              <a:gd name="connsiteY86" fmla="*/ 3544 h 272109"/>
              <a:gd name="connsiteX87" fmla="*/ 163609 w 271915"/>
              <a:gd name="connsiteY87" fmla="*/ 3095 h 272109"/>
              <a:gd name="connsiteX88" fmla="*/ 161514 w 271915"/>
              <a:gd name="connsiteY88" fmla="*/ 2678 h 272109"/>
              <a:gd name="connsiteX89" fmla="*/ 159414 w 271915"/>
              <a:gd name="connsiteY89" fmla="*/ 2294 h 272109"/>
              <a:gd name="connsiteX90" fmla="*/ 157307 w 271915"/>
              <a:gd name="connsiteY90" fmla="*/ 1943 h 272109"/>
              <a:gd name="connsiteX91" fmla="*/ 155195 w 271915"/>
              <a:gd name="connsiteY91" fmla="*/ 1625 h 272109"/>
              <a:gd name="connsiteX92" fmla="*/ 153078 w 271915"/>
              <a:gd name="connsiteY92" fmla="*/ 1340 h 272109"/>
              <a:gd name="connsiteX93" fmla="*/ 150958 w 271915"/>
              <a:gd name="connsiteY93" fmla="*/ 1090 h 272109"/>
              <a:gd name="connsiteX94" fmla="*/ 148833 w 271915"/>
              <a:gd name="connsiteY94" fmla="*/ 871 h 272109"/>
              <a:gd name="connsiteX95" fmla="*/ 146706 w 271915"/>
              <a:gd name="connsiteY95" fmla="*/ 687 h 272109"/>
              <a:gd name="connsiteX96" fmla="*/ 144575 w 271915"/>
              <a:gd name="connsiteY96" fmla="*/ 536 h 272109"/>
              <a:gd name="connsiteX97" fmla="*/ 142443 w 271915"/>
              <a:gd name="connsiteY97" fmla="*/ 419 h 272109"/>
              <a:gd name="connsiteX98" fmla="*/ 140309 w 271915"/>
              <a:gd name="connsiteY98" fmla="*/ 335 h 272109"/>
              <a:gd name="connsiteX99" fmla="*/ 138174 w 271915"/>
              <a:gd name="connsiteY99" fmla="*/ 284 h 272109"/>
              <a:gd name="connsiteX100" fmla="*/ 136038 w 271915"/>
              <a:gd name="connsiteY100" fmla="*/ 268 h 272109"/>
              <a:gd name="connsiteX101" fmla="*/ 133903 w 271915"/>
              <a:gd name="connsiteY101" fmla="*/ 284 h 272109"/>
              <a:gd name="connsiteX102" fmla="*/ 131768 w 271915"/>
              <a:gd name="connsiteY102" fmla="*/ 335 h 272109"/>
              <a:gd name="connsiteX103" fmla="*/ 129634 w 271915"/>
              <a:gd name="connsiteY103" fmla="*/ 419 h 272109"/>
              <a:gd name="connsiteX104" fmla="*/ 127502 w 271915"/>
              <a:gd name="connsiteY104" fmla="*/ 536 h 272109"/>
              <a:gd name="connsiteX105" fmla="*/ 125371 w 271915"/>
              <a:gd name="connsiteY105" fmla="*/ 687 h 272109"/>
              <a:gd name="connsiteX106" fmla="*/ 123244 w 271915"/>
              <a:gd name="connsiteY106" fmla="*/ 871 h 272109"/>
              <a:gd name="connsiteX107" fmla="*/ 121119 w 271915"/>
              <a:gd name="connsiteY107" fmla="*/ 1090 h 272109"/>
              <a:gd name="connsiteX108" fmla="*/ 118998 w 271915"/>
              <a:gd name="connsiteY108" fmla="*/ 1340 h 272109"/>
              <a:gd name="connsiteX109" fmla="*/ 116882 w 271915"/>
              <a:gd name="connsiteY109" fmla="*/ 1625 h 272109"/>
              <a:gd name="connsiteX110" fmla="*/ 114770 w 271915"/>
              <a:gd name="connsiteY110" fmla="*/ 1943 h 272109"/>
              <a:gd name="connsiteX111" fmla="*/ 112663 w 271915"/>
              <a:gd name="connsiteY111" fmla="*/ 2294 h 272109"/>
              <a:gd name="connsiteX112" fmla="*/ 110562 w 271915"/>
              <a:gd name="connsiteY112" fmla="*/ 2678 h 272109"/>
              <a:gd name="connsiteX113" fmla="*/ 108468 w 271915"/>
              <a:gd name="connsiteY113" fmla="*/ 3095 h 272109"/>
              <a:gd name="connsiteX114" fmla="*/ 106380 w 271915"/>
              <a:gd name="connsiteY114" fmla="*/ 3544 h 272109"/>
              <a:gd name="connsiteX115" fmla="*/ 104300 w 271915"/>
              <a:gd name="connsiteY115" fmla="*/ 4027 h 272109"/>
              <a:gd name="connsiteX116" fmla="*/ 102227 w 271915"/>
              <a:gd name="connsiteY116" fmla="*/ 4542 h 272109"/>
              <a:gd name="connsiteX117" fmla="*/ 100163 w 271915"/>
              <a:gd name="connsiteY117" fmla="*/ 5090 h 272109"/>
              <a:gd name="connsiteX118" fmla="*/ 98107 w 271915"/>
              <a:gd name="connsiteY118" fmla="*/ 5670 h 272109"/>
              <a:gd name="connsiteX119" fmla="*/ 96061 w 271915"/>
              <a:gd name="connsiteY119" fmla="*/ 6283 h 272109"/>
              <a:gd name="connsiteX120" fmla="*/ 94025 w 271915"/>
              <a:gd name="connsiteY120" fmla="*/ 6927 h 272109"/>
              <a:gd name="connsiteX121" fmla="*/ 91999 w 271915"/>
              <a:gd name="connsiteY121" fmla="*/ 7603 h 272109"/>
              <a:gd name="connsiteX122" fmla="*/ 89984 w 271915"/>
              <a:gd name="connsiteY122" fmla="*/ 8311 h 272109"/>
              <a:gd name="connsiteX123" fmla="*/ 87981 w 271915"/>
              <a:gd name="connsiteY123" fmla="*/ 9051 h 272109"/>
              <a:gd name="connsiteX124" fmla="*/ 85989 w 271915"/>
              <a:gd name="connsiteY124" fmla="*/ 9822 h 272109"/>
              <a:gd name="connsiteX125" fmla="*/ 84010 w 271915"/>
              <a:gd name="connsiteY125" fmla="*/ 10625 h 272109"/>
              <a:gd name="connsiteX126" fmla="*/ 82043 w 271915"/>
              <a:gd name="connsiteY126" fmla="*/ 11458 h 272109"/>
              <a:gd name="connsiteX127" fmla="*/ 80090 w 271915"/>
              <a:gd name="connsiteY127" fmla="*/ 12322 h 272109"/>
              <a:gd name="connsiteX128" fmla="*/ 78151 w 271915"/>
              <a:gd name="connsiteY128" fmla="*/ 13217 h 272109"/>
              <a:gd name="connsiteX129" fmla="*/ 76225 w 271915"/>
              <a:gd name="connsiteY129" fmla="*/ 14142 h 272109"/>
              <a:gd name="connsiteX130" fmla="*/ 74315 w 271915"/>
              <a:gd name="connsiteY130" fmla="*/ 15097 h 272109"/>
              <a:gd name="connsiteX131" fmla="*/ 72420 w 271915"/>
              <a:gd name="connsiteY131" fmla="*/ 16082 h 272109"/>
              <a:gd name="connsiteX132" fmla="*/ 70540 w 271915"/>
              <a:gd name="connsiteY132" fmla="*/ 17097 h 272109"/>
              <a:gd name="connsiteX133" fmla="*/ 68677 w 271915"/>
              <a:gd name="connsiteY133" fmla="*/ 18141 h 272109"/>
              <a:gd name="connsiteX134" fmla="*/ 66830 w 271915"/>
              <a:gd name="connsiteY134" fmla="*/ 19215 h 272109"/>
              <a:gd name="connsiteX135" fmla="*/ 65001 w 271915"/>
              <a:gd name="connsiteY135" fmla="*/ 20317 h 272109"/>
              <a:gd name="connsiteX136" fmla="*/ 63189 w 271915"/>
              <a:gd name="connsiteY136" fmla="*/ 21448 h 272109"/>
              <a:gd name="connsiteX137" fmla="*/ 61394 w 271915"/>
              <a:gd name="connsiteY137" fmla="*/ 22607 h 272109"/>
              <a:gd name="connsiteX138" fmla="*/ 59619 w 271915"/>
              <a:gd name="connsiteY138" fmla="*/ 23794 h 272109"/>
              <a:gd name="connsiteX139" fmla="*/ 57862 w 271915"/>
              <a:gd name="connsiteY139" fmla="*/ 25010 h 272109"/>
              <a:gd name="connsiteX140" fmla="*/ 56124 w 271915"/>
              <a:gd name="connsiteY140" fmla="*/ 26252 h 272109"/>
              <a:gd name="connsiteX141" fmla="*/ 54406 w 271915"/>
              <a:gd name="connsiteY141" fmla="*/ 27521 h 272109"/>
              <a:gd name="connsiteX142" fmla="*/ 52709 w 271915"/>
              <a:gd name="connsiteY142" fmla="*/ 28818 h 272109"/>
              <a:gd name="connsiteX143" fmla="*/ 51032 w 271915"/>
              <a:gd name="connsiteY143" fmla="*/ 30141 h 272109"/>
              <a:gd name="connsiteX144" fmla="*/ 49375 w 271915"/>
              <a:gd name="connsiteY144" fmla="*/ 31491 h 272109"/>
              <a:gd name="connsiteX145" fmla="*/ 47741 w 271915"/>
              <a:gd name="connsiteY145" fmla="*/ 32866 h 272109"/>
              <a:gd name="connsiteX146" fmla="*/ 46128 w 271915"/>
              <a:gd name="connsiteY146" fmla="*/ 34267 h 272109"/>
              <a:gd name="connsiteX147" fmla="*/ 44537 w 271915"/>
              <a:gd name="connsiteY147" fmla="*/ 35692 h 272109"/>
              <a:gd name="connsiteX148" fmla="*/ 42969 w 271915"/>
              <a:gd name="connsiteY148" fmla="*/ 37143 h 272109"/>
              <a:gd name="connsiteX149" fmla="*/ 41423 w 271915"/>
              <a:gd name="connsiteY149" fmla="*/ 38618 h 272109"/>
              <a:gd name="connsiteX150" fmla="*/ 39902 w 271915"/>
              <a:gd name="connsiteY150" fmla="*/ 40117 h 272109"/>
              <a:gd name="connsiteX151" fmla="*/ 38404 w 271915"/>
              <a:gd name="connsiteY151" fmla="*/ 41640 h 272109"/>
              <a:gd name="connsiteX152" fmla="*/ 36929 w 271915"/>
              <a:gd name="connsiteY152" fmla="*/ 43187 h 272109"/>
              <a:gd name="connsiteX153" fmla="*/ 35480 w 271915"/>
              <a:gd name="connsiteY153" fmla="*/ 44756 h 272109"/>
              <a:gd name="connsiteX154" fmla="*/ 34055 w 271915"/>
              <a:gd name="connsiteY154" fmla="*/ 46348 h 272109"/>
              <a:gd name="connsiteX155" fmla="*/ 32655 w 271915"/>
              <a:gd name="connsiteY155" fmla="*/ 47962 h 272109"/>
              <a:gd name="connsiteX156" fmla="*/ 31281 w 271915"/>
              <a:gd name="connsiteY156" fmla="*/ 49598 h 272109"/>
              <a:gd name="connsiteX157" fmla="*/ 29933 w 271915"/>
              <a:gd name="connsiteY157" fmla="*/ 51255 h 272109"/>
              <a:gd name="connsiteX158" fmla="*/ 28611 w 271915"/>
              <a:gd name="connsiteY158" fmla="*/ 52933 h 272109"/>
              <a:gd name="connsiteX159" fmla="*/ 27315 w 271915"/>
              <a:gd name="connsiteY159" fmla="*/ 54632 h 272109"/>
              <a:gd name="connsiteX160" fmla="*/ 26046 w 271915"/>
              <a:gd name="connsiteY160" fmla="*/ 56352 h 272109"/>
              <a:gd name="connsiteX161" fmla="*/ 24805 w 271915"/>
              <a:gd name="connsiteY161" fmla="*/ 58091 h 272109"/>
              <a:gd name="connsiteX162" fmla="*/ 23590 w 271915"/>
              <a:gd name="connsiteY162" fmla="*/ 59848 h 272109"/>
              <a:gd name="connsiteX163" fmla="*/ 22404 w 271915"/>
              <a:gd name="connsiteY163" fmla="*/ 61625 h 272109"/>
              <a:gd name="connsiteX164" fmla="*/ 21245 w 271915"/>
              <a:gd name="connsiteY164" fmla="*/ 63421 h 272109"/>
              <a:gd name="connsiteX165" fmla="*/ 20115 w 271915"/>
              <a:gd name="connsiteY165" fmla="*/ 65234 h 272109"/>
              <a:gd name="connsiteX166" fmla="*/ 19013 w 271915"/>
              <a:gd name="connsiteY166" fmla="*/ 67065 h 272109"/>
              <a:gd name="connsiteX167" fmla="*/ 17941 w 271915"/>
              <a:gd name="connsiteY167" fmla="*/ 68913 h 272109"/>
              <a:gd name="connsiteX168" fmla="*/ 16898 w 271915"/>
              <a:gd name="connsiteY168" fmla="*/ 70778 h 272109"/>
              <a:gd name="connsiteX169" fmla="*/ 15883 w 271915"/>
              <a:gd name="connsiteY169" fmla="*/ 72659 h 272109"/>
              <a:gd name="connsiteX170" fmla="*/ 14899 w 271915"/>
              <a:gd name="connsiteY170" fmla="*/ 74555 h 272109"/>
              <a:gd name="connsiteX171" fmla="*/ 13944 w 271915"/>
              <a:gd name="connsiteY171" fmla="*/ 76467 h 272109"/>
              <a:gd name="connsiteX172" fmla="*/ 13020 w 271915"/>
              <a:gd name="connsiteY172" fmla="*/ 78394 h 272109"/>
              <a:gd name="connsiteX173" fmla="*/ 12126 w 271915"/>
              <a:gd name="connsiteY173" fmla="*/ 80334 h 272109"/>
              <a:gd name="connsiteX174" fmla="*/ 11262 w 271915"/>
              <a:gd name="connsiteY174" fmla="*/ 82289 h 272109"/>
              <a:gd name="connsiteX175" fmla="*/ 10430 w 271915"/>
              <a:gd name="connsiteY175" fmla="*/ 84257 h 272109"/>
              <a:gd name="connsiteX176" fmla="*/ 9628 w 271915"/>
              <a:gd name="connsiteY176" fmla="*/ 86237 h 272109"/>
              <a:gd name="connsiteX177" fmla="*/ 8857 w 271915"/>
              <a:gd name="connsiteY177" fmla="*/ 88231 h 272109"/>
              <a:gd name="connsiteX178" fmla="*/ 8118 w 271915"/>
              <a:gd name="connsiteY178" fmla="*/ 90236 h 272109"/>
              <a:gd name="connsiteX179" fmla="*/ 7411 w 271915"/>
              <a:gd name="connsiteY179" fmla="*/ 92252 h 272109"/>
              <a:gd name="connsiteX180" fmla="*/ 6735 w 271915"/>
              <a:gd name="connsiteY180" fmla="*/ 94279 h 272109"/>
              <a:gd name="connsiteX181" fmla="*/ 6090 w 271915"/>
              <a:gd name="connsiteY181" fmla="*/ 96317 h 272109"/>
              <a:gd name="connsiteX182" fmla="*/ 5479 w 271915"/>
              <a:gd name="connsiteY182" fmla="*/ 98365 h 272109"/>
              <a:gd name="connsiteX183" fmla="*/ 4899 w 271915"/>
              <a:gd name="connsiteY183" fmla="*/ 100421 h 272109"/>
              <a:gd name="connsiteX184" fmla="*/ 4352 w 271915"/>
              <a:gd name="connsiteY184" fmla="*/ 102487 h 272109"/>
              <a:gd name="connsiteX185" fmla="*/ 3837 w 271915"/>
              <a:gd name="connsiteY185" fmla="*/ 104561 h 272109"/>
              <a:gd name="connsiteX186" fmla="*/ 3355 w 271915"/>
              <a:gd name="connsiteY186" fmla="*/ 106643 h 272109"/>
              <a:gd name="connsiteX187" fmla="*/ 2905 w 271915"/>
              <a:gd name="connsiteY187" fmla="*/ 108733 h 272109"/>
              <a:gd name="connsiteX188" fmla="*/ 2489 w 271915"/>
              <a:gd name="connsiteY188" fmla="*/ 110829 h 272109"/>
              <a:gd name="connsiteX189" fmla="*/ 2105 w 271915"/>
              <a:gd name="connsiteY189" fmla="*/ 112931 h 272109"/>
              <a:gd name="connsiteX190" fmla="*/ 1755 w 271915"/>
              <a:gd name="connsiteY190" fmla="*/ 115039 h 272109"/>
              <a:gd name="connsiteX191" fmla="*/ 1437 w 271915"/>
              <a:gd name="connsiteY191" fmla="*/ 117153 h 272109"/>
              <a:gd name="connsiteX192" fmla="*/ 1152 w 271915"/>
              <a:gd name="connsiteY192" fmla="*/ 119270 h 272109"/>
              <a:gd name="connsiteX193" fmla="*/ 901 w 271915"/>
              <a:gd name="connsiteY193" fmla="*/ 121393 h 272109"/>
              <a:gd name="connsiteX194" fmla="*/ 684 w 271915"/>
              <a:gd name="connsiteY194" fmla="*/ 123519 h 272109"/>
              <a:gd name="connsiteX195" fmla="*/ 500 w 271915"/>
              <a:gd name="connsiteY195" fmla="*/ 125648 h 272109"/>
              <a:gd name="connsiteX196" fmla="*/ 349 w 271915"/>
              <a:gd name="connsiteY196" fmla="*/ 127780 h 272109"/>
              <a:gd name="connsiteX197" fmla="*/ 232 w 271915"/>
              <a:gd name="connsiteY197" fmla="*/ 129914 h 272109"/>
              <a:gd name="connsiteX198" fmla="*/ 147 w 271915"/>
              <a:gd name="connsiteY198" fmla="*/ 132049 h 272109"/>
              <a:gd name="connsiteX199" fmla="*/ 97 w 271915"/>
              <a:gd name="connsiteY199" fmla="*/ 134186 h 272109"/>
              <a:gd name="connsiteX200" fmla="*/ 80 w 271915"/>
              <a:gd name="connsiteY200" fmla="*/ 136323 h 272109"/>
              <a:gd name="connsiteX201" fmla="*/ 97 w 271915"/>
              <a:gd name="connsiteY201" fmla="*/ 138460 h 272109"/>
              <a:gd name="connsiteX202" fmla="*/ 147 w 271915"/>
              <a:gd name="connsiteY202" fmla="*/ 140596 h 272109"/>
              <a:gd name="connsiteX203" fmla="*/ 232 w 271915"/>
              <a:gd name="connsiteY203" fmla="*/ 142732 h 272109"/>
              <a:gd name="connsiteX204" fmla="*/ 349 w 271915"/>
              <a:gd name="connsiteY204" fmla="*/ 144866 h 272109"/>
              <a:gd name="connsiteX205" fmla="*/ 500 w 271915"/>
              <a:gd name="connsiteY205" fmla="*/ 146997 h 272109"/>
              <a:gd name="connsiteX206" fmla="*/ 684 w 271915"/>
              <a:gd name="connsiteY206" fmla="*/ 149127 h 272109"/>
              <a:gd name="connsiteX207" fmla="*/ 901 w 271915"/>
              <a:gd name="connsiteY207" fmla="*/ 151253 h 272109"/>
              <a:gd name="connsiteX208" fmla="*/ 1152 w 271915"/>
              <a:gd name="connsiteY208" fmla="*/ 153375 h 272109"/>
              <a:gd name="connsiteX209" fmla="*/ 1437 w 271915"/>
              <a:gd name="connsiteY209" fmla="*/ 155493 h 272109"/>
              <a:gd name="connsiteX210" fmla="*/ 1755 w 271915"/>
              <a:gd name="connsiteY210" fmla="*/ 157607 h 272109"/>
              <a:gd name="connsiteX211" fmla="*/ 2105 w 271915"/>
              <a:gd name="connsiteY211" fmla="*/ 159715 h 272109"/>
              <a:gd name="connsiteX212" fmla="*/ 2489 w 271915"/>
              <a:gd name="connsiteY212" fmla="*/ 161817 h 272109"/>
              <a:gd name="connsiteX213" fmla="*/ 2905 w 271915"/>
              <a:gd name="connsiteY213" fmla="*/ 163913 h 272109"/>
              <a:gd name="connsiteX214" fmla="*/ 3355 w 271915"/>
              <a:gd name="connsiteY214" fmla="*/ 166002 h 272109"/>
              <a:gd name="connsiteX215" fmla="*/ 3837 w 271915"/>
              <a:gd name="connsiteY215" fmla="*/ 168084 h 272109"/>
              <a:gd name="connsiteX216" fmla="*/ 4352 w 271915"/>
              <a:gd name="connsiteY216" fmla="*/ 170158 h 272109"/>
              <a:gd name="connsiteX217" fmla="*/ 4899 w 271915"/>
              <a:gd name="connsiteY217" fmla="*/ 172224 h 272109"/>
              <a:gd name="connsiteX218" fmla="*/ 5479 w 271915"/>
              <a:gd name="connsiteY218" fmla="*/ 174281 h 272109"/>
              <a:gd name="connsiteX219" fmla="*/ 6090 w 271915"/>
              <a:gd name="connsiteY219" fmla="*/ 176328 h 272109"/>
              <a:gd name="connsiteX220" fmla="*/ 6735 w 271915"/>
              <a:gd name="connsiteY220" fmla="*/ 178366 h 272109"/>
              <a:gd name="connsiteX221" fmla="*/ 7411 w 271915"/>
              <a:gd name="connsiteY221" fmla="*/ 180394 h 272109"/>
              <a:gd name="connsiteX222" fmla="*/ 8118 w 271915"/>
              <a:gd name="connsiteY222" fmla="*/ 182410 h 272109"/>
              <a:gd name="connsiteX223" fmla="*/ 8857 w 271915"/>
              <a:gd name="connsiteY223" fmla="*/ 184415 h 272109"/>
              <a:gd name="connsiteX224" fmla="*/ 9628 w 271915"/>
              <a:gd name="connsiteY224" fmla="*/ 186408 h 272109"/>
              <a:gd name="connsiteX225" fmla="*/ 10430 w 271915"/>
              <a:gd name="connsiteY225" fmla="*/ 188389 h 272109"/>
              <a:gd name="connsiteX226" fmla="*/ 11262 w 271915"/>
              <a:gd name="connsiteY226" fmla="*/ 190356 h 272109"/>
              <a:gd name="connsiteX227" fmla="*/ 12126 w 271915"/>
              <a:gd name="connsiteY227" fmla="*/ 192311 h 272109"/>
              <a:gd name="connsiteX228" fmla="*/ 13020 w 271915"/>
              <a:gd name="connsiteY228" fmla="*/ 194252 h 272109"/>
              <a:gd name="connsiteX229" fmla="*/ 13944 w 271915"/>
              <a:gd name="connsiteY229" fmla="*/ 196178 h 272109"/>
              <a:gd name="connsiteX230" fmla="*/ 14899 w 271915"/>
              <a:gd name="connsiteY230" fmla="*/ 198091 h 272109"/>
              <a:gd name="connsiteX231" fmla="*/ 15883 w 271915"/>
              <a:gd name="connsiteY231" fmla="*/ 199987 h 272109"/>
              <a:gd name="connsiteX232" fmla="*/ 16898 w 271915"/>
              <a:gd name="connsiteY232" fmla="*/ 201868 h 272109"/>
              <a:gd name="connsiteX233" fmla="*/ 17941 w 271915"/>
              <a:gd name="connsiteY233" fmla="*/ 203732 h 272109"/>
              <a:gd name="connsiteX234" fmla="*/ 19013 w 271915"/>
              <a:gd name="connsiteY234" fmla="*/ 205580 h 272109"/>
              <a:gd name="connsiteX235" fmla="*/ 20115 w 271915"/>
              <a:gd name="connsiteY235" fmla="*/ 207411 h 272109"/>
              <a:gd name="connsiteX236" fmla="*/ 21245 w 271915"/>
              <a:gd name="connsiteY236" fmla="*/ 209224 h 272109"/>
              <a:gd name="connsiteX237" fmla="*/ 22404 w 271915"/>
              <a:gd name="connsiteY237" fmla="*/ 211020 h 272109"/>
              <a:gd name="connsiteX238" fmla="*/ 23590 w 271915"/>
              <a:gd name="connsiteY238" fmla="*/ 212797 h 272109"/>
              <a:gd name="connsiteX239" fmla="*/ 24805 w 271915"/>
              <a:gd name="connsiteY239" fmla="*/ 214555 h 272109"/>
              <a:gd name="connsiteX240" fmla="*/ 26046 w 271915"/>
              <a:gd name="connsiteY240" fmla="*/ 216294 h 272109"/>
              <a:gd name="connsiteX241" fmla="*/ 27315 w 271915"/>
              <a:gd name="connsiteY241" fmla="*/ 218013 h 272109"/>
              <a:gd name="connsiteX242" fmla="*/ 28611 w 271915"/>
              <a:gd name="connsiteY242" fmla="*/ 219712 h 272109"/>
              <a:gd name="connsiteX243" fmla="*/ 29933 w 271915"/>
              <a:gd name="connsiteY243" fmla="*/ 221390 h 272109"/>
              <a:gd name="connsiteX244" fmla="*/ 31281 w 271915"/>
              <a:gd name="connsiteY244" fmla="*/ 223047 h 272109"/>
              <a:gd name="connsiteX245" fmla="*/ 32655 w 271915"/>
              <a:gd name="connsiteY245" fmla="*/ 224683 h 272109"/>
              <a:gd name="connsiteX246" fmla="*/ 34055 w 271915"/>
              <a:gd name="connsiteY246" fmla="*/ 226297 h 272109"/>
              <a:gd name="connsiteX247" fmla="*/ 35480 w 271915"/>
              <a:gd name="connsiteY247" fmla="*/ 227890 h 272109"/>
              <a:gd name="connsiteX248" fmla="*/ 36929 w 271915"/>
              <a:gd name="connsiteY248" fmla="*/ 229459 h 272109"/>
              <a:gd name="connsiteX249" fmla="*/ 38404 w 271915"/>
              <a:gd name="connsiteY249" fmla="*/ 231005 h 272109"/>
              <a:gd name="connsiteX250" fmla="*/ 39902 w 271915"/>
              <a:gd name="connsiteY250" fmla="*/ 232528 h 272109"/>
              <a:gd name="connsiteX251" fmla="*/ 41423 w 271915"/>
              <a:gd name="connsiteY251" fmla="*/ 234028 h 272109"/>
              <a:gd name="connsiteX252" fmla="*/ 42969 w 271915"/>
              <a:gd name="connsiteY252" fmla="*/ 235502 h 272109"/>
              <a:gd name="connsiteX253" fmla="*/ 44537 w 271915"/>
              <a:gd name="connsiteY253" fmla="*/ 236953 h 272109"/>
              <a:gd name="connsiteX254" fmla="*/ 46128 w 271915"/>
              <a:gd name="connsiteY254" fmla="*/ 238379 h 272109"/>
              <a:gd name="connsiteX255" fmla="*/ 47741 w 271915"/>
              <a:gd name="connsiteY255" fmla="*/ 239780 h 272109"/>
              <a:gd name="connsiteX256" fmla="*/ 49375 w 271915"/>
              <a:gd name="connsiteY256" fmla="*/ 241155 h 272109"/>
              <a:gd name="connsiteX257" fmla="*/ 51032 w 271915"/>
              <a:gd name="connsiteY257" fmla="*/ 242504 h 272109"/>
              <a:gd name="connsiteX258" fmla="*/ 52709 w 271915"/>
              <a:gd name="connsiteY258" fmla="*/ 243827 h 272109"/>
              <a:gd name="connsiteX259" fmla="*/ 54406 w 271915"/>
              <a:gd name="connsiteY259" fmla="*/ 245124 h 272109"/>
              <a:gd name="connsiteX260" fmla="*/ 56124 w 271915"/>
              <a:gd name="connsiteY260" fmla="*/ 246394 h 272109"/>
              <a:gd name="connsiteX261" fmla="*/ 57862 w 271915"/>
              <a:gd name="connsiteY261" fmla="*/ 247636 h 272109"/>
              <a:gd name="connsiteX262" fmla="*/ 59619 w 271915"/>
              <a:gd name="connsiteY262" fmla="*/ 248851 h 272109"/>
              <a:gd name="connsiteX263" fmla="*/ 61394 w 271915"/>
              <a:gd name="connsiteY263" fmla="*/ 250038 h 272109"/>
              <a:gd name="connsiteX264" fmla="*/ 63189 w 271915"/>
              <a:gd name="connsiteY264" fmla="*/ 251198 h 272109"/>
              <a:gd name="connsiteX265" fmla="*/ 65001 w 271915"/>
              <a:gd name="connsiteY265" fmla="*/ 252329 h 272109"/>
              <a:gd name="connsiteX266" fmla="*/ 66830 w 271915"/>
              <a:gd name="connsiteY266" fmla="*/ 253431 h 272109"/>
              <a:gd name="connsiteX267" fmla="*/ 68677 w 271915"/>
              <a:gd name="connsiteY267" fmla="*/ 254504 h 272109"/>
              <a:gd name="connsiteX268" fmla="*/ 70540 w 271915"/>
              <a:gd name="connsiteY268" fmla="*/ 255548 h 272109"/>
              <a:gd name="connsiteX269" fmla="*/ 72420 w 271915"/>
              <a:gd name="connsiteY269" fmla="*/ 256563 h 272109"/>
              <a:gd name="connsiteX270" fmla="*/ 74315 w 271915"/>
              <a:gd name="connsiteY270" fmla="*/ 257549 h 272109"/>
              <a:gd name="connsiteX271" fmla="*/ 76225 w 271915"/>
              <a:gd name="connsiteY271" fmla="*/ 258504 h 272109"/>
              <a:gd name="connsiteX272" fmla="*/ 78151 w 271915"/>
              <a:gd name="connsiteY272" fmla="*/ 259429 h 272109"/>
              <a:gd name="connsiteX273" fmla="*/ 80090 w 271915"/>
              <a:gd name="connsiteY273" fmla="*/ 260323 h 272109"/>
              <a:gd name="connsiteX274" fmla="*/ 82043 w 271915"/>
              <a:gd name="connsiteY274" fmla="*/ 261188 h 272109"/>
              <a:gd name="connsiteX275" fmla="*/ 84010 w 271915"/>
              <a:gd name="connsiteY275" fmla="*/ 262021 h 272109"/>
              <a:gd name="connsiteX276" fmla="*/ 85989 w 271915"/>
              <a:gd name="connsiteY276" fmla="*/ 262823 h 272109"/>
              <a:gd name="connsiteX277" fmla="*/ 87981 w 271915"/>
              <a:gd name="connsiteY277" fmla="*/ 263594 h 272109"/>
              <a:gd name="connsiteX278" fmla="*/ 89984 w 271915"/>
              <a:gd name="connsiteY278" fmla="*/ 264334 h 272109"/>
              <a:gd name="connsiteX279" fmla="*/ 91999 w 271915"/>
              <a:gd name="connsiteY279" fmla="*/ 265042 h 272109"/>
              <a:gd name="connsiteX280" fmla="*/ 94025 w 271915"/>
              <a:gd name="connsiteY280" fmla="*/ 265719 h 272109"/>
              <a:gd name="connsiteX281" fmla="*/ 96061 w 271915"/>
              <a:gd name="connsiteY281" fmla="*/ 266363 h 272109"/>
              <a:gd name="connsiteX282" fmla="*/ 98107 w 271915"/>
              <a:gd name="connsiteY282" fmla="*/ 266976 h 272109"/>
              <a:gd name="connsiteX283" fmla="*/ 100163 w 271915"/>
              <a:gd name="connsiteY283" fmla="*/ 267556 h 272109"/>
              <a:gd name="connsiteX284" fmla="*/ 102227 w 271915"/>
              <a:gd name="connsiteY284" fmla="*/ 268103 h 272109"/>
              <a:gd name="connsiteX285" fmla="*/ 104300 w 271915"/>
              <a:gd name="connsiteY285" fmla="*/ 268619 h 272109"/>
              <a:gd name="connsiteX286" fmla="*/ 106380 w 271915"/>
              <a:gd name="connsiteY286" fmla="*/ 269101 h 272109"/>
              <a:gd name="connsiteX287" fmla="*/ 108468 w 271915"/>
              <a:gd name="connsiteY287" fmla="*/ 269551 h 272109"/>
              <a:gd name="connsiteX288" fmla="*/ 110562 w 271915"/>
              <a:gd name="connsiteY288" fmla="*/ 269967 h 272109"/>
              <a:gd name="connsiteX289" fmla="*/ 112663 w 271915"/>
              <a:gd name="connsiteY289" fmla="*/ 270352 h 272109"/>
              <a:gd name="connsiteX290" fmla="*/ 114770 w 271915"/>
              <a:gd name="connsiteY290" fmla="*/ 270703 h 272109"/>
              <a:gd name="connsiteX291" fmla="*/ 116882 w 271915"/>
              <a:gd name="connsiteY291" fmla="*/ 271021 h 272109"/>
              <a:gd name="connsiteX292" fmla="*/ 118998 w 271915"/>
              <a:gd name="connsiteY292" fmla="*/ 271305 h 272109"/>
              <a:gd name="connsiteX293" fmla="*/ 121119 w 271915"/>
              <a:gd name="connsiteY293" fmla="*/ 271556 h 272109"/>
              <a:gd name="connsiteX294" fmla="*/ 123244 w 271915"/>
              <a:gd name="connsiteY294" fmla="*/ 271774 h 272109"/>
              <a:gd name="connsiteX295" fmla="*/ 125371 w 271915"/>
              <a:gd name="connsiteY295" fmla="*/ 271958 h 272109"/>
              <a:gd name="connsiteX296" fmla="*/ 127502 w 271915"/>
              <a:gd name="connsiteY296" fmla="*/ 272109 h 272109"/>
              <a:gd name="connsiteX297" fmla="*/ 129634 w 271915"/>
              <a:gd name="connsiteY297" fmla="*/ 272227 h 272109"/>
              <a:gd name="connsiteX298" fmla="*/ 131768 w 271915"/>
              <a:gd name="connsiteY298" fmla="*/ 272311 h 272109"/>
              <a:gd name="connsiteX299" fmla="*/ 133903 w 271915"/>
              <a:gd name="connsiteY299" fmla="*/ 272361 h 272109"/>
              <a:gd name="connsiteX300" fmla="*/ 136038 w 271915"/>
              <a:gd name="connsiteY300" fmla="*/ 272378 h 272109"/>
              <a:gd name="connsiteX301" fmla="*/ 138174 w 271915"/>
              <a:gd name="connsiteY301" fmla="*/ 272361 h 272109"/>
              <a:gd name="connsiteX302" fmla="*/ 140309 w 271915"/>
              <a:gd name="connsiteY302" fmla="*/ 272311 h 272109"/>
              <a:gd name="connsiteX303" fmla="*/ 142443 w 271915"/>
              <a:gd name="connsiteY303" fmla="*/ 272227 h 272109"/>
              <a:gd name="connsiteX304" fmla="*/ 144575 w 271915"/>
              <a:gd name="connsiteY304" fmla="*/ 272109 h 272109"/>
              <a:gd name="connsiteX305" fmla="*/ 146706 w 271915"/>
              <a:gd name="connsiteY305" fmla="*/ 271958 h 272109"/>
              <a:gd name="connsiteX306" fmla="*/ 148833 w 271915"/>
              <a:gd name="connsiteY306" fmla="*/ 271774 h 272109"/>
              <a:gd name="connsiteX307" fmla="*/ 150958 w 271915"/>
              <a:gd name="connsiteY307" fmla="*/ 271556 h 272109"/>
              <a:gd name="connsiteX308" fmla="*/ 153078 w 271915"/>
              <a:gd name="connsiteY308" fmla="*/ 271305 h 272109"/>
              <a:gd name="connsiteX309" fmla="*/ 155195 w 271915"/>
              <a:gd name="connsiteY309" fmla="*/ 271021 h 272109"/>
              <a:gd name="connsiteX310" fmla="*/ 157307 w 271915"/>
              <a:gd name="connsiteY310" fmla="*/ 270703 h 272109"/>
              <a:gd name="connsiteX311" fmla="*/ 159414 w 271915"/>
              <a:gd name="connsiteY311" fmla="*/ 270352 h 272109"/>
              <a:gd name="connsiteX312" fmla="*/ 161514 w 271915"/>
              <a:gd name="connsiteY312" fmla="*/ 269967 h 272109"/>
              <a:gd name="connsiteX313" fmla="*/ 163609 w 271915"/>
              <a:gd name="connsiteY313" fmla="*/ 269551 h 272109"/>
              <a:gd name="connsiteX314" fmla="*/ 165697 w 271915"/>
              <a:gd name="connsiteY314" fmla="*/ 269101 h 272109"/>
              <a:gd name="connsiteX315" fmla="*/ 167777 w 271915"/>
              <a:gd name="connsiteY315" fmla="*/ 268619 h 272109"/>
              <a:gd name="connsiteX316" fmla="*/ 169850 w 271915"/>
              <a:gd name="connsiteY316" fmla="*/ 268103 h 272109"/>
              <a:gd name="connsiteX317" fmla="*/ 171914 w 271915"/>
              <a:gd name="connsiteY317" fmla="*/ 267556 h 272109"/>
              <a:gd name="connsiteX318" fmla="*/ 173969 w 271915"/>
              <a:gd name="connsiteY318" fmla="*/ 266976 h 272109"/>
              <a:gd name="connsiteX319" fmla="*/ 176015 w 271915"/>
              <a:gd name="connsiteY319" fmla="*/ 266363 h 272109"/>
              <a:gd name="connsiteX320" fmla="*/ 178052 w 271915"/>
              <a:gd name="connsiteY320" fmla="*/ 265719 h 272109"/>
              <a:gd name="connsiteX321" fmla="*/ 180078 w 271915"/>
              <a:gd name="connsiteY321" fmla="*/ 265042 h 272109"/>
              <a:gd name="connsiteX322" fmla="*/ 182092 w 271915"/>
              <a:gd name="connsiteY322" fmla="*/ 264334 h 272109"/>
              <a:gd name="connsiteX323" fmla="*/ 184096 w 271915"/>
              <a:gd name="connsiteY323" fmla="*/ 263594 h 272109"/>
              <a:gd name="connsiteX324" fmla="*/ 186088 w 271915"/>
              <a:gd name="connsiteY324" fmla="*/ 262823 h 272109"/>
              <a:gd name="connsiteX325" fmla="*/ 188067 w 271915"/>
              <a:gd name="connsiteY325" fmla="*/ 262021 h 272109"/>
              <a:gd name="connsiteX326" fmla="*/ 190034 w 271915"/>
              <a:gd name="connsiteY326" fmla="*/ 261188 h 272109"/>
              <a:gd name="connsiteX327" fmla="*/ 191987 w 271915"/>
              <a:gd name="connsiteY327" fmla="*/ 260323 h 272109"/>
              <a:gd name="connsiteX328" fmla="*/ 193926 w 271915"/>
              <a:gd name="connsiteY328" fmla="*/ 259429 h 272109"/>
              <a:gd name="connsiteX329" fmla="*/ 195851 w 271915"/>
              <a:gd name="connsiteY329" fmla="*/ 258504 h 272109"/>
              <a:gd name="connsiteX330" fmla="*/ 197762 w 271915"/>
              <a:gd name="connsiteY330" fmla="*/ 257549 h 272109"/>
              <a:gd name="connsiteX331" fmla="*/ 199657 w 271915"/>
              <a:gd name="connsiteY331" fmla="*/ 256563 h 272109"/>
              <a:gd name="connsiteX332" fmla="*/ 201536 w 271915"/>
              <a:gd name="connsiteY332" fmla="*/ 255548 h 272109"/>
              <a:gd name="connsiteX333" fmla="*/ 203400 w 271915"/>
              <a:gd name="connsiteY333" fmla="*/ 254504 h 272109"/>
              <a:gd name="connsiteX334" fmla="*/ 205247 w 271915"/>
              <a:gd name="connsiteY334" fmla="*/ 253431 h 272109"/>
              <a:gd name="connsiteX335" fmla="*/ 207076 w 271915"/>
              <a:gd name="connsiteY335" fmla="*/ 252329 h 272109"/>
              <a:gd name="connsiteX336" fmla="*/ 208888 w 271915"/>
              <a:gd name="connsiteY336" fmla="*/ 251198 h 272109"/>
              <a:gd name="connsiteX337" fmla="*/ 210682 w 271915"/>
              <a:gd name="connsiteY337" fmla="*/ 250038 h 272109"/>
              <a:gd name="connsiteX338" fmla="*/ 212458 w 271915"/>
              <a:gd name="connsiteY338" fmla="*/ 248851 h 272109"/>
              <a:gd name="connsiteX339" fmla="*/ 214215 w 271915"/>
              <a:gd name="connsiteY339" fmla="*/ 247636 h 272109"/>
              <a:gd name="connsiteX340" fmla="*/ 215952 w 271915"/>
              <a:gd name="connsiteY340" fmla="*/ 246394 h 272109"/>
              <a:gd name="connsiteX341" fmla="*/ 217670 w 271915"/>
              <a:gd name="connsiteY341" fmla="*/ 245124 h 272109"/>
              <a:gd name="connsiteX342" fmla="*/ 219368 w 271915"/>
              <a:gd name="connsiteY342" fmla="*/ 243827 h 272109"/>
              <a:gd name="connsiteX343" fmla="*/ 221045 w 271915"/>
              <a:gd name="connsiteY343" fmla="*/ 242504 h 272109"/>
              <a:gd name="connsiteX344" fmla="*/ 222701 w 271915"/>
              <a:gd name="connsiteY344" fmla="*/ 241155 h 272109"/>
              <a:gd name="connsiteX345" fmla="*/ 224336 w 271915"/>
              <a:gd name="connsiteY345" fmla="*/ 239780 h 272109"/>
              <a:gd name="connsiteX346" fmla="*/ 225949 w 271915"/>
              <a:gd name="connsiteY346" fmla="*/ 238379 h 272109"/>
              <a:gd name="connsiteX347" fmla="*/ 227540 w 271915"/>
              <a:gd name="connsiteY347" fmla="*/ 236953 h 272109"/>
              <a:gd name="connsiteX348" fmla="*/ 229108 w 271915"/>
              <a:gd name="connsiteY348" fmla="*/ 235502 h 272109"/>
              <a:gd name="connsiteX349" fmla="*/ 230653 w 271915"/>
              <a:gd name="connsiteY349" fmla="*/ 234028 h 272109"/>
              <a:gd name="connsiteX350" fmla="*/ 232175 w 271915"/>
              <a:gd name="connsiteY350" fmla="*/ 232528 h 272109"/>
              <a:gd name="connsiteX351" fmla="*/ 233673 w 271915"/>
              <a:gd name="connsiteY351" fmla="*/ 231005 h 272109"/>
              <a:gd name="connsiteX352" fmla="*/ 235147 w 271915"/>
              <a:gd name="connsiteY352" fmla="*/ 229459 h 272109"/>
              <a:gd name="connsiteX353" fmla="*/ 236597 w 271915"/>
              <a:gd name="connsiteY353" fmla="*/ 227890 h 272109"/>
              <a:gd name="connsiteX354" fmla="*/ 238022 w 271915"/>
              <a:gd name="connsiteY354" fmla="*/ 226297 h 272109"/>
              <a:gd name="connsiteX355" fmla="*/ 239422 w 271915"/>
              <a:gd name="connsiteY355" fmla="*/ 224683 h 272109"/>
              <a:gd name="connsiteX356" fmla="*/ 240796 w 271915"/>
              <a:gd name="connsiteY356" fmla="*/ 223047 h 272109"/>
              <a:gd name="connsiteX357" fmla="*/ 242144 w 271915"/>
              <a:gd name="connsiteY357" fmla="*/ 221390 h 272109"/>
              <a:gd name="connsiteX358" fmla="*/ 243466 w 271915"/>
              <a:gd name="connsiteY358" fmla="*/ 219712 h 272109"/>
              <a:gd name="connsiteX359" fmla="*/ 244762 w 271915"/>
              <a:gd name="connsiteY359" fmla="*/ 218013 h 272109"/>
              <a:gd name="connsiteX360" fmla="*/ 246031 w 271915"/>
              <a:gd name="connsiteY360" fmla="*/ 216294 h 272109"/>
              <a:gd name="connsiteX361" fmla="*/ 247272 w 271915"/>
              <a:gd name="connsiteY361" fmla="*/ 214555 h 272109"/>
              <a:gd name="connsiteX362" fmla="*/ 248487 w 271915"/>
              <a:gd name="connsiteY362" fmla="*/ 212797 h 272109"/>
              <a:gd name="connsiteX363" fmla="*/ 249673 w 271915"/>
              <a:gd name="connsiteY363" fmla="*/ 211020 h 272109"/>
              <a:gd name="connsiteX364" fmla="*/ 250832 w 271915"/>
              <a:gd name="connsiteY364" fmla="*/ 209224 h 272109"/>
              <a:gd name="connsiteX365" fmla="*/ 251962 w 271915"/>
              <a:gd name="connsiteY365" fmla="*/ 207411 h 272109"/>
              <a:gd name="connsiteX366" fmla="*/ 253063 w 271915"/>
              <a:gd name="connsiteY366" fmla="*/ 205580 h 272109"/>
              <a:gd name="connsiteX367" fmla="*/ 254136 w 271915"/>
              <a:gd name="connsiteY367" fmla="*/ 203732 h 272109"/>
              <a:gd name="connsiteX368" fmla="*/ 255179 w 271915"/>
              <a:gd name="connsiteY368" fmla="*/ 201868 h 272109"/>
              <a:gd name="connsiteX369" fmla="*/ 256193 w 271915"/>
              <a:gd name="connsiteY369" fmla="*/ 199987 h 272109"/>
              <a:gd name="connsiteX370" fmla="*/ 257178 w 271915"/>
              <a:gd name="connsiteY370" fmla="*/ 198091 h 272109"/>
              <a:gd name="connsiteX371" fmla="*/ 258132 w 271915"/>
              <a:gd name="connsiteY371" fmla="*/ 196178 h 272109"/>
              <a:gd name="connsiteX372" fmla="*/ 259057 w 271915"/>
              <a:gd name="connsiteY372" fmla="*/ 194252 h 272109"/>
              <a:gd name="connsiteX373" fmla="*/ 259951 w 271915"/>
              <a:gd name="connsiteY373" fmla="*/ 192311 h 272109"/>
              <a:gd name="connsiteX374" fmla="*/ 260814 w 271915"/>
              <a:gd name="connsiteY374" fmla="*/ 190356 h 272109"/>
              <a:gd name="connsiteX375" fmla="*/ 261647 w 271915"/>
              <a:gd name="connsiteY375" fmla="*/ 188389 h 272109"/>
              <a:gd name="connsiteX376" fmla="*/ 262449 w 271915"/>
              <a:gd name="connsiteY376" fmla="*/ 186408 h 272109"/>
              <a:gd name="connsiteX377" fmla="*/ 263219 w 271915"/>
              <a:gd name="connsiteY377" fmla="*/ 184415 h 272109"/>
              <a:gd name="connsiteX378" fmla="*/ 263958 w 271915"/>
              <a:gd name="connsiteY378" fmla="*/ 182410 h 272109"/>
              <a:gd name="connsiteX379" fmla="*/ 264666 w 271915"/>
              <a:gd name="connsiteY379" fmla="*/ 180394 h 272109"/>
              <a:gd name="connsiteX380" fmla="*/ 265342 w 271915"/>
              <a:gd name="connsiteY380" fmla="*/ 178366 h 272109"/>
              <a:gd name="connsiteX381" fmla="*/ 265986 w 271915"/>
              <a:gd name="connsiteY381" fmla="*/ 176328 h 272109"/>
              <a:gd name="connsiteX382" fmla="*/ 266598 w 271915"/>
              <a:gd name="connsiteY382" fmla="*/ 174281 h 272109"/>
              <a:gd name="connsiteX383" fmla="*/ 267178 w 271915"/>
              <a:gd name="connsiteY383" fmla="*/ 172224 h 272109"/>
              <a:gd name="connsiteX384" fmla="*/ 267725 w 271915"/>
              <a:gd name="connsiteY384" fmla="*/ 170158 h 272109"/>
              <a:gd name="connsiteX385" fmla="*/ 268240 w 271915"/>
              <a:gd name="connsiteY385" fmla="*/ 168084 h 272109"/>
              <a:gd name="connsiteX386" fmla="*/ 268722 w 271915"/>
              <a:gd name="connsiteY386" fmla="*/ 166002 h 272109"/>
              <a:gd name="connsiteX387" fmla="*/ 269172 w 271915"/>
              <a:gd name="connsiteY387" fmla="*/ 163913 h 272109"/>
              <a:gd name="connsiteX388" fmla="*/ 269588 w 271915"/>
              <a:gd name="connsiteY388" fmla="*/ 161817 h 272109"/>
              <a:gd name="connsiteX389" fmla="*/ 269972 w 271915"/>
              <a:gd name="connsiteY389" fmla="*/ 159715 h 272109"/>
              <a:gd name="connsiteX390" fmla="*/ 270322 w 271915"/>
              <a:gd name="connsiteY390" fmla="*/ 157607 h 272109"/>
              <a:gd name="connsiteX391" fmla="*/ 270640 w 271915"/>
              <a:gd name="connsiteY391" fmla="*/ 155493 h 272109"/>
              <a:gd name="connsiteX392" fmla="*/ 270924 w 271915"/>
              <a:gd name="connsiteY392" fmla="*/ 153375 h 272109"/>
              <a:gd name="connsiteX393" fmla="*/ 271175 w 271915"/>
              <a:gd name="connsiteY393" fmla="*/ 151253 h 272109"/>
              <a:gd name="connsiteX394" fmla="*/ 271393 w 271915"/>
              <a:gd name="connsiteY394" fmla="*/ 149127 h 272109"/>
              <a:gd name="connsiteX395" fmla="*/ 271577 w 271915"/>
              <a:gd name="connsiteY395" fmla="*/ 146997 h 272109"/>
              <a:gd name="connsiteX396" fmla="*/ 271728 w 271915"/>
              <a:gd name="connsiteY396" fmla="*/ 144866 h 272109"/>
              <a:gd name="connsiteX397" fmla="*/ 271845 w 271915"/>
              <a:gd name="connsiteY397" fmla="*/ 142732 h 272109"/>
              <a:gd name="connsiteX398" fmla="*/ 271929 w 271915"/>
              <a:gd name="connsiteY398" fmla="*/ 140596 h 272109"/>
              <a:gd name="connsiteX399" fmla="*/ 271980 w 271915"/>
              <a:gd name="connsiteY399" fmla="*/ 138460 h 272109"/>
              <a:gd name="connsiteX400" fmla="*/ 271996 w 271915"/>
              <a:gd name="connsiteY400" fmla="*/ 136323 h 272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</a:cxnLst>
            <a:rect l="l" t="t" r="r" b="b"/>
            <a:pathLst>
              <a:path w="271915" h="272109">
                <a:moveTo>
                  <a:pt x="271996" y="136323"/>
                </a:moveTo>
                <a:cubicBezTo>
                  <a:pt x="271996" y="135610"/>
                  <a:pt x="271991" y="134898"/>
                  <a:pt x="271980" y="134186"/>
                </a:cubicBezTo>
                <a:cubicBezTo>
                  <a:pt x="271969" y="133473"/>
                  <a:pt x="271951" y="132761"/>
                  <a:pt x="271929" y="132049"/>
                </a:cubicBezTo>
                <a:cubicBezTo>
                  <a:pt x="271907" y="131337"/>
                  <a:pt x="271879" y="130625"/>
                  <a:pt x="271845" y="129914"/>
                </a:cubicBezTo>
                <a:cubicBezTo>
                  <a:pt x="271812" y="129202"/>
                  <a:pt x="271773" y="128491"/>
                  <a:pt x="271728" y="127780"/>
                </a:cubicBezTo>
                <a:cubicBezTo>
                  <a:pt x="271683" y="127069"/>
                  <a:pt x="271633" y="126358"/>
                  <a:pt x="271577" y="125648"/>
                </a:cubicBezTo>
                <a:cubicBezTo>
                  <a:pt x="271521" y="124938"/>
                  <a:pt x="271460" y="124228"/>
                  <a:pt x="271393" y="123519"/>
                </a:cubicBezTo>
                <a:cubicBezTo>
                  <a:pt x="271326" y="122810"/>
                  <a:pt x="271253" y="122101"/>
                  <a:pt x="271175" y="121393"/>
                </a:cubicBezTo>
                <a:cubicBezTo>
                  <a:pt x="271097" y="120685"/>
                  <a:pt x="271013" y="119977"/>
                  <a:pt x="270924" y="119270"/>
                </a:cubicBezTo>
                <a:cubicBezTo>
                  <a:pt x="270835" y="118564"/>
                  <a:pt x="270740" y="117858"/>
                  <a:pt x="270640" y="117153"/>
                </a:cubicBezTo>
                <a:cubicBezTo>
                  <a:pt x="270540" y="116447"/>
                  <a:pt x="270434" y="115742"/>
                  <a:pt x="270322" y="115039"/>
                </a:cubicBezTo>
                <a:cubicBezTo>
                  <a:pt x="270211" y="114336"/>
                  <a:pt x="270094" y="113633"/>
                  <a:pt x="269972" y="112931"/>
                </a:cubicBezTo>
                <a:cubicBezTo>
                  <a:pt x="269849" y="112229"/>
                  <a:pt x="269721" y="111528"/>
                  <a:pt x="269588" y="110829"/>
                </a:cubicBezTo>
                <a:cubicBezTo>
                  <a:pt x="269455" y="110129"/>
                  <a:pt x="269316" y="109430"/>
                  <a:pt x="269172" y="108733"/>
                </a:cubicBezTo>
                <a:cubicBezTo>
                  <a:pt x="269027" y="108035"/>
                  <a:pt x="268877" y="107339"/>
                  <a:pt x="268722" y="106643"/>
                </a:cubicBezTo>
                <a:cubicBezTo>
                  <a:pt x="268567" y="105948"/>
                  <a:pt x="268406" y="105254"/>
                  <a:pt x="268240" y="104561"/>
                </a:cubicBezTo>
                <a:cubicBezTo>
                  <a:pt x="268074" y="103869"/>
                  <a:pt x="267902" y="103177"/>
                  <a:pt x="267725" y="102487"/>
                </a:cubicBezTo>
                <a:cubicBezTo>
                  <a:pt x="267548" y="101798"/>
                  <a:pt x="267365" y="101109"/>
                  <a:pt x="267178" y="100421"/>
                </a:cubicBezTo>
                <a:cubicBezTo>
                  <a:pt x="266990" y="99735"/>
                  <a:pt x="266797" y="99049"/>
                  <a:pt x="266598" y="98365"/>
                </a:cubicBezTo>
                <a:cubicBezTo>
                  <a:pt x="266399" y="97680"/>
                  <a:pt x="266195" y="96998"/>
                  <a:pt x="265986" y="96317"/>
                </a:cubicBezTo>
                <a:cubicBezTo>
                  <a:pt x="265777" y="95636"/>
                  <a:pt x="265562" y="94957"/>
                  <a:pt x="265342" y="94279"/>
                </a:cubicBezTo>
                <a:cubicBezTo>
                  <a:pt x="265122" y="93602"/>
                  <a:pt x="264897" y="92926"/>
                  <a:pt x="264666" y="92252"/>
                </a:cubicBezTo>
                <a:cubicBezTo>
                  <a:pt x="264436" y="91578"/>
                  <a:pt x="264200" y="90906"/>
                  <a:pt x="263958" y="90236"/>
                </a:cubicBezTo>
                <a:cubicBezTo>
                  <a:pt x="263718" y="89565"/>
                  <a:pt x="263471" y="88897"/>
                  <a:pt x="263219" y="88231"/>
                </a:cubicBezTo>
                <a:cubicBezTo>
                  <a:pt x="262968" y="87564"/>
                  <a:pt x="262711" y="86900"/>
                  <a:pt x="262449" y="86237"/>
                </a:cubicBezTo>
                <a:cubicBezTo>
                  <a:pt x="262187" y="85575"/>
                  <a:pt x="261919" y="84915"/>
                  <a:pt x="261647" y="84257"/>
                </a:cubicBezTo>
                <a:cubicBezTo>
                  <a:pt x="261375" y="83599"/>
                  <a:pt x="261097" y="82943"/>
                  <a:pt x="260814" y="82289"/>
                </a:cubicBezTo>
                <a:cubicBezTo>
                  <a:pt x="260532" y="81635"/>
                  <a:pt x="260244" y="80983"/>
                  <a:pt x="259951" y="80334"/>
                </a:cubicBezTo>
                <a:cubicBezTo>
                  <a:pt x="259658" y="79685"/>
                  <a:pt x="259360" y="79038"/>
                  <a:pt x="259057" y="78394"/>
                </a:cubicBezTo>
                <a:cubicBezTo>
                  <a:pt x="258754" y="77749"/>
                  <a:pt x="258445" y="77106"/>
                  <a:pt x="258132" y="76467"/>
                </a:cubicBezTo>
                <a:cubicBezTo>
                  <a:pt x="257819" y="75827"/>
                  <a:pt x="257501" y="75190"/>
                  <a:pt x="257178" y="74555"/>
                </a:cubicBezTo>
                <a:cubicBezTo>
                  <a:pt x="256855" y="73920"/>
                  <a:pt x="256526" y="73288"/>
                  <a:pt x="256193" y="72659"/>
                </a:cubicBezTo>
                <a:cubicBezTo>
                  <a:pt x="255860" y="72029"/>
                  <a:pt x="255522" y="71402"/>
                  <a:pt x="255179" y="70778"/>
                </a:cubicBezTo>
                <a:cubicBezTo>
                  <a:pt x="254836" y="70153"/>
                  <a:pt x="254489" y="69532"/>
                  <a:pt x="254136" y="68913"/>
                </a:cubicBezTo>
                <a:cubicBezTo>
                  <a:pt x="253783" y="68294"/>
                  <a:pt x="253425" y="67678"/>
                  <a:pt x="253063" y="67065"/>
                </a:cubicBezTo>
                <a:cubicBezTo>
                  <a:pt x="252701" y="66452"/>
                  <a:pt x="252334" y="65841"/>
                  <a:pt x="251962" y="65234"/>
                </a:cubicBezTo>
                <a:cubicBezTo>
                  <a:pt x="251589" y="64627"/>
                  <a:pt x="251213" y="64022"/>
                  <a:pt x="250832" y="63421"/>
                </a:cubicBezTo>
                <a:cubicBezTo>
                  <a:pt x="250450" y="62820"/>
                  <a:pt x="250064" y="62221"/>
                  <a:pt x="249673" y="61625"/>
                </a:cubicBezTo>
                <a:cubicBezTo>
                  <a:pt x="249282" y="61030"/>
                  <a:pt x="248887" y="60438"/>
                  <a:pt x="248487" y="59848"/>
                </a:cubicBezTo>
                <a:cubicBezTo>
                  <a:pt x="248087" y="59259"/>
                  <a:pt x="247682" y="58673"/>
                  <a:pt x="247272" y="58091"/>
                </a:cubicBezTo>
                <a:cubicBezTo>
                  <a:pt x="246863" y="57508"/>
                  <a:pt x="246449" y="56928"/>
                  <a:pt x="246031" y="56352"/>
                </a:cubicBezTo>
                <a:cubicBezTo>
                  <a:pt x="245612" y="55775"/>
                  <a:pt x="245189" y="55202"/>
                  <a:pt x="244762" y="54632"/>
                </a:cubicBezTo>
                <a:cubicBezTo>
                  <a:pt x="244334" y="54063"/>
                  <a:pt x="243902" y="53497"/>
                  <a:pt x="243466" y="52933"/>
                </a:cubicBezTo>
                <a:cubicBezTo>
                  <a:pt x="243030" y="52371"/>
                  <a:pt x="242589" y="51812"/>
                  <a:pt x="242144" y="51255"/>
                </a:cubicBezTo>
                <a:cubicBezTo>
                  <a:pt x="241699" y="50700"/>
                  <a:pt x="241249" y="50147"/>
                  <a:pt x="240796" y="49598"/>
                </a:cubicBezTo>
                <a:cubicBezTo>
                  <a:pt x="240342" y="49049"/>
                  <a:pt x="239884" y="48504"/>
                  <a:pt x="239422" y="47962"/>
                </a:cubicBezTo>
                <a:cubicBezTo>
                  <a:pt x="238959" y="47421"/>
                  <a:pt x="238493" y="46882"/>
                  <a:pt x="238022" y="46348"/>
                </a:cubicBezTo>
                <a:cubicBezTo>
                  <a:pt x="237551" y="45813"/>
                  <a:pt x="237076" y="45283"/>
                  <a:pt x="236597" y="44756"/>
                </a:cubicBezTo>
                <a:cubicBezTo>
                  <a:pt x="236118" y="44229"/>
                  <a:pt x="235635" y="43706"/>
                  <a:pt x="235147" y="43187"/>
                </a:cubicBezTo>
                <a:cubicBezTo>
                  <a:pt x="234660" y="42667"/>
                  <a:pt x="234169" y="42152"/>
                  <a:pt x="233673" y="41640"/>
                </a:cubicBezTo>
                <a:cubicBezTo>
                  <a:pt x="233178" y="41129"/>
                  <a:pt x="232678" y="40621"/>
                  <a:pt x="232175" y="40117"/>
                </a:cubicBezTo>
                <a:cubicBezTo>
                  <a:pt x="231672" y="39614"/>
                  <a:pt x="231164" y="39114"/>
                  <a:pt x="230653" y="38618"/>
                </a:cubicBezTo>
                <a:cubicBezTo>
                  <a:pt x="230142" y="38123"/>
                  <a:pt x="229627" y="37630"/>
                  <a:pt x="229108" y="37143"/>
                </a:cubicBezTo>
                <a:cubicBezTo>
                  <a:pt x="228589" y="36655"/>
                  <a:pt x="228067" y="36172"/>
                  <a:pt x="227540" y="35692"/>
                </a:cubicBezTo>
                <a:cubicBezTo>
                  <a:pt x="227013" y="35213"/>
                  <a:pt x="226483" y="34737"/>
                  <a:pt x="225949" y="34267"/>
                </a:cubicBezTo>
                <a:cubicBezTo>
                  <a:pt x="225415" y="33795"/>
                  <a:pt x="224877" y="33328"/>
                  <a:pt x="224336" y="32866"/>
                </a:cubicBezTo>
                <a:cubicBezTo>
                  <a:pt x="223795" y="32403"/>
                  <a:pt x="223250" y="31945"/>
                  <a:pt x="222701" y="31491"/>
                </a:cubicBezTo>
                <a:cubicBezTo>
                  <a:pt x="222153" y="31037"/>
                  <a:pt x="221600" y="30587"/>
                  <a:pt x="221045" y="30141"/>
                </a:cubicBezTo>
                <a:cubicBezTo>
                  <a:pt x="220490" y="29696"/>
                  <a:pt x="219930" y="29255"/>
                  <a:pt x="219368" y="28818"/>
                </a:cubicBezTo>
                <a:cubicBezTo>
                  <a:pt x="218805" y="28382"/>
                  <a:pt x="218239" y="27949"/>
                  <a:pt x="217670" y="27521"/>
                </a:cubicBezTo>
                <a:cubicBezTo>
                  <a:pt x="217101" y="27094"/>
                  <a:pt x="216528" y="26671"/>
                  <a:pt x="215952" y="26252"/>
                </a:cubicBezTo>
                <a:cubicBezTo>
                  <a:pt x="215377" y="25833"/>
                  <a:pt x="214797" y="25419"/>
                  <a:pt x="214215" y="25010"/>
                </a:cubicBezTo>
                <a:cubicBezTo>
                  <a:pt x="213632" y="24600"/>
                  <a:pt x="213047" y="24194"/>
                  <a:pt x="212458" y="23794"/>
                </a:cubicBezTo>
                <a:cubicBezTo>
                  <a:pt x="211869" y="23394"/>
                  <a:pt x="211277" y="22998"/>
                  <a:pt x="210682" y="22607"/>
                </a:cubicBezTo>
                <a:cubicBezTo>
                  <a:pt x="210087" y="22216"/>
                  <a:pt x="209489" y="21829"/>
                  <a:pt x="208888" y="21448"/>
                </a:cubicBezTo>
                <a:cubicBezTo>
                  <a:pt x="208287" y="21066"/>
                  <a:pt x="207683" y="20689"/>
                  <a:pt x="207076" y="20317"/>
                </a:cubicBezTo>
                <a:cubicBezTo>
                  <a:pt x="206469" y="19944"/>
                  <a:pt x="205859" y="19577"/>
                  <a:pt x="205247" y="19215"/>
                </a:cubicBezTo>
                <a:cubicBezTo>
                  <a:pt x="204634" y="18852"/>
                  <a:pt x="204018" y="18494"/>
                  <a:pt x="203400" y="18141"/>
                </a:cubicBezTo>
                <a:cubicBezTo>
                  <a:pt x="202782" y="17788"/>
                  <a:pt x="202161" y="17440"/>
                  <a:pt x="201536" y="17097"/>
                </a:cubicBezTo>
                <a:cubicBezTo>
                  <a:pt x="200913" y="16754"/>
                  <a:pt x="200286" y="16415"/>
                  <a:pt x="199657" y="16082"/>
                </a:cubicBezTo>
                <a:cubicBezTo>
                  <a:pt x="199028" y="15749"/>
                  <a:pt x="198396" y="15421"/>
                  <a:pt x="197762" y="15097"/>
                </a:cubicBezTo>
                <a:cubicBezTo>
                  <a:pt x="197128" y="14774"/>
                  <a:pt x="196491" y="14455"/>
                  <a:pt x="195851" y="14142"/>
                </a:cubicBezTo>
                <a:cubicBezTo>
                  <a:pt x="195212" y="13828"/>
                  <a:pt x="194570" y="13520"/>
                  <a:pt x="193926" y="13217"/>
                </a:cubicBezTo>
                <a:cubicBezTo>
                  <a:pt x="193282" y="12913"/>
                  <a:pt x="192636" y="12615"/>
                  <a:pt x="191987" y="12322"/>
                </a:cubicBezTo>
                <a:cubicBezTo>
                  <a:pt x="191338" y="12029"/>
                  <a:pt x="190687" y="11741"/>
                  <a:pt x="190034" y="11458"/>
                </a:cubicBezTo>
                <a:cubicBezTo>
                  <a:pt x="189380" y="11174"/>
                  <a:pt x="188725" y="10897"/>
                  <a:pt x="188067" y="10625"/>
                </a:cubicBezTo>
                <a:cubicBezTo>
                  <a:pt x="187410" y="10352"/>
                  <a:pt x="186750" y="10084"/>
                  <a:pt x="186088" y="9822"/>
                </a:cubicBezTo>
                <a:cubicBezTo>
                  <a:pt x="185426" y="9560"/>
                  <a:pt x="184762" y="9303"/>
                  <a:pt x="184096" y="9051"/>
                </a:cubicBezTo>
                <a:cubicBezTo>
                  <a:pt x="183430" y="8799"/>
                  <a:pt x="182762" y="8552"/>
                  <a:pt x="182092" y="8311"/>
                </a:cubicBezTo>
                <a:cubicBezTo>
                  <a:pt x="181423" y="8070"/>
                  <a:pt x="180751" y="7834"/>
                  <a:pt x="180078" y="7603"/>
                </a:cubicBezTo>
                <a:cubicBezTo>
                  <a:pt x="179404" y="7372"/>
                  <a:pt x="178729" y="7147"/>
                  <a:pt x="178052" y="6927"/>
                </a:cubicBezTo>
                <a:cubicBezTo>
                  <a:pt x="177375" y="6707"/>
                  <a:pt x="176696" y="6492"/>
                  <a:pt x="176015" y="6283"/>
                </a:cubicBezTo>
                <a:cubicBezTo>
                  <a:pt x="175335" y="6073"/>
                  <a:pt x="174653" y="5869"/>
                  <a:pt x="173969" y="5670"/>
                </a:cubicBezTo>
                <a:cubicBezTo>
                  <a:pt x="173286" y="5472"/>
                  <a:pt x="172601" y="5278"/>
                  <a:pt x="171914" y="5090"/>
                </a:cubicBezTo>
                <a:cubicBezTo>
                  <a:pt x="171227" y="4902"/>
                  <a:pt x="170539" y="4719"/>
                  <a:pt x="169850" y="4542"/>
                </a:cubicBezTo>
                <a:cubicBezTo>
                  <a:pt x="169160" y="4365"/>
                  <a:pt x="168469" y="4193"/>
                  <a:pt x="167777" y="4027"/>
                </a:cubicBezTo>
                <a:cubicBezTo>
                  <a:pt x="167085" y="3861"/>
                  <a:pt x="166391" y="3700"/>
                  <a:pt x="165697" y="3544"/>
                </a:cubicBezTo>
                <a:cubicBezTo>
                  <a:pt x="165002" y="3389"/>
                  <a:pt x="164306" y="3239"/>
                  <a:pt x="163609" y="3095"/>
                </a:cubicBezTo>
                <a:cubicBezTo>
                  <a:pt x="162912" y="2950"/>
                  <a:pt x="162214" y="2811"/>
                  <a:pt x="161514" y="2678"/>
                </a:cubicBezTo>
                <a:cubicBezTo>
                  <a:pt x="160815" y="2544"/>
                  <a:pt x="160115" y="2416"/>
                  <a:pt x="159414" y="2294"/>
                </a:cubicBezTo>
                <a:cubicBezTo>
                  <a:pt x="158712" y="2171"/>
                  <a:pt x="158010" y="2055"/>
                  <a:pt x="157307" y="1943"/>
                </a:cubicBezTo>
                <a:cubicBezTo>
                  <a:pt x="156604" y="1831"/>
                  <a:pt x="155900" y="1726"/>
                  <a:pt x="155195" y="1625"/>
                </a:cubicBezTo>
                <a:cubicBezTo>
                  <a:pt x="154490" y="1525"/>
                  <a:pt x="153785" y="1430"/>
                  <a:pt x="153078" y="1340"/>
                </a:cubicBezTo>
                <a:cubicBezTo>
                  <a:pt x="152372" y="1252"/>
                  <a:pt x="151665" y="1168"/>
                  <a:pt x="150958" y="1090"/>
                </a:cubicBezTo>
                <a:cubicBezTo>
                  <a:pt x="150250" y="1011"/>
                  <a:pt x="149542" y="938"/>
                  <a:pt x="148833" y="871"/>
                </a:cubicBezTo>
                <a:cubicBezTo>
                  <a:pt x="148124" y="804"/>
                  <a:pt x="147415" y="743"/>
                  <a:pt x="146706" y="687"/>
                </a:cubicBezTo>
                <a:cubicBezTo>
                  <a:pt x="145996" y="631"/>
                  <a:pt x="145286" y="581"/>
                  <a:pt x="144575" y="536"/>
                </a:cubicBezTo>
                <a:cubicBezTo>
                  <a:pt x="143865" y="492"/>
                  <a:pt x="143154" y="453"/>
                  <a:pt x="142443" y="419"/>
                </a:cubicBezTo>
                <a:cubicBezTo>
                  <a:pt x="141732" y="386"/>
                  <a:pt x="141020" y="357"/>
                  <a:pt x="140309" y="335"/>
                </a:cubicBezTo>
                <a:cubicBezTo>
                  <a:pt x="139597" y="313"/>
                  <a:pt x="138886" y="296"/>
                  <a:pt x="138174" y="284"/>
                </a:cubicBezTo>
                <a:cubicBezTo>
                  <a:pt x="137462" y="273"/>
                  <a:pt x="136750" y="268"/>
                  <a:pt x="136038" y="268"/>
                </a:cubicBezTo>
                <a:cubicBezTo>
                  <a:pt x="135326" y="268"/>
                  <a:pt x="134615" y="273"/>
                  <a:pt x="133903" y="284"/>
                </a:cubicBezTo>
                <a:cubicBezTo>
                  <a:pt x="133191" y="296"/>
                  <a:pt x="132479" y="313"/>
                  <a:pt x="131768" y="335"/>
                </a:cubicBezTo>
                <a:cubicBezTo>
                  <a:pt x="131056" y="357"/>
                  <a:pt x="130345" y="386"/>
                  <a:pt x="129634" y="419"/>
                </a:cubicBezTo>
                <a:cubicBezTo>
                  <a:pt x="128923" y="453"/>
                  <a:pt x="128212" y="492"/>
                  <a:pt x="127502" y="536"/>
                </a:cubicBezTo>
                <a:cubicBezTo>
                  <a:pt x="126791" y="581"/>
                  <a:pt x="126081" y="631"/>
                  <a:pt x="125371" y="687"/>
                </a:cubicBezTo>
                <a:cubicBezTo>
                  <a:pt x="124662" y="743"/>
                  <a:pt x="123952" y="804"/>
                  <a:pt x="123244" y="871"/>
                </a:cubicBezTo>
                <a:cubicBezTo>
                  <a:pt x="122535" y="938"/>
                  <a:pt x="121827" y="1011"/>
                  <a:pt x="121119" y="1090"/>
                </a:cubicBezTo>
                <a:cubicBezTo>
                  <a:pt x="120412" y="1168"/>
                  <a:pt x="119705" y="1252"/>
                  <a:pt x="118998" y="1340"/>
                </a:cubicBezTo>
                <a:cubicBezTo>
                  <a:pt x="118292" y="1430"/>
                  <a:pt x="117587" y="1525"/>
                  <a:pt x="116882" y="1625"/>
                </a:cubicBezTo>
                <a:cubicBezTo>
                  <a:pt x="116177" y="1726"/>
                  <a:pt x="115473" y="1831"/>
                  <a:pt x="114770" y="1943"/>
                </a:cubicBezTo>
                <a:cubicBezTo>
                  <a:pt x="114067" y="2055"/>
                  <a:pt x="113365" y="2171"/>
                  <a:pt x="112663" y="2294"/>
                </a:cubicBezTo>
                <a:cubicBezTo>
                  <a:pt x="111962" y="2416"/>
                  <a:pt x="111262" y="2544"/>
                  <a:pt x="110562" y="2678"/>
                </a:cubicBezTo>
                <a:cubicBezTo>
                  <a:pt x="109863" y="2811"/>
                  <a:pt x="109165" y="2950"/>
                  <a:pt x="108468" y="3095"/>
                </a:cubicBezTo>
                <a:cubicBezTo>
                  <a:pt x="107771" y="3239"/>
                  <a:pt x="107075" y="3389"/>
                  <a:pt x="106380" y="3544"/>
                </a:cubicBezTo>
                <a:cubicBezTo>
                  <a:pt x="105685" y="3700"/>
                  <a:pt x="104992" y="3861"/>
                  <a:pt x="104300" y="4027"/>
                </a:cubicBezTo>
                <a:cubicBezTo>
                  <a:pt x="103607" y="4193"/>
                  <a:pt x="102917" y="4365"/>
                  <a:pt x="102227" y="4542"/>
                </a:cubicBezTo>
                <a:cubicBezTo>
                  <a:pt x="101538" y="4719"/>
                  <a:pt x="100849" y="4902"/>
                  <a:pt x="100163" y="5090"/>
                </a:cubicBezTo>
                <a:cubicBezTo>
                  <a:pt x="99476" y="5278"/>
                  <a:pt x="98791" y="5472"/>
                  <a:pt x="98107" y="5670"/>
                </a:cubicBezTo>
                <a:cubicBezTo>
                  <a:pt x="97424" y="5869"/>
                  <a:pt x="96742" y="6073"/>
                  <a:pt x="96061" y="6283"/>
                </a:cubicBezTo>
                <a:cubicBezTo>
                  <a:pt x="95381" y="6492"/>
                  <a:pt x="94702" y="6707"/>
                  <a:pt x="94025" y="6927"/>
                </a:cubicBezTo>
                <a:cubicBezTo>
                  <a:pt x="93348" y="7147"/>
                  <a:pt x="92673" y="7372"/>
                  <a:pt x="91999" y="7603"/>
                </a:cubicBezTo>
                <a:cubicBezTo>
                  <a:pt x="91326" y="7834"/>
                  <a:pt x="90654" y="8070"/>
                  <a:pt x="89984" y="8311"/>
                </a:cubicBezTo>
                <a:cubicBezTo>
                  <a:pt x="89314" y="8552"/>
                  <a:pt x="88647" y="8799"/>
                  <a:pt x="87981" y="9051"/>
                </a:cubicBezTo>
                <a:cubicBezTo>
                  <a:pt x="87315" y="9303"/>
                  <a:pt x="86651" y="9560"/>
                  <a:pt x="85989" y="9822"/>
                </a:cubicBezTo>
                <a:cubicBezTo>
                  <a:pt x="85327" y="10084"/>
                  <a:pt x="84667" y="10352"/>
                  <a:pt x="84010" y="10625"/>
                </a:cubicBezTo>
                <a:cubicBezTo>
                  <a:pt x="83352" y="10897"/>
                  <a:pt x="82696" y="11174"/>
                  <a:pt x="82043" y="11458"/>
                </a:cubicBezTo>
                <a:cubicBezTo>
                  <a:pt x="81390" y="11741"/>
                  <a:pt x="80739" y="12029"/>
                  <a:pt x="80090" y="12322"/>
                </a:cubicBezTo>
                <a:cubicBezTo>
                  <a:pt x="79441" y="12615"/>
                  <a:pt x="78794" y="12913"/>
                  <a:pt x="78151" y="13217"/>
                </a:cubicBezTo>
                <a:cubicBezTo>
                  <a:pt x="77506" y="13520"/>
                  <a:pt x="76864" y="13828"/>
                  <a:pt x="76225" y="14142"/>
                </a:cubicBezTo>
                <a:cubicBezTo>
                  <a:pt x="75586" y="14455"/>
                  <a:pt x="74949" y="14774"/>
                  <a:pt x="74315" y="15097"/>
                </a:cubicBezTo>
                <a:cubicBezTo>
                  <a:pt x="73681" y="15421"/>
                  <a:pt x="73049" y="15749"/>
                  <a:pt x="72420" y="16082"/>
                </a:cubicBezTo>
                <a:cubicBezTo>
                  <a:pt x="71791" y="16415"/>
                  <a:pt x="71164" y="16754"/>
                  <a:pt x="70540" y="17097"/>
                </a:cubicBezTo>
                <a:cubicBezTo>
                  <a:pt x="69916" y="17440"/>
                  <a:pt x="69295" y="17788"/>
                  <a:pt x="68677" y="18141"/>
                </a:cubicBezTo>
                <a:cubicBezTo>
                  <a:pt x="68059" y="18494"/>
                  <a:pt x="67443" y="18852"/>
                  <a:pt x="66830" y="19215"/>
                </a:cubicBezTo>
                <a:cubicBezTo>
                  <a:pt x="66218" y="19577"/>
                  <a:pt x="65607" y="19944"/>
                  <a:pt x="65001" y="20317"/>
                </a:cubicBezTo>
                <a:cubicBezTo>
                  <a:pt x="64393" y="20689"/>
                  <a:pt x="63790" y="21066"/>
                  <a:pt x="63189" y="21448"/>
                </a:cubicBezTo>
                <a:cubicBezTo>
                  <a:pt x="62588" y="21829"/>
                  <a:pt x="61990" y="22216"/>
                  <a:pt x="61394" y="22607"/>
                </a:cubicBezTo>
                <a:cubicBezTo>
                  <a:pt x="60799" y="22998"/>
                  <a:pt x="60208" y="23394"/>
                  <a:pt x="59619" y="23794"/>
                </a:cubicBezTo>
                <a:cubicBezTo>
                  <a:pt x="59030" y="24194"/>
                  <a:pt x="58445" y="24600"/>
                  <a:pt x="57862" y="25010"/>
                </a:cubicBezTo>
                <a:cubicBezTo>
                  <a:pt x="57280" y="25419"/>
                  <a:pt x="56700" y="25833"/>
                  <a:pt x="56124" y="26252"/>
                </a:cubicBezTo>
                <a:cubicBezTo>
                  <a:pt x="55548" y="26671"/>
                  <a:pt x="54976" y="27094"/>
                  <a:pt x="54406" y="27521"/>
                </a:cubicBezTo>
                <a:cubicBezTo>
                  <a:pt x="53837" y="27949"/>
                  <a:pt x="53272" y="28382"/>
                  <a:pt x="52709" y="28818"/>
                </a:cubicBezTo>
                <a:cubicBezTo>
                  <a:pt x="52146" y="29255"/>
                  <a:pt x="51587" y="29696"/>
                  <a:pt x="51032" y="30141"/>
                </a:cubicBezTo>
                <a:cubicBezTo>
                  <a:pt x="50476" y="30587"/>
                  <a:pt x="49924" y="31037"/>
                  <a:pt x="49375" y="31491"/>
                </a:cubicBezTo>
                <a:cubicBezTo>
                  <a:pt x="48827" y="31945"/>
                  <a:pt x="48282" y="32403"/>
                  <a:pt x="47741" y="32866"/>
                </a:cubicBezTo>
                <a:cubicBezTo>
                  <a:pt x="47200" y="33328"/>
                  <a:pt x="46662" y="33795"/>
                  <a:pt x="46128" y="34267"/>
                </a:cubicBezTo>
                <a:cubicBezTo>
                  <a:pt x="45594" y="34737"/>
                  <a:pt x="45064" y="35213"/>
                  <a:pt x="44537" y="35692"/>
                </a:cubicBezTo>
                <a:cubicBezTo>
                  <a:pt x="44010" y="36172"/>
                  <a:pt x="43488" y="36655"/>
                  <a:pt x="42969" y="37143"/>
                </a:cubicBezTo>
                <a:cubicBezTo>
                  <a:pt x="42450" y="37630"/>
                  <a:pt x="41935" y="38123"/>
                  <a:pt x="41423" y="38618"/>
                </a:cubicBezTo>
                <a:cubicBezTo>
                  <a:pt x="40913" y="39114"/>
                  <a:pt x="40405" y="39614"/>
                  <a:pt x="39902" y="40117"/>
                </a:cubicBezTo>
                <a:cubicBezTo>
                  <a:pt x="39398" y="40621"/>
                  <a:pt x="38899" y="41129"/>
                  <a:pt x="38404" y="41640"/>
                </a:cubicBezTo>
                <a:cubicBezTo>
                  <a:pt x="37908" y="42152"/>
                  <a:pt x="37417" y="42667"/>
                  <a:pt x="36929" y="43187"/>
                </a:cubicBezTo>
                <a:cubicBezTo>
                  <a:pt x="36442" y="43706"/>
                  <a:pt x="35959" y="44229"/>
                  <a:pt x="35480" y="44756"/>
                </a:cubicBezTo>
                <a:cubicBezTo>
                  <a:pt x="35001" y="45283"/>
                  <a:pt x="34526" y="45813"/>
                  <a:pt x="34055" y="46348"/>
                </a:cubicBezTo>
                <a:cubicBezTo>
                  <a:pt x="33584" y="46882"/>
                  <a:pt x="33118" y="47421"/>
                  <a:pt x="32655" y="47962"/>
                </a:cubicBezTo>
                <a:cubicBezTo>
                  <a:pt x="32193" y="48504"/>
                  <a:pt x="31735" y="49049"/>
                  <a:pt x="31281" y="49598"/>
                </a:cubicBezTo>
                <a:cubicBezTo>
                  <a:pt x="30827" y="50147"/>
                  <a:pt x="30378" y="50700"/>
                  <a:pt x="29933" y="51255"/>
                </a:cubicBezTo>
                <a:cubicBezTo>
                  <a:pt x="29488" y="51812"/>
                  <a:pt x="29047" y="52371"/>
                  <a:pt x="28611" y="52933"/>
                </a:cubicBezTo>
                <a:cubicBezTo>
                  <a:pt x="28174" y="53497"/>
                  <a:pt x="27742" y="54063"/>
                  <a:pt x="27315" y="54632"/>
                </a:cubicBezTo>
                <a:cubicBezTo>
                  <a:pt x="26888" y="55202"/>
                  <a:pt x="26464" y="55775"/>
                  <a:pt x="26046" y="56352"/>
                </a:cubicBezTo>
                <a:cubicBezTo>
                  <a:pt x="25628" y="56928"/>
                  <a:pt x="25214" y="57508"/>
                  <a:pt x="24805" y="58091"/>
                </a:cubicBezTo>
                <a:cubicBezTo>
                  <a:pt x="24395" y="58673"/>
                  <a:pt x="23990" y="59259"/>
                  <a:pt x="23590" y="59848"/>
                </a:cubicBezTo>
                <a:cubicBezTo>
                  <a:pt x="23190" y="60438"/>
                  <a:pt x="22795" y="61030"/>
                  <a:pt x="22404" y="61625"/>
                </a:cubicBezTo>
                <a:cubicBezTo>
                  <a:pt x="22013" y="62221"/>
                  <a:pt x="21627" y="62820"/>
                  <a:pt x="21245" y="63421"/>
                </a:cubicBezTo>
                <a:cubicBezTo>
                  <a:pt x="20864" y="64022"/>
                  <a:pt x="20487" y="64627"/>
                  <a:pt x="20115" y="65234"/>
                </a:cubicBezTo>
                <a:cubicBezTo>
                  <a:pt x="19743" y="65841"/>
                  <a:pt x="19376" y="66452"/>
                  <a:pt x="19013" y="67065"/>
                </a:cubicBezTo>
                <a:cubicBezTo>
                  <a:pt x="18652" y="67678"/>
                  <a:pt x="18294" y="68294"/>
                  <a:pt x="17941" y="68913"/>
                </a:cubicBezTo>
                <a:cubicBezTo>
                  <a:pt x="17588" y="69532"/>
                  <a:pt x="17241" y="70153"/>
                  <a:pt x="16898" y="70778"/>
                </a:cubicBezTo>
                <a:cubicBezTo>
                  <a:pt x="16555" y="71402"/>
                  <a:pt x="16217" y="72029"/>
                  <a:pt x="15883" y="72659"/>
                </a:cubicBezTo>
                <a:cubicBezTo>
                  <a:pt x="15550" y="73288"/>
                  <a:pt x="15222" y="73920"/>
                  <a:pt x="14899" y="74555"/>
                </a:cubicBezTo>
                <a:cubicBezTo>
                  <a:pt x="14576" y="75190"/>
                  <a:pt x="14258" y="75827"/>
                  <a:pt x="13944" y="76467"/>
                </a:cubicBezTo>
                <a:cubicBezTo>
                  <a:pt x="13631" y="77106"/>
                  <a:pt x="13323" y="77749"/>
                  <a:pt x="13020" y="78394"/>
                </a:cubicBezTo>
                <a:cubicBezTo>
                  <a:pt x="12717" y="79038"/>
                  <a:pt x="12419" y="79685"/>
                  <a:pt x="12126" y="80334"/>
                </a:cubicBezTo>
                <a:cubicBezTo>
                  <a:pt x="11833" y="80983"/>
                  <a:pt x="11545" y="81635"/>
                  <a:pt x="11262" y="82289"/>
                </a:cubicBezTo>
                <a:cubicBezTo>
                  <a:pt x="10979" y="82943"/>
                  <a:pt x="10702" y="83599"/>
                  <a:pt x="10430" y="84257"/>
                </a:cubicBezTo>
                <a:cubicBezTo>
                  <a:pt x="10157" y="84915"/>
                  <a:pt x="9890" y="85575"/>
                  <a:pt x="9628" y="86237"/>
                </a:cubicBezTo>
                <a:cubicBezTo>
                  <a:pt x="9366" y="86900"/>
                  <a:pt x="9109" y="87564"/>
                  <a:pt x="8857" y="88231"/>
                </a:cubicBezTo>
                <a:cubicBezTo>
                  <a:pt x="8606" y="88897"/>
                  <a:pt x="8359" y="89565"/>
                  <a:pt x="8118" y="90236"/>
                </a:cubicBezTo>
                <a:cubicBezTo>
                  <a:pt x="7877" y="90906"/>
                  <a:pt x="7641" y="91578"/>
                  <a:pt x="7411" y="92252"/>
                </a:cubicBezTo>
                <a:cubicBezTo>
                  <a:pt x="7180" y="92926"/>
                  <a:pt x="6955" y="93602"/>
                  <a:pt x="6735" y="94279"/>
                </a:cubicBezTo>
                <a:cubicBezTo>
                  <a:pt x="6515" y="94957"/>
                  <a:pt x="6300" y="95636"/>
                  <a:pt x="6090" y="96317"/>
                </a:cubicBezTo>
                <a:cubicBezTo>
                  <a:pt x="5882" y="96998"/>
                  <a:pt x="5678" y="97680"/>
                  <a:pt x="5479" y="98365"/>
                </a:cubicBezTo>
                <a:cubicBezTo>
                  <a:pt x="5280" y="99049"/>
                  <a:pt x="5087" y="99735"/>
                  <a:pt x="4899" y="100421"/>
                </a:cubicBezTo>
                <a:cubicBezTo>
                  <a:pt x="4711" y="101109"/>
                  <a:pt x="4529" y="101798"/>
                  <a:pt x="4352" y="102487"/>
                </a:cubicBezTo>
                <a:cubicBezTo>
                  <a:pt x="4175" y="103177"/>
                  <a:pt x="4003" y="103869"/>
                  <a:pt x="3837" y="104561"/>
                </a:cubicBezTo>
                <a:cubicBezTo>
                  <a:pt x="3671" y="105254"/>
                  <a:pt x="3510" y="105948"/>
                  <a:pt x="3355" y="106643"/>
                </a:cubicBezTo>
                <a:cubicBezTo>
                  <a:pt x="3199" y="107339"/>
                  <a:pt x="3049" y="108035"/>
                  <a:pt x="2905" y="108733"/>
                </a:cubicBezTo>
                <a:cubicBezTo>
                  <a:pt x="2761" y="109430"/>
                  <a:pt x="2622" y="110129"/>
                  <a:pt x="2489" y="110829"/>
                </a:cubicBezTo>
                <a:cubicBezTo>
                  <a:pt x="2355" y="111528"/>
                  <a:pt x="2227" y="112229"/>
                  <a:pt x="2105" y="112931"/>
                </a:cubicBezTo>
                <a:cubicBezTo>
                  <a:pt x="1983" y="113633"/>
                  <a:pt x="1866" y="114336"/>
                  <a:pt x="1755" y="115039"/>
                </a:cubicBezTo>
                <a:cubicBezTo>
                  <a:pt x="1643" y="115742"/>
                  <a:pt x="1537" y="116447"/>
                  <a:pt x="1437" y="117153"/>
                </a:cubicBezTo>
                <a:cubicBezTo>
                  <a:pt x="1337" y="117858"/>
                  <a:pt x="1242" y="118564"/>
                  <a:pt x="1152" y="119270"/>
                </a:cubicBezTo>
                <a:cubicBezTo>
                  <a:pt x="1064" y="119977"/>
                  <a:pt x="980" y="120685"/>
                  <a:pt x="901" y="121393"/>
                </a:cubicBezTo>
                <a:cubicBezTo>
                  <a:pt x="823" y="122101"/>
                  <a:pt x="751" y="122810"/>
                  <a:pt x="684" y="123519"/>
                </a:cubicBezTo>
                <a:cubicBezTo>
                  <a:pt x="617" y="124228"/>
                  <a:pt x="556" y="124938"/>
                  <a:pt x="500" y="125648"/>
                </a:cubicBezTo>
                <a:cubicBezTo>
                  <a:pt x="444" y="126358"/>
                  <a:pt x="393" y="127069"/>
                  <a:pt x="349" y="127780"/>
                </a:cubicBezTo>
                <a:cubicBezTo>
                  <a:pt x="304" y="128491"/>
                  <a:pt x="265" y="129202"/>
                  <a:pt x="232" y="129914"/>
                </a:cubicBezTo>
                <a:cubicBezTo>
                  <a:pt x="198" y="130625"/>
                  <a:pt x="170" y="131337"/>
                  <a:pt x="147" y="132049"/>
                </a:cubicBezTo>
                <a:cubicBezTo>
                  <a:pt x="125" y="132761"/>
                  <a:pt x="108" y="133473"/>
                  <a:pt x="97" y="134186"/>
                </a:cubicBezTo>
                <a:cubicBezTo>
                  <a:pt x="86" y="134898"/>
                  <a:pt x="80" y="135610"/>
                  <a:pt x="80" y="136323"/>
                </a:cubicBezTo>
                <a:cubicBezTo>
                  <a:pt x="80" y="137035"/>
                  <a:pt x="86" y="137747"/>
                  <a:pt x="97" y="138460"/>
                </a:cubicBezTo>
                <a:cubicBezTo>
                  <a:pt x="108" y="139172"/>
                  <a:pt x="125" y="139884"/>
                  <a:pt x="147" y="140596"/>
                </a:cubicBezTo>
                <a:cubicBezTo>
                  <a:pt x="170" y="141308"/>
                  <a:pt x="198" y="142020"/>
                  <a:pt x="232" y="142732"/>
                </a:cubicBezTo>
                <a:cubicBezTo>
                  <a:pt x="265" y="143443"/>
                  <a:pt x="304" y="144155"/>
                  <a:pt x="349" y="144866"/>
                </a:cubicBezTo>
                <a:cubicBezTo>
                  <a:pt x="393" y="145577"/>
                  <a:pt x="444" y="146287"/>
                  <a:pt x="500" y="146997"/>
                </a:cubicBezTo>
                <a:cubicBezTo>
                  <a:pt x="556" y="147708"/>
                  <a:pt x="617" y="148417"/>
                  <a:pt x="684" y="149127"/>
                </a:cubicBezTo>
                <a:cubicBezTo>
                  <a:pt x="751" y="149836"/>
                  <a:pt x="823" y="150545"/>
                  <a:pt x="901" y="151253"/>
                </a:cubicBezTo>
                <a:cubicBezTo>
                  <a:pt x="980" y="151961"/>
                  <a:pt x="1064" y="152668"/>
                  <a:pt x="1152" y="153375"/>
                </a:cubicBezTo>
                <a:cubicBezTo>
                  <a:pt x="1242" y="154081"/>
                  <a:pt x="1337" y="154788"/>
                  <a:pt x="1437" y="155493"/>
                </a:cubicBezTo>
                <a:cubicBezTo>
                  <a:pt x="1537" y="156198"/>
                  <a:pt x="1643" y="156903"/>
                  <a:pt x="1755" y="157607"/>
                </a:cubicBezTo>
                <a:cubicBezTo>
                  <a:pt x="1866" y="158310"/>
                  <a:pt x="1983" y="159013"/>
                  <a:pt x="2105" y="159715"/>
                </a:cubicBezTo>
                <a:cubicBezTo>
                  <a:pt x="2227" y="160416"/>
                  <a:pt x="2355" y="161117"/>
                  <a:pt x="2489" y="161817"/>
                </a:cubicBezTo>
                <a:cubicBezTo>
                  <a:pt x="2622" y="162517"/>
                  <a:pt x="2761" y="163215"/>
                  <a:pt x="2905" y="163913"/>
                </a:cubicBezTo>
                <a:cubicBezTo>
                  <a:pt x="3049" y="164610"/>
                  <a:pt x="3199" y="165307"/>
                  <a:pt x="3355" y="166002"/>
                </a:cubicBezTo>
                <a:cubicBezTo>
                  <a:pt x="3510" y="166698"/>
                  <a:pt x="3671" y="167391"/>
                  <a:pt x="3837" y="168084"/>
                </a:cubicBezTo>
                <a:cubicBezTo>
                  <a:pt x="4003" y="168777"/>
                  <a:pt x="4175" y="169468"/>
                  <a:pt x="4352" y="170158"/>
                </a:cubicBezTo>
                <a:cubicBezTo>
                  <a:pt x="4529" y="170848"/>
                  <a:pt x="4711" y="171537"/>
                  <a:pt x="4899" y="172224"/>
                </a:cubicBezTo>
                <a:cubicBezTo>
                  <a:pt x="5087" y="172911"/>
                  <a:pt x="5280" y="173597"/>
                  <a:pt x="5479" y="174281"/>
                </a:cubicBezTo>
                <a:cubicBezTo>
                  <a:pt x="5678" y="174965"/>
                  <a:pt x="5882" y="175647"/>
                  <a:pt x="6090" y="176328"/>
                </a:cubicBezTo>
                <a:cubicBezTo>
                  <a:pt x="6300" y="177009"/>
                  <a:pt x="6515" y="177688"/>
                  <a:pt x="6735" y="178366"/>
                </a:cubicBezTo>
                <a:cubicBezTo>
                  <a:pt x="6955" y="179043"/>
                  <a:pt x="7180" y="179719"/>
                  <a:pt x="7411" y="180394"/>
                </a:cubicBezTo>
                <a:cubicBezTo>
                  <a:pt x="7641" y="181067"/>
                  <a:pt x="7877" y="181740"/>
                  <a:pt x="8118" y="182410"/>
                </a:cubicBezTo>
                <a:cubicBezTo>
                  <a:pt x="8359" y="183080"/>
                  <a:pt x="8606" y="183748"/>
                  <a:pt x="8857" y="184415"/>
                </a:cubicBezTo>
                <a:cubicBezTo>
                  <a:pt x="9109" y="185081"/>
                  <a:pt x="9366" y="185745"/>
                  <a:pt x="9628" y="186408"/>
                </a:cubicBezTo>
                <a:cubicBezTo>
                  <a:pt x="9890" y="187071"/>
                  <a:pt x="10157" y="187731"/>
                  <a:pt x="10430" y="188389"/>
                </a:cubicBezTo>
                <a:cubicBezTo>
                  <a:pt x="10702" y="189047"/>
                  <a:pt x="10979" y="189703"/>
                  <a:pt x="11262" y="190356"/>
                </a:cubicBezTo>
                <a:cubicBezTo>
                  <a:pt x="11545" y="191010"/>
                  <a:pt x="11833" y="191662"/>
                  <a:pt x="12126" y="192311"/>
                </a:cubicBezTo>
                <a:cubicBezTo>
                  <a:pt x="12419" y="192961"/>
                  <a:pt x="12717" y="193608"/>
                  <a:pt x="13020" y="194252"/>
                </a:cubicBezTo>
                <a:cubicBezTo>
                  <a:pt x="13323" y="194896"/>
                  <a:pt x="13631" y="195539"/>
                  <a:pt x="13944" y="196178"/>
                </a:cubicBezTo>
                <a:cubicBezTo>
                  <a:pt x="14258" y="196818"/>
                  <a:pt x="14576" y="197456"/>
                  <a:pt x="14899" y="198091"/>
                </a:cubicBezTo>
                <a:cubicBezTo>
                  <a:pt x="15222" y="198725"/>
                  <a:pt x="15550" y="199357"/>
                  <a:pt x="15883" y="199987"/>
                </a:cubicBezTo>
                <a:cubicBezTo>
                  <a:pt x="16217" y="200616"/>
                  <a:pt x="16555" y="201244"/>
                  <a:pt x="16898" y="201868"/>
                </a:cubicBezTo>
                <a:cubicBezTo>
                  <a:pt x="17241" y="202492"/>
                  <a:pt x="17588" y="203114"/>
                  <a:pt x="17941" y="203732"/>
                </a:cubicBezTo>
                <a:cubicBezTo>
                  <a:pt x="18294" y="204351"/>
                  <a:pt x="18652" y="204967"/>
                  <a:pt x="19013" y="205580"/>
                </a:cubicBezTo>
                <a:cubicBezTo>
                  <a:pt x="19376" y="206193"/>
                  <a:pt x="19743" y="206804"/>
                  <a:pt x="20115" y="207411"/>
                </a:cubicBezTo>
                <a:cubicBezTo>
                  <a:pt x="20487" y="208019"/>
                  <a:pt x="20864" y="208623"/>
                  <a:pt x="21245" y="209224"/>
                </a:cubicBezTo>
                <a:cubicBezTo>
                  <a:pt x="21627" y="209826"/>
                  <a:pt x="22013" y="210425"/>
                  <a:pt x="22404" y="211020"/>
                </a:cubicBezTo>
                <a:cubicBezTo>
                  <a:pt x="22795" y="211615"/>
                  <a:pt x="23190" y="212208"/>
                  <a:pt x="23590" y="212797"/>
                </a:cubicBezTo>
                <a:cubicBezTo>
                  <a:pt x="23990" y="213386"/>
                  <a:pt x="24395" y="213972"/>
                  <a:pt x="24805" y="214555"/>
                </a:cubicBezTo>
                <a:cubicBezTo>
                  <a:pt x="25214" y="215138"/>
                  <a:pt x="25628" y="215718"/>
                  <a:pt x="26046" y="216294"/>
                </a:cubicBezTo>
                <a:cubicBezTo>
                  <a:pt x="26464" y="216870"/>
                  <a:pt x="26888" y="217443"/>
                  <a:pt x="27315" y="218013"/>
                </a:cubicBezTo>
                <a:cubicBezTo>
                  <a:pt x="27742" y="218582"/>
                  <a:pt x="28174" y="219149"/>
                  <a:pt x="28611" y="219712"/>
                </a:cubicBezTo>
                <a:cubicBezTo>
                  <a:pt x="29047" y="220274"/>
                  <a:pt x="29488" y="220834"/>
                  <a:pt x="29933" y="221390"/>
                </a:cubicBezTo>
                <a:cubicBezTo>
                  <a:pt x="30378" y="221946"/>
                  <a:pt x="30827" y="222499"/>
                  <a:pt x="31281" y="223047"/>
                </a:cubicBezTo>
                <a:cubicBezTo>
                  <a:pt x="31735" y="223596"/>
                  <a:pt x="32193" y="224142"/>
                  <a:pt x="32655" y="224683"/>
                </a:cubicBezTo>
                <a:cubicBezTo>
                  <a:pt x="33118" y="225225"/>
                  <a:pt x="33584" y="225763"/>
                  <a:pt x="34055" y="226297"/>
                </a:cubicBezTo>
                <a:cubicBezTo>
                  <a:pt x="34526" y="226832"/>
                  <a:pt x="35001" y="227363"/>
                  <a:pt x="35480" y="227890"/>
                </a:cubicBezTo>
                <a:cubicBezTo>
                  <a:pt x="35959" y="228416"/>
                  <a:pt x="36442" y="228939"/>
                  <a:pt x="36929" y="229459"/>
                </a:cubicBezTo>
                <a:cubicBezTo>
                  <a:pt x="37417" y="229978"/>
                  <a:pt x="37908" y="230493"/>
                  <a:pt x="38404" y="231005"/>
                </a:cubicBezTo>
                <a:cubicBezTo>
                  <a:pt x="38899" y="231517"/>
                  <a:pt x="39398" y="232024"/>
                  <a:pt x="39902" y="232528"/>
                </a:cubicBezTo>
                <a:cubicBezTo>
                  <a:pt x="40405" y="233032"/>
                  <a:pt x="40913" y="233531"/>
                  <a:pt x="41423" y="234028"/>
                </a:cubicBezTo>
                <a:cubicBezTo>
                  <a:pt x="41935" y="234523"/>
                  <a:pt x="42450" y="235015"/>
                  <a:pt x="42969" y="235502"/>
                </a:cubicBezTo>
                <a:cubicBezTo>
                  <a:pt x="43488" y="235990"/>
                  <a:pt x="44010" y="236474"/>
                  <a:pt x="44537" y="236953"/>
                </a:cubicBezTo>
                <a:cubicBezTo>
                  <a:pt x="45064" y="237432"/>
                  <a:pt x="45594" y="237908"/>
                  <a:pt x="46128" y="238379"/>
                </a:cubicBezTo>
                <a:cubicBezTo>
                  <a:pt x="46662" y="238850"/>
                  <a:pt x="47200" y="239317"/>
                  <a:pt x="47741" y="239780"/>
                </a:cubicBezTo>
                <a:cubicBezTo>
                  <a:pt x="48282" y="240242"/>
                  <a:pt x="48827" y="240701"/>
                  <a:pt x="49375" y="241155"/>
                </a:cubicBezTo>
                <a:cubicBezTo>
                  <a:pt x="49924" y="241609"/>
                  <a:pt x="50476" y="242059"/>
                  <a:pt x="51032" y="242504"/>
                </a:cubicBezTo>
                <a:cubicBezTo>
                  <a:pt x="51587" y="242949"/>
                  <a:pt x="52146" y="243391"/>
                  <a:pt x="52709" y="243827"/>
                </a:cubicBezTo>
                <a:cubicBezTo>
                  <a:pt x="53272" y="244264"/>
                  <a:pt x="53837" y="244696"/>
                  <a:pt x="54406" y="245124"/>
                </a:cubicBezTo>
                <a:cubicBezTo>
                  <a:pt x="54976" y="245551"/>
                  <a:pt x="55548" y="245975"/>
                  <a:pt x="56124" y="246394"/>
                </a:cubicBezTo>
                <a:cubicBezTo>
                  <a:pt x="56700" y="246812"/>
                  <a:pt x="57280" y="247227"/>
                  <a:pt x="57862" y="247636"/>
                </a:cubicBezTo>
                <a:cubicBezTo>
                  <a:pt x="58445" y="248046"/>
                  <a:pt x="59030" y="248451"/>
                  <a:pt x="59619" y="248851"/>
                </a:cubicBezTo>
                <a:cubicBezTo>
                  <a:pt x="60208" y="249251"/>
                  <a:pt x="60799" y="249647"/>
                  <a:pt x="61394" y="250038"/>
                </a:cubicBezTo>
                <a:cubicBezTo>
                  <a:pt x="61990" y="250429"/>
                  <a:pt x="62588" y="250816"/>
                  <a:pt x="63189" y="251198"/>
                </a:cubicBezTo>
                <a:cubicBezTo>
                  <a:pt x="63790" y="251580"/>
                  <a:pt x="64393" y="251956"/>
                  <a:pt x="65001" y="252329"/>
                </a:cubicBezTo>
                <a:cubicBezTo>
                  <a:pt x="65607" y="252701"/>
                  <a:pt x="66218" y="253068"/>
                  <a:pt x="66830" y="253431"/>
                </a:cubicBezTo>
                <a:cubicBezTo>
                  <a:pt x="67443" y="253794"/>
                  <a:pt x="68059" y="254151"/>
                  <a:pt x="68677" y="254504"/>
                </a:cubicBezTo>
                <a:cubicBezTo>
                  <a:pt x="69295" y="254857"/>
                  <a:pt x="69916" y="255205"/>
                  <a:pt x="70540" y="255548"/>
                </a:cubicBezTo>
                <a:cubicBezTo>
                  <a:pt x="71164" y="255892"/>
                  <a:pt x="71791" y="256230"/>
                  <a:pt x="72420" y="256563"/>
                </a:cubicBezTo>
                <a:cubicBezTo>
                  <a:pt x="73049" y="256897"/>
                  <a:pt x="73681" y="257225"/>
                  <a:pt x="74315" y="257549"/>
                </a:cubicBezTo>
                <a:cubicBezTo>
                  <a:pt x="74949" y="257872"/>
                  <a:pt x="75586" y="258191"/>
                  <a:pt x="76225" y="258504"/>
                </a:cubicBezTo>
                <a:cubicBezTo>
                  <a:pt x="76864" y="258817"/>
                  <a:pt x="77506" y="259125"/>
                  <a:pt x="78151" y="259429"/>
                </a:cubicBezTo>
                <a:cubicBezTo>
                  <a:pt x="78794" y="259733"/>
                  <a:pt x="79441" y="260031"/>
                  <a:pt x="80090" y="260323"/>
                </a:cubicBezTo>
                <a:cubicBezTo>
                  <a:pt x="80739" y="260617"/>
                  <a:pt x="81390" y="260905"/>
                  <a:pt x="82043" y="261188"/>
                </a:cubicBezTo>
                <a:cubicBezTo>
                  <a:pt x="82696" y="261471"/>
                  <a:pt x="83352" y="261749"/>
                  <a:pt x="84010" y="262021"/>
                </a:cubicBezTo>
                <a:cubicBezTo>
                  <a:pt x="84667" y="262294"/>
                  <a:pt x="85327" y="262561"/>
                  <a:pt x="85989" y="262823"/>
                </a:cubicBezTo>
                <a:cubicBezTo>
                  <a:pt x="86651" y="263085"/>
                  <a:pt x="87315" y="263343"/>
                  <a:pt x="87981" y="263594"/>
                </a:cubicBezTo>
                <a:cubicBezTo>
                  <a:pt x="88647" y="263846"/>
                  <a:pt x="89314" y="264093"/>
                  <a:pt x="89984" y="264334"/>
                </a:cubicBezTo>
                <a:cubicBezTo>
                  <a:pt x="90654" y="264575"/>
                  <a:pt x="91326" y="264812"/>
                  <a:pt x="91999" y="265042"/>
                </a:cubicBezTo>
                <a:cubicBezTo>
                  <a:pt x="92673" y="265273"/>
                  <a:pt x="93348" y="265498"/>
                  <a:pt x="94025" y="265719"/>
                </a:cubicBezTo>
                <a:cubicBezTo>
                  <a:pt x="94702" y="265939"/>
                  <a:pt x="95381" y="266154"/>
                  <a:pt x="96061" y="266363"/>
                </a:cubicBezTo>
                <a:cubicBezTo>
                  <a:pt x="96742" y="266572"/>
                  <a:pt x="97424" y="266777"/>
                  <a:pt x="98107" y="266976"/>
                </a:cubicBezTo>
                <a:cubicBezTo>
                  <a:pt x="98791" y="267174"/>
                  <a:pt x="99476" y="267367"/>
                  <a:pt x="100163" y="267556"/>
                </a:cubicBezTo>
                <a:cubicBezTo>
                  <a:pt x="100849" y="267743"/>
                  <a:pt x="101538" y="267926"/>
                  <a:pt x="102227" y="268103"/>
                </a:cubicBezTo>
                <a:cubicBezTo>
                  <a:pt x="102917" y="268281"/>
                  <a:pt x="103607" y="268452"/>
                  <a:pt x="104300" y="268619"/>
                </a:cubicBezTo>
                <a:cubicBezTo>
                  <a:pt x="104992" y="268785"/>
                  <a:pt x="105685" y="268946"/>
                  <a:pt x="106380" y="269101"/>
                </a:cubicBezTo>
                <a:cubicBezTo>
                  <a:pt x="107075" y="269256"/>
                  <a:pt x="107771" y="269407"/>
                  <a:pt x="108468" y="269551"/>
                </a:cubicBezTo>
                <a:cubicBezTo>
                  <a:pt x="109165" y="269695"/>
                  <a:pt x="109863" y="269834"/>
                  <a:pt x="110562" y="269967"/>
                </a:cubicBezTo>
                <a:cubicBezTo>
                  <a:pt x="111262" y="270101"/>
                  <a:pt x="111962" y="270229"/>
                  <a:pt x="112663" y="270352"/>
                </a:cubicBezTo>
                <a:cubicBezTo>
                  <a:pt x="113365" y="270474"/>
                  <a:pt x="114067" y="270591"/>
                  <a:pt x="114770" y="270703"/>
                </a:cubicBezTo>
                <a:cubicBezTo>
                  <a:pt x="115473" y="270814"/>
                  <a:pt x="116177" y="270920"/>
                  <a:pt x="116882" y="271021"/>
                </a:cubicBezTo>
                <a:cubicBezTo>
                  <a:pt x="117587" y="271121"/>
                  <a:pt x="118292" y="271215"/>
                  <a:pt x="118998" y="271305"/>
                </a:cubicBezTo>
                <a:cubicBezTo>
                  <a:pt x="119705" y="271394"/>
                  <a:pt x="120412" y="271478"/>
                  <a:pt x="121119" y="271556"/>
                </a:cubicBezTo>
                <a:cubicBezTo>
                  <a:pt x="121827" y="271634"/>
                  <a:pt x="122535" y="271707"/>
                  <a:pt x="123244" y="271774"/>
                </a:cubicBezTo>
                <a:cubicBezTo>
                  <a:pt x="123952" y="271841"/>
                  <a:pt x="124662" y="271902"/>
                  <a:pt x="125371" y="271958"/>
                </a:cubicBezTo>
                <a:cubicBezTo>
                  <a:pt x="126081" y="272014"/>
                  <a:pt x="126791" y="272064"/>
                  <a:pt x="127502" y="272109"/>
                </a:cubicBezTo>
                <a:cubicBezTo>
                  <a:pt x="128212" y="272154"/>
                  <a:pt x="128923" y="272193"/>
                  <a:pt x="129634" y="272227"/>
                </a:cubicBezTo>
                <a:cubicBezTo>
                  <a:pt x="130345" y="272260"/>
                  <a:pt x="131056" y="272288"/>
                  <a:pt x="131768" y="272311"/>
                </a:cubicBezTo>
                <a:cubicBezTo>
                  <a:pt x="132479" y="272333"/>
                  <a:pt x="133191" y="272350"/>
                  <a:pt x="133903" y="272361"/>
                </a:cubicBezTo>
                <a:cubicBezTo>
                  <a:pt x="134615" y="272372"/>
                  <a:pt x="135326" y="272378"/>
                  <a:pt x="136038" y="272378"/>
                </a:cubicBezTo>
                <a:cubicBezTo>
                  <a:pt x="136750" y="272378"/>
                  <a:pt x="137462" y="272372"/>
                  <a:pt x="138174" y="272361"/>
                </a:cubicBezTo>
                <a:cubicBezTo>
                  <a:pt x="138886" y="272350"/>
                  <a:pt x="139597" y="272333"/>
                  <a:pt x="140309" y="272311"/>
                </a:cubicBezTo>
                <a:cubicBezTo>
                  <a:pt x="141020" y="272288"/>
                  <a:pt x="141732" y="272260"/>
                  <a:pt x="142443" y="272227"/>
                </a:cubicBezTo>
                <a:cubicBezTo>
                  <a:pt x="143154" y="272193"/>
                  <a:pt x="143865" y="272154"/>
                  <a:pt x="144575" y="272109"/>
                </a:cubicBezTo>
                <a:cubicBezTo>
                  <a:pt x="145286" y="272064"/>
                  <a:pt x="145996" y="272014"/>
                  <a:pt x="146706" y="271958"/>
                </a:cubicBezTo>
                <a:cubicBezTo>
                  <a:pt x="147415" y="271902"/>
                  <a:pt x="148124" y="271841"/>
                  <a:pt x="148833" y="271774"/>
                </a:cubicBezTo>
                <a:cubicBezTo>
                  <a:pt x="149542" y="271707"/>
                  <a:pt x="150250" y="271634"/>
                  <a:pt x="150958" y="271556"/>
                </a:cubicBezTo>
                <a:cubicBezTo>
                  <a:pt x="151665" y="271478"/>
                  <a:pt x="152372" y="271394"/>
                  <a:pt x="153078" y="271305"/>
                </a:cubicBezTo>
                <a:cubicBezTo>
                  <a:pt x="153785" y="271215"/>
                  <a:pt x="154490" y="271121"/>
                  <a:pt x="155195" y="271021"/>
                </a:cubicBezTo>
                <a:cubicBezTo>
                  <a:pt x="155900" y="270920"/>
                  <a:pt x="156604" y="270814"/>
                  <a:pt x="157307" y="270703"/>
                </a:cubicBezTo>
                <a:cubicBezTo>
                  <a:pt x="158010" y="270591"/>
                  <a:pt x="158712" y="270474"/>
                  <a:pt x="159414" y="270352"/>
                </a:cubicBezTo>
                <a:cubicBezTo>
                  <a:pt x="160115" y="270229"/>
                  <a:pt x="160815" y="270101"/>
                  <a:pt x="161514" y="269967"/>
                </a:cubicBezTo>
                <a:cubicBezTo>
                  <a:pt x="162214" y="269834"/>
                  <a:pt x="162912" y="269695"/>
                  <a:pt x="163609" y="269551"/>
                </a:cubicBezTo>
                <a:cubicBezTo>
                  <a:pt x="164306" y="269407"/>
                  <a:pt x="165002" y="269256"/>
                  <a:pt x="165697" y="269101"/>
                </a:cubicBezTo>
                <a:cubicBezTo>
                  <a:pt x="166391" y="268946"/>
                  <a:pt x="167085" y="268785"/>
                  <a:pt x="167777" y="268619"/>
                </a:cubicBezTo>
                <a:cubicBezTo>
                  <a:pt x="168469" y="268452"/>
                  <a:pt x="169160" y="268281"/>
                  <a:pt x="169850" y="268103"/>
                </a:cubicBezTo>
                <a:cubicBezTo>
                  <a:pt x="170539" y="267926"/>
                  <a:pt x="171227" y="267743"/>
                  <a:pt x="171914" y="267556"/>
                </a:cubicBezTo>
                <a:cubicBezTo>
                  <a:pt x="172601" y="267367"/>
                  <a:pt x="173286" y="267174"/>
                  <a:pt x="173969" y="266976"/>
                </a:cubicBezTo>
                <a:cubicBezTo>
                  <a:pt x="174653" y="266777"/>
                  <a:pt x="175335" y="266572"/>
                  <a:pt x="176015" y="266363"/>
                </a:cubicBezTo>
                <a:cubicBezTo>
                  <a:pt x="176696" y="266154"/>
                  <a:pt x="177375" y="265939"/>
                  <a:pt x="178052" y="265719"/>
                </a:cubicBezTo>
                <a:cubicBezTo>
                  <a:pt x="178729" y="265498"/>
                  <a:pt x="179404" y="265273"/>
                  <a:pt x="180078" y="265042"/>
                </a:cubicBezTo>
                <a:cubicBezTo>
                  <a:pt x="180751" y="264812"/>
                  <a:pt x="181423" y="264575"/>
                  <a:pt x="182092" y="264334"/>
                </a:cubicBezTo>
                <a:cubicBezTo>
                  <a:pt x="182762" y="264093"/>
                  <a:pt x="183430" y="263846"/>
                  <a:pt x="184096" y="263594"/>
                </a:cubicBezTo>
                <a:cubicBezTo>
                  <a:pt x="184762" y="263343"/>
                  <a:pt x="185426" y="263085"/>
                  <a:pt x="186088" y="262823"/>
                </a:cubicBezTo>
                <a:cubicBezTo>
                  <a:pt x="186750" y="262561"/>
                  <a:pt x="187410" y="262294"/>
                  <a:pt x="188067" y="262021"/>
                </a:cubicBezTo>
                <a:cubicBezTo>
                  <a:pt x="188725" y="261749"/>
                  <a:pt x="189380" y="261471"/>
                  <a:pt x="190034" y="261188"/>
                </a:cubicBezTo>
                <a:cubicBezTo>
                  <a:pt x="190687" y="260905"/>
                  <a:pt x="191338" y="260617"/>
                  <a:pt x="191987" y="260323"/>
                </a:cubicBezTo>
                <a:cubicBezTo>
                  <a:pt x="192636" y="260031"/>
                  <a:pt x="193282" y="259733"/>
                  <a:pt x="193926" y="259429"/>
                </a:cubicBezTo>
                <a:cubicBezTo>
                  <a:pt x="194570" y="259125"/>
                  <a:pt x="195212" y="258817"/>
                  <a:pt x="195851" y="258504"/>
                </a:cubicBezTo>
                <a:cubicBezTo>
                  <a:pt x="196491" y="258191"/>
                  <a:pt x="197128" y="257872"/>
                  <a:pt x="197762" y="257549"/>
                </a:cubicBezTo>
                <a:cubicBezTo>
                  <a:pt x="198396" y="257225"/>
                  <a:pt x="199028" y="256897"/>
                  <a:pt x="199657" y="256563"/>
                </a:cubicBezTo>
                <a:cubicBezTo>
                  <a:pt x="200286" y="256230"/>
                  <a:pt x="200913" y="255892"/>
                  <a:pt x="201536" y="255548"/>
                </a:cubicBezTo>
                <a:cubicBezTo>
                  <a:pt x="202161" y="255205"/>
                  <a:pt x="202782" y="254857"/>
                  <a:pt x="203400" y="254504"/>
                </a:cubicBezTo>
                <a:cubicBezTo>
                  <a:pt x="204018" y="254151"/>
                  <a:pt x="204634" y="253794"/>
                  <a:pt x="205247" y="253431"/>
                </a:cubicBezTo>
                <a:cubicBezTo>
                  <a:pt x="205859" y="253068"/>
                  <a:pt x="206469" y="252701"/>
                  <a:pt x="207076" y="252329"/>
                </a:cubicBezTo>
                <a:cubicBezTo>
                  <a:pt x="207683" y="251956"/>
                  <a:pt x="208287" y="251580"/>
                  <a:pt x="208888" y="251198"/>
                </a:cubicBezTo>
                <a:cubicBezTo>
                  <a:pt x="209489" y="250816"/>
                  <a:pt x="210087" y="250429"/>
                  <a:pt x="210682" y="250038"/>
                </a:cubicBezTo>
                <a:cubicBezTo>
                  <a:pt x="211277" y="249647"/>
                  <a:pt x="211869" y="249251"/>
                  <a:pt x="212458" y="248851"/>
                </a:cubicBezTo>
                <a:cubicBezTo>
                  <a:pt x="213047" y="248451"/>
                  <a:pt x="213632" y="248046"/>
                  <a:pt x="214215" y="247636"/>
                </a:cubicBezTo>
                <a:cubicBezTo>
                  <a:pt x="214797" y="247227"/>
                  <a:pt x="215377" y="246812"/>
                  <a:pt x="215952" y="246394"/>
                </a:cubicBezTo>
                <a:cubicBezTo>
                  <a:pt x="216528" y="245975"/>
                  <a:pt x="217101" y="245551"/>
                  <a:pt x="217670" y="245124"/>
                </a:cubicBezTo>
                <a:cubicBezTo>
                  <a:pt x="218239" y="244696"/>
                  <a:pt x="218805" y="244264"/>
                  <a:pt x="219368" y="243827"/>
                </a:cubicBezTo>
                <a:cubicBezTo>
                  <a:pt x="219930" y="243391"/>
                  <a:pt x="220490" y="242949"/>
                  <a:pt x="221045" y="242504"/>
                </a:cubicBezTo>
                <a:cubicBezTo>
                  <a:pt x="221600" y="242059"/>
                  <a:pt x="222153" y="241609"/>
                  <a:pt x="222701" y="241155"/>
                </a:cubicBezTo>
                <a:cubicBezTo>
                  <a:pt x="223250" y="240701"/>
                  <a:pt x="223795" y="240242"/>
                  <a:pt x="224336" y="239780"/>
                </a:cubicBezTo>
                <a:cubicBezTo>
                  <a:pt x="224877" y="239317"/>
                  <a:pt x="225415" y="238850"/>
                  <a:pt x="225949" y="238379"/>
                </a:cubicBezTo>
                <a:cubicBezTo>
                  <a:pt x="226483" y="237908"/>
                  <a:pt x="227013" y="237432"/>
                  <a:pt x="227540" y="236953"/>
                </a:cubicBezTo>
                <a:cubicBezTo>
                  <a:pt x="228067" y="236474"/>
                  <a:pt x="228589" y="235990"/>
                  <a:pt x="229108" y="235502"/>
                </a:cubicBezTo>
                <a:cubicBezTo>
                  <a:pt x="229627" y="235015"/>
                  <a:pt x="230142" y="234523"/>
                  <a:pt x="230653" y="234028"/>
                </a:cubicBezTo>
                <a:cubicBezTo>
                  <a:pt x="231164" y="233531"/>
                  <a:pt x="231672" y="233032"/>
                  <a:pt x="232175" y="232528"/>
                </a:cubicBezTo>
                <a:cubicBezTo>
                  <a:pt x="232678" y="232024"/>
                  <a:pt x="233178" y="231517"/>
                  <a:pt x="233673" y="231005"/>
                </a:cubicBezTo>
                <a:cubicBezTo>
                  <a:pt x="234169" y="230493"/>
                  <a:pt x="234660" y="229978"/>
                  <a:pt x="235147" y="229459"/>
                </a:cubicBezTo>
                <a:cubicBezTo>
                  <a:pt x="235635" y="228939"/>
                  <a:pt x="236118" y="228416"/>
                  <a:pt x="236597" y="227890"/>
                </a:cubicBezTo>
                <a:cubicBezTo>
                  <a:pt x="237076" y="227363"/>
                  <a:pt x="237551" y="226832"/>
                  <a:pt x="238022" y="226297"/>
                </a:cubicBezTo>
                <a:cubicBezTo>
                  <a:pt x="238493" y="225763"/>
                  <a:pt x="238959" y="225225"/>
                  <a:pt x="239422" y="224683"/>
                </a:cubicBezTo>
                <a:cubicBezTo>
                  <a:pt x="239884" y="224142"/>
                  <a:pt x="240342" y="223596"/>
                  <a:pt x="240796" y="223047"/>
                </a:cubicBezTo>
                <a:cubicBezTo>
                  <a:pt x="241249" y="222499"/>
                  <a:pt x="241699" y="221946"/>
                  <a:pt x="242144" y="221390"/>
                </a:cubicBezTo>
                <a:cubicBezTo>
                  <a:pt x="242589" y="220834"/>
                  <a:pt x="243030" y="220274"/>
                  <a:pt x="243466" y="219712"/>
                </a:cubicBezTo>
                <a:cubicBezTo>
                  <a:pt x="243902" y="219149"/>
                  <a:pt x="244334" y="218582"/>
                  <a:pt x="244762" y="218013"/>
                </a:cubicBezTo>
                <a:cubicBezTo>
                  <a:pt x="245189" y="217443"/>
                  <a:pt x="245612" y="216870"/>
                  <a:pt x="246031" y="216294"/>
                </a:cubicBezTo>
                <a:cubicBezTo>
                  <a:pt x="246449" y="215718"/>
                  <a:pt x="246863" y="215138"/>
                  <a:pt x="247272" y="214555"/>
                </a:cubicBezTo>
                <a:cubicBezTo>
                  <a:pt x="247682" y="213972"/>
                  <a:pt x="248087" y="213386"/>
                  <a:pt x="248487" y="212797"/>
                </a:cubicBezTo>
                <a:cubicBezTo>
                  <a:pt x="248887" y="212208"/>
                  <a:pt x="249282" y="211615"/>
                  <a:pt x="249673" y="211020"/>
                </a:cubicBezTo>
                <a:cubicBezTo>
                  <a:pt x="250064" y="210425"/>
                  <a:pt x="250450" y="209826"/>
                  <a:pt x="250832" y="209224"/>
                </a:cubicBezTo>
                <a:cubicBezTo>
                  <a:pt x="251213" y="208623"/>
                  <a:pt x="251589" y="208019"/>
                  <a:pt x="251962" y="207411"/>
                </a:cubicBezTo>
                <a:cubicBezTo>
                  <a:pt x="252334" y="206804"/>
                  <a:pt x="252701" y="206193"/>
                  <a:pt x="253063" y="205580"/>
                </a:cubicBezTo>
                <a:cubicBezTo>
                  <a:pt x="253425" y="204967"/>
                  <a:pt x="253783" y="204351"/>
                  <a:pt x="254136" y="203732"/>
                </a:cubicBezTo>
                <a:cubicBezTo>
                  <a:pt x="254489" y="203114"/>
                  <a:pt x="254836" y="202492"/>
                  <a:pt x="255179" y="201868"/>
                </a:cubicBezTo>
                <a:cubicBezTo>
                  <a:pt x="255522" y="201244"/>
                  <a:pt x="255860" y="200616"/>
                  <a:pt x="256193" y="199987"/>
                </a:cubicBezTo>
                <a:cubicBezTo>
                  <a:pt x="256526" y="199357"/>
                  <a:pt x="256855" y="198725"/>
                  <a:pt x="257178" y="198091"/>
                </a:cubicBezTo>
                <a:cubicBezTo>
                  <a:pt x="257501" y="197456"/>
                  <a:pt x="257819" y="196818"/>
                  <a:pt x="258132" y="196178"/>
                </a:cubicBezTo>
                <a:cubicBezTo>
                  <a:pt x="258445" y="195539"/>
                  <a:pt x="258754" y="194896"/>
                  <a:pt x="259057" y="194252"/>
                </a:cubicBezTo>
                <a:cubicBezTo>
                  <a:pt x="259360" y="193608"/>
                  <a:pt x="259658" y="192961"/>
                  <a:pt x="259951" y="192311"/>
                </a:cubicBezTo>
                <a:cubicBezTo>
                  <a:pt x="260244" y="191662"/>
                  <a:pt x="260532" y="191010"/>
                  <a:pt x="260814" y="190356"/>
                </a:cubicBezTo>
                <a:cubicBezTo>
                  <a:pt x="261097" y="189703"/>
                  <a:pt x="261375" y="189047"/>
                  <a:pt x="261647" y="188389"/>
                </a:cubicBezTo>
                <a:cubicBezTo>
                  <a:pt x="261919" y="187731"/>
                  <a:pt x="262187" y="187071"/>
                  <a:pt x="262449" y="186408"/>
                </a:cubicBezTo>
                <a:cubicBezTo>
                  <a:pt x="262711" y="185745"/>
                  <a:pt x="262968" y="185081"/>
                  <a:pt x="263219" y="184415"/>
                </a:cubicBezTo>
                <a:cubicBezTo>
                  <a:pt x="263471" y="183748"/>
                  <a:pt x="263718" y="183080"/>
                  <a:pt x="263958" y="182410"/>
                </a:cubicBezTo>
                <a:cubicBezTo>
                  <a:pt x="264200" y="181740"/>
                  <a:pt x="264436" y="181067"/>
                  <a:pt x="264666" y="180394"/>
                </a:cubicBezTo>
                <a:cubicBezTo>
                  <a:pt x="264897" y="179719"/>
                  <a:pt x="265122" y="179043"/>
                  <a:pt x="265342" y="178366"/>
                </a:cubicBezTo>
                <a:cubicBezTo>
                  <a:pt x="265562" y="177688"/>
                  <a:pt x="265777" y="177009"/>
                  <a:pt x="265986" y="176328"/>
                </a:cubicBezTo>
                <a:cubicBezTo>
                  <a:pt x="266195" y="175647"/>
                  <a:pt x="266399" y="174965"/>
                  <a:pt x="266598" y="174281"/>
                </a:cubicBezTo>
                <a:cubicBezTo>
                  <a:pt x="266797" y="173597"/>
                  <a:pt x="266990" y="172911"/>
                  <a:pt x="267178" y="172224"/>
                </a:cubicBezTo>
                <a:cubicBezTo>
                  <a:pt x="267365" y="171537"/>
                  <a:pt x="267548" y="170848"/>
                  <a:pt x="267725" y="170158"/>
                </a:cubicBezTo>
                <a:cubicBezTo>
                  <a:pt x="267902" y="169468"/>
                  <a:pt x="268074" y="168777"/>
                  <a:pt x="268240" y="168084"/>
                </a:cubicBezTo>
                <a:cubicBezTo>
                  <a:pt x="268406" y="167391"/>
                  <a:pt x="268567" y="166698"/>
                  <a:pt x="268722" y="166002"/>
                </a:cubicBezTo>
                <a:cubicBezTo>
                  <a:pt x="268877" y="165307"/>
                  <a:pt x="269027" y="164610"/>
                  <a:pt x="269172" y="163913"/>
                </a:cubicBezTo>
                <a:cubicBezTo>
                  <a:pt x="269316" y="163215"/>
                  <a:pt x="269455" y="162517"/>
                  <a:pt x="269588" y="161817"/>
                </a:cubicBezTo>
                <a:cubicBezTo>
                  <a:pt x="269721" y="161117"/>
                  <a:pt x="269849" y="160416"/>
                  <a:pt x="269972" y="159715"/>
                </a:cubicBezTo>
                <a:cubicBezTo>
                  <a:pt x="270094" y="159013"/>
                  <a:pt x="270211" y="158310"/>
                  <a:pt x="270322" y="157607"/>
                </a:cubicBezTo>
                <a:cubicBezTo>
                  <a:pt x="270434" y="156903"/>
                  <a:pt x="270540" y="156198"/>
                  <a:pt x="270640" y="155493"/>
                </a:cubicBezTo>
                <a:cubicBezTo>
                  <a:pt x="270740" y="154788"/>
                  <a:pt x="270835" y="154081"/>
                  <a:pt x="270924" y="153375"/>
                </a:cubicBezTo>
                <a:cubicBezTo>
                  <a:pt x="271013" y="152668"/>
                  <a:pt x="271097" y="151961"/>
                  <a:pt x="271175" y="151253"/>
                </a:cubicBezTo>
                <a:cubicBezTo>
                  <a:pt x="271253" y="150545"/>
                  <a:pt x="271326" y="149836"/>
                  <a:pt x="271393" y="149127"/>
                </a:cubicBezTo>
                <a:cubicBezTo>
                  <a:pt x="271460" y="148417"/>
                  <a:pt x="271521" y="147708"/>
                  <a:pt x="271577" y="146997"/>
                </a:cubicBezTo>
                <a:cubicBezTo>
                  <a:pt x="271633" y="146287"/>
                  <a:pt x="271683" y="145577"/>
                  <a:pt x="271728" y="144866"/>
                </a:cubicBezTo>
                <a:cubicBezTo>
                  <a:pt x="271773" y="144155"/>
                  <a:pt x="271812" y="143443"/>
                  <a:pt x="271845" y="142732"/>
                </a:cubicBezTo>
                <a:cubicBezTo>
                  <a:pt x="271879" y="142020"/>
                  <a:pt x="271907" y="141308"/>
                  <a:pt x="271929" y="140596"/>
                </a:cubicBezTo>
                <a:cubicBezTo>
                  <a:pt x="271951" y="139884"/>
                  <a:pt x="271969" y="139172"/>
                  <a:pt x="271980" y="138460"/>
                </a:cubicBezTo>
                <a:cubicBezTo>
                  <a:pt x="271991" y="137747"/>
                  <a:pt x="271996" y="137035"/>
                  <a:pt x="271996" y="136323"/>
                </a:cubicBezTo>
                <a:close/>
              </a:path>
            </a:pathLst>
          </a:custGeom>
          <a:noFill/>
          <a:ln w="19050" cap="rnd">
            <a:solidFill>
              <a:srgbClr val="C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A7C0AC38-CD5A-61E7-FC1D-A080AA95E893}"/>
              </a:ext>
            </a:extLst>
          </p:cNvPr>
          <p:cNvSpPr/>
          <p:nvPr/>
        </p:nvSpPr>
        <p:spPr>
          <a:xfrm>
            <a:off x="7235827" y="1740069"/>
            <a:ext cx="271915" cy="272109"/>
          </a:xfrm>
          <a:custGeom>
            <a:avLst/>
            <a:gdLst>
              <a:gd name="connsiteX0" fmla="*/ 271996 w 271915"/>
              <a:gd name="connsiteY0" fmla="*/ 136320 h 272109"/>
              <a:gd name="connsiteX1" fmla="*/ 271980 w 271915"/>
              <a:gd name="connsiteY1" fmla="*/ 134182 h 272109"/>
              <a:gd name="connsiteX2" fmla="*/ 271929 w 271915"/>
              <a:gd name="connsiteY2" fmla="*/ 132045 h 272109"/>
              <a:gd name="connsiteX3" fmla="*/ 271845 w 271915"/>
              <a:gd name="connsiteY3" fmla="*/ 129913 h 272109"/>
              <a:gd name="connsiteX4" fmla="*/ 271728 w 271915"/>
              <a:gd name="connsiteY4" fmla="*/ 127776 h 272109"/>
              <a:gd name="connsiteX5" fmla="*/ 271577 w 271915"/>
              <a:gd name="connsiteY5" fmla="*/ 125644 h 272109"/>
              <a:gd name="connsiteX6" fmla="*/ 271393 w 271915"/>
              <a:gd name="connsiteY6" fmla="*/ 123518 h 272109"/>
              <a:gd name="connsiteX7" fmla="*/ 271175 w 271915"/>
              <a:gd name="connsiteY7" fmla="*/ 121392 h 272109"/>
              <a:gd name="connsiteX8" fmla="*/ 270924 w 271915"/>
              <a:gd name="connsiteY8" fmla="*/ 119266 h 272109"/>
              <a:gd name="connsiteX9" fmla="*/ 270640 w 271915"/>
              <a:gd name="connsiteY9" fmla="*/ 117152 h 272109"/>
              <a:gd name="connsiteX10" fmla="*/ 270322 w 271915"/>
              <a:gd name="connsiteY10" fmla="*/ 115038 h 272109"/>
              <a:gd name="connsiteX11" fmla="*/ 269972 w 271915"/>
              <a:gd name="connsiteY11" fmla="*/ 112929 h 272109"/>
              <a:gd name="connsiteX12" fmla="*/ 269588 w 271915"/>
              <a:gd name="connsiteY12" fmla="*/ 110826 h 272109"/>
              <a:gd name="connsiteX13" fmla="*/ 269172 w 271915"/>
              <a:gd name="connsiteY13" fmla="*/ 108729 h 272109"/>
              <a:gd name="connsiteX14" fmla="*/ 268722 w 271915"/>
              <a:gd name="connsiteY14" fmla="*/ 106638 h 272109"/>
              <a:gd name="connsiteX15" fmla="*/ 268240 w 271915"/>
              <a:gd name="connsiteY15" fmla="*/ 104558 h 272109"/>
              <a:gd name="connsiteX16" fmla="*/ 267725 w 271915"/>
              <a:gd name="connsiteY16" fmla="*/ 102484 h 272109"/>
              <a:gd name="connsiteX17" fmla="*/ 267178 w 271915"/>
              <a:gd name="connsiteY17" fmla="*/ 100416 h 272109"/>
              <a:gd name="connsiteX18" fmla="*/ 266598 w 271915"/>
              <a:gd name="connsiteY18" fmla="*/ 98360 h 272109"/>
              <a:gd name="connsiteX19" fmla="*/ 265986 w 271915"/>
              <a:gd name="connsiteY19" fmla="*/ 96315 h 272109"/>
              <a:gd name="connsiteX20" fmla="*/ 265342 w 271915"/>
              <a:gd name="connsiteY20" fmla="*/ 94275 h 272109"/>
              <a:gd name="connsiteX21" fmla="*/ 264666 w 271915"/>
              <a:gd name="connsiteY21" fmla="*/ 92248 h 272109"/>
              <a:gd name="connsiteX22" fmla="*/ 263958 w 271915"/>
              <a:gd name="connsiteY22" fmla="*/ 90232 h 272109"/>
              <a:gd name="connsiteX23" fmla="*/ 263219 w 271915"/>
              <a:gd name="connsiteY23" fmla="*/ 88227 h 272109"/>
              <a:gd name="connsiteX24" fmla="*/ 262449 w 271915"/>
              <a:gd name="connsiteY24" fmla="*/ 86234 h 272109"/>
              <a:gd name="connsiteX25" fmla="*/ 261647 w 271915"/>
              <a:gd name="connsiteY25" fmla="*/ 84252 h 272109"/>
              <a:gd name="connsiteX26" fmla="*/ 260814 w 271915"/>
              <a:gd name="connsiteY26" fmla="*/ 82288 h 272109"/>
              <a:gd name="connsiteX27" fmla="*/ 259951 w 271915"/>
              <a:gd name="connsiteY27" fmla="*/ 80330 h 272109"/>
              <a:gd name="connsiteX28" fmla="*/ 259057 w 271915"/>
              <a:gd name="connsiteY28" fmla="*/ 78389 h 272109"/>
              <a:gd name="connsiteX29" fmla="*/ 258132 w 271915"/>
              <a:gd name="connsiteY29" fmla="*/ 76465 h 272109"/>
              <a:gd name="connsiteX30" fmla="*/ 257178 w 271915"/>
              <a:gd name="connsiteY30" fmla="*/ 74553 h 272109"/>
              <a:gd name="connsiteX31" fmla="*/ 256193 w 271915"/>
              <a:gd name="connsiteY31" fmla="*/ 72658 h 272109"/>
              <a:gd name="connsiteX32" fmla="*/ 255179 w 271915"/>
              <a:gd name="connsiteY32" fmla="*/ 70775 h 272109"/>
              <a:gd name="connsiteX33" fmla="*/ 254136 w 271915"/>
              <a:gd name="connsiteY33" fmla="*/ 68909 h 272109"/>
              <a:gd name="connsiteX34" fmla="*/ 253063 w 271915"/>
              <a:gd name="connsiteY34" fmla="*/ 67060 h 272109"/>
              <a:gd name="connsiteX35" fmla="*/ 251962 w 271915"/>
              <a:gd name="connsiteY35" fmla="*/ 65229 h 272109"/>
              <a:gd name="connsiteX36" fmla="*/ 250832 w 271915"/>
              <a:gd name="connsiteY36" fmla="*/ 63421 h 272109"/>
              <a:gd name="connsiteX37" fmla="*/ 249673 w 271915"/>
              <a:gd name="connsiteY37" fmla="*/ 61624 h 272109"/>
              <a:gd name="connsiteX38" fmla="*/ 248487 w 271915"/>
              <a:gd name="connsiteY38" fmla="*/ 59845 h 272109"/>
              <a:gd name="connsiteX39" fmla="*/ 247272 w 271915"/>
              <a:gd name="connsiteY39" fmla="*/ 58089 h 272109"/>
              <a:gd name="connsiteX40" fmla="*/ 246031 w 271915"/>
              <a:gd name="connsiteY40" fmla="*/ 56350 h 272109"/>
              <a:gd name="connsiteX41" fmla="*/ 244762 w 271915"/>
              <a:gd name="connsiteY41" fmla="*/ 54628 h 272109"/>
              <a:gd name="connsiteX42" fmla="*/ 243466 w 271915"/>
              <a:gd name="connsiteY42" fmla="*/ 52930 h 272109"/>
              <a:gd name="connsiteX43" fmla="*/ 242144 w 271915"/>
              <a:gd name="connsiteY43" fmla="*/ 51255 h 272109"/>
              <a:gd name="connsiteX44" fmla="*/ 240796 w 271915"/>
              <a:gd name="connsiteY44" fmla="*/ 49597 h 272109"/>
              <a:gd name="connsiteX45" fmla="*/ 239422 w 271915"/>
              <a:gd name="connsiteY45" fmla="*/ 47962 h 272109"/>
              <a:gd name="connsiteX46" fmla="*/ 238022 w 271915"/>
              <a:gd name="connsiteY46" fmla="*/ 46344 h 272109"/>
              <a:gd name="connsiteX47" fmla="*/ 236597 w 271915"/>
              <a:gd name="connsiteY47" fmla="*/ 44756 h 272109"/>
              <a:gd name="connsiteX48" fmla="*/ 235147 w 271915"/>
              <a:gd name="connsiteY48" fmla="*/ 43184 h 272109"/>
              <a:gd name="connsiteX49" fmla="*/ 233673 w 271915"/>
              <a:gd name="connsiteY49" fmla="*/ 41636 h 272109"/>
              <a:gd name="connsiteX50" fmla="*/ 232175 w 271915"/>
              <a:gd name="connsiteY50" fmla="*/ 40117 h 272109"/>
              <a:gd name="connsiteX51" fmla="*/ 230653 w 271915"/>
              <a:gd name="connsiteY51" fmla="*/ 38615 h 272109"/>
              <a:gd name="connsiteX52" fmla="*/ 229108 w 271915"/>
              <a:gd name="connsiteY52" fmla="*/ 37142 h 272109"/>
              <a:gd name="connsiteX53" fmla="*/ 227540 w 271915"/>
              <a:gd name="connsiteY53" fmla="*/ 35692 h 272109"/>
              <a:gd name="connsiteX54" fmla="*/ 225949 w 271915"/>
              <a:gd name="connsiteY54" fmla="*/ 34265 h 272109"/>
              <a:gd name="connsiteX55" fmla="*/ 224336 w 271915"/>
              <a:gd name="connsiteY55" fmla="*/ 32861 h 272109"/>
              <a:gd name="connsiteX56" fmla="*/ 222701 w 271915"/>
              <a:gd name="connsiteY56" fmla="*/ 31486 h 272109"/>
              <a:gd name="connsiteX57" fmla="*/ 221045 w 271915"/>
              <a:gd name="connsiteY57" fmla="*/ 30140 h 272109"/>
              <a:gd name="connsiteX58" fmla="*/ 219368 w 271915"/>
              <a:gd name="connsiteY58" fmla="*/ 28817 h 272109"/>
              <a:gd name="connsiteX59" fmla="*/ 217670 w 271915"/>
              <a:gd name="connsiteY59" fmla="*/ 27517 h 272109"/>
              <a:gd name="connsiteX60" fmla="*/ 215952 w 271915"/>
              <a:gd name="connsiteY60" fmla="*/ 26246 h 272109"/>
              <a:gd name="connsiteX61" fmla="*/ 214215 w 271915"/>
              <a:gd name="connsiteY61" fmla="*/ 25004 h 272109"/>
              <a:gd name="connsiteX62" fmla="*/ 212458 w 271915"/>
              <a:gd name="connsiteY62" fmla="*/ 23791 h 272109"/>
              <a:gd name="connsiteX63" fmla="*/ 210682 w 271915"/>
              <a:gd name="connsiteY63" fmla="*/ 22607 h 272109"/>
              <a:gd name="connsiteX64" fmla="*/ 208888 w 271915"/>
              <a:gd name="connsiteY64" fmla="*/ 21446 h 272109"/>
              <a:gd name="connsiteX65" fmla="*/ 207076 w 271915"/>
              <a:gd name="connsiteY65" fmla="*/ 20314 h 272109"/>
              <a:gd name="connsiteX66" fmla="*/ 205247 w 271915"/>
              <a:gd name="connsiteY66" fmla="*/ 19210 h 272109"/>
              <a:gd name="connsiteX67" fmla="*/ 203400 w 271915"/>
              <a:gd name="connsiteY67" fmla="*/ 18136 h 272109"/>
              <a:gd name="connsiteX68" fmla="*/ 201536 w 271915"/>
              <a:gd name="connsiteY68" fmla="*/ 17096 h 272109"/>
              <a:gd name="connsiteX69" fmla="*/ 199657 w 271915"/>
              <a:gd name="connsiteY69" fmla="*/ 16079 h 272109"/>
              <a:gd name="connsiteX70" fmla="*/ 197762 w 271915"/>
              <a:gd name="connsiteY70" fmla="*/ 15091 h 272109"/>
              <a:gd name="connsiteX71" fmla="*/ 195851 w 271915"/>
              <a:gd name="connsiteY71" fmla="*/ 14138 h 272109"/>
              <a:gd name="connsiteX72" fmla="*/ 193926 w 271915"/>
              <a:gd name="connsiteY72" fmla="*/ 13214 h 272109"/>
              <a:gd name="connsiteX73" fmla="*/ 191987 w 271915"/>
              <a:gd name="connsiteY73" fmla="*/ 12318 h 272109"/>
              <a:gd name="connsiteX74" fmla="*/ 190034 w 271915"/>
              <a:gd name="connsiteY74" fmla="*/ 11458 h 272109"/>
              <a:gd name="connsiteX75" fmla="*/ 188067 w 271915"/>
              <a:gd name="connsiteY75" fmla="*/ 10620 h 272109"/>
              <a:gd name="connsiteX76" fmla="*/ 186088 w 271915"/>
              <a:gd name="connsiteY76" fmla="*/ 9817 h 272109"/>
              <a:gd name="connsiteX77" fmla="*/ 184096 w 271915"/>
              <a:gd name="connsiteY77" fmla="*/ 9049 h 272109"/>
              <a:gd name="connsiteX78" fmla="*/ 182092 w 271915"/>
              <a:gd name="connsiteY78" fmla="*/ 8309 h 272109"/>
              <a:gd name="connsiteX79" fmla="*/ 180078 w 271915"/>
              <a:gd name="connsiteY79" fmla="*/ 7599 h 272109"/>
              <a:gd name="connsiteX80" fmla="*/ 178052 w 271915"/>
              <a:gd name="connsiteY80" fmla="*/ 6923 h 272109"/>
              <a:gd name="connsiteX81" fmla="*/ 176015 w 271915"/>
              <a:gd name="connsiteY81" fmla="*/ 6281 h 272109"/>
              <a:gd name="connsiteX82" fmla="*/ 173969 w 271915"/>
              <a:gd name="connsiteY82" fmla="*/ 5669 h 272109"/>
              <a:gd name="connsiteX83" fmla="*/ 171914 w 271915"/>
              <a:gd name="connsiteY83" fmla="*/ 5086 h 272109"/>
              <a:gd name="connsiteX84" fmla="*/ 169850 w 271915"/>
              <a:gd name="connsiteY84" fmla="*/ 4537 h 272109"/>
              <a:gd name="connsiteX85" fmla="*/ 167777 w 271915"/>
              <a:gd name="connsiteY85" fmla="*/ 4023 h 272109"/>
              <a:gd name="connsiteX86" fmla="*/ 165697 w 271915"/>
              <a:gd name="connsiteY86" fmla="*/ 3543 h 272109"/>
              <a:gd name="connsiteX87" fmla="*/ 163609 w 271915"/>
              <a:gd name="connsiteY87" fmla="*/ 3093 h 272109"/>
              <a:gd name="connsiteX88" fmla="*/ 161514 w 271915"/>
              <a:gd name="connsiteY88" fmla="*/ 2677 h 272109"/>
              <a:gd name="connsiteX89" fmla="*/ 159414 w 271915"/>
              <a:gd name="connsiteY89" fmla="*/ 2290 h 272109"/>
              <a:gd name="connsiteX90" fmla="*/ 157307 w 271915"/>
              <a:gd name="connsiteY90" fmla="*/ 1937 h 272109"/>
              <a:gd name="connsiteX91" fmla="*/ 155195 w 271915"/>
              <a:gd name="connsiteY91" fmla="*/ 1619 h 272109"/>
              <a:gd name="connsiteX92" fmla="*/ 153078 w 271915"/>
              <a:gd name="connsiteY92" fmla="*/ 1336 h 272109"/>
              <a:gd name="connsiteX93" fmla="*/ 150958 w 271915"/>
              <a:gd name="connsiteY93" fmla="*/ 1088 h 272109"/>
              <a:gd name="connsiteX94" fmla="*/ 148833 w 271915"/>
              <a:gd name="connsiteY94" fmla="*/ 869 h 272109"/>
              <a:gd name="connsiteX95" fmla="*/ 146706 w 271915"/>
              <a:gd name="connsiteY95" fmla="*/ 684 h 272109"/>
              <a:gd name="connsiteX96" fmla="*/ 144575 w 271915"/>
              <a:gd name="connsiteY96" fmla="*/ 533 h 272109"/>
              <a:gd name="connsiteX97" fmla="*/ 142443 w 271915"/>
              <a:gd name="connsiteY97" fmla="*/ 418 h 272109"/>
              <a:gd name="connsiteX98" fmla="*/ 140309 w 271915"/>
              <a:gd name="connsiteY98" fmla="*/ 331 h 272109"/>
              <a:gd name="connsiteX99" fmla="*/ 138174 w 271915"/>
              <a:gd name="connsiteY99" fmla="*/ 279 h 272109"/>
              <a:gd name="connsiteX100" fmla="*/ 136038 w 271915"/>
              <a:gd name="connsiteY100" fmla="*/ 268 h 272109"/>
              <a:gd name="connsiteX101" fmla="*/ 133903 w 271915"/>
              <a:gd name="connsiteY101" fmla="*/ 279 h 272109"/>
              <a:gd name="connsiteX102" fmla="*/ 131768 w 271915"/>
              <a:gd name="connsiteY102" fmla="*/ 331 h 272109"/>
              <a:gd name="connsiteX103" fmla="*/ 129634 w 271915"/>
              <a:gd name="connsiteY103" fmla="*/ 418 h 272109"/>
              <a:gd name="connsiteX104" fmla="*/ 127502 w 271915"/>
              <a:gd name="connsiteY104" fmla="*/ 533 h 272109"/>
              <a:gd name="connsiteX105" fmla="*/ 125371 w 271915"/>
              <a:gd name="connsiteY105" fmla="*/ 684 h 272109"/>
              <a:gd name="connsiteX106" fmla="*/ 123244 w 271915"/>
              <a:gd name="connsiteY106" fmla="*/ 869 h 272109"/>
              <a:gd name="connsiteX107" fmla="*/ 121119 w 271915"/>
              <a:gd name="connsiteY107" fmla="*/ 1088 h 272109"/>
              <a:gd name="connsiteX108" fmla="*/ 118998 w 271915"/>
              <a:gd name="connsiteY108" fmla="*/ 1336 h 272109"/>
              <a:gd name="connsiteX109" fmla="*/ 116882 w 271915"/>
              <a:gd name="connsiteY109" fmla="*/ 1619 h 272109"/>
              <a:gd name="connsiteX110" fmla="*/ 114770 w 271915"/>
              <a:gd name="connsiteY110" fmla="*/ 1937 h 272109"/>
              <a:gd name="connsiteX111" fmla="*/ 112663 w 271915"/>
              <a:gd name="connsiteY111" fmla="*/ 2290 h 272109"/>
              <a:gd name="connsiteX112" fmla="*/ 110562 w 271915"/>
              <a:gd name="connsiteY112" fmla="*/ 2677 h 272109"/>
              <a:gd name="connsiteX113" fmla="*/ 108468 w 271915"/>
              <a:gd name="connsiteY113" fmla="*/ 3093 h 272109"/>
              <a:gd name="connsiteX114" fmla="*/ 106380 w 271915"/>
              <a:gd name="connsiteY114" fmla="*/ 3543 h 272109"/>
              <a:gd name="connsiteX115" fmla="*/ 104300 w 271915"/>
              <a:gd name="connsiteY115" fmla="*/ 4023 h 272109"/>
              <a:gd name="connsiteX116" fmla="*/ 102227 w 271915"/>
              <a:gd name="connsiteY116" fmla="*/ 4537 h 272109"/>
              <a:gd name="connsiteX117" fmla="*/ 100163 w 271915"/>
              <a:gd name="connsiteY117" fmla="*/ 5086 h 272109"/>
              <a:gd name="connsiteX118" fmla="*/ 98107 w 271915"/>
              <a:gd name="connsiteY118" fmla="*/ 5669 h 272109"/>
              <a:gd name="connsiteX119" fmla="*/ 96061 w 271915"/>
              <a:gd name="connsiteY119" fmla="*/ 6281 h 272109"/>
              <a:gd name="connsiteX120" fmla="*/ 94025 w 271915"/>
              <a:gd name="connsiteY120" fmla="*/ 6923 h 272109"/>
              <a:gd name="connsiteX121" fmla="*/ 91999 w 271915"/>
              <a:gd name="connsiteY121" fmla="*/ 7599 h 272109"/>
              <a:gd name="connsiteX122" fmla="*/ 89984 w 271915"/>
              <a:gd name="connsiteY122" fmla="*/ 8309 h 272109"/>
              <a:gd name="connsiteX123" fmla="*/ 87981 w 271915"/>
              <a:gd name="connsiteY123" fmla="*/ 9049 h 272109"/>
              <a:gd name="connsiteX124" fmla="*/ 85989 w 271915"/>
              <a:gd name="connsiteY124" fmla="*/ 9817 h 272109"/>
              <a:gd name="connsiteX125" fmla="*/ 84010 w 271915"/>
              <a:gd name="connsiteY125" fmla="*/ 10620 h 272109"/>
              <a:gd name="connsiteX126" fmla="*/ 82043 w 271915"/>
              <a:gd name="connsiteY126" fmla="*/ 11458 h 272109"/>
              <a:gd name="connsiteX127" fmla="*/ 80090 w 271915"/>
              <a:gd name="connsiteY127" fmla="*/ 12318 h 272109"/>
              <a:gd name="connsiteX128" fmla="*/ 78151 w 271915"/>
              <a:gd name="connsiteY128" fmla="*/ 13214 h 272109"/>
              <a:gd name="connsiteX129" fmla="*/ 76225 w 271915"/>
              <a:gd name="connsiteY129" fmla="*/ 14138 h 272109"/>
              <a:gd name="connsiteX130" fmla="*/ 74315 w 271915"/>
              <a:gd name="connsiteY130" fmla="*/ 15091 h 272109"/>
              <a:gd name="connsiteX131" fmla="*/ 72420 w 271915"/>
              <a:gd name="connsiteY131" fmla="*/ 16079 h 272109"/>
              <a:gd name="connsiteX132" fmla="*/ 70540 w 271915"/>
              <a:gd name="connsiteY132" fmla="*/ 17096 h 272109"/>
              <a:gd name="connsiteX133" fmla="*/ 68677 w 271915"/>
              <a:gd name="connsiteY133" fmla="*/ 18136 h 272109"/>
              <a:gd name="connsiteX134" fmla="*/ 66830 w 271915"/>
              <a:gd name="connsiteY134" fmla="*/ 19210 h 272109"/>
              <a:gd name="connsiteX135" fmla="*/ 65001 w 271915"/>
              <a:gd name="connsiteY135" fmla="*/ 20314 h 272109"/>
              <a:gd name="connsiteX136" fmla="*/ 63189 w 271915"/>
              <a:gd name="connsiteY136" fmla="*/ 21446 h 272109"/>
              <a:gd name="connsiteX137" fmla="*/ 61394 w 271915"/>
              <a:gd name="connsiteY137" fmla="*/ 22607 h 272109"/>
              <a:gd name="connsiteX138" fmla="*/ 59619 w 271915"/>
              <a:gd name="connsiteY138" fmla="*/ 23791 h 272109"/>
              <a:gd name="connsiteX139" fmla="*/ 57862 w 271915"/>
              <a:gd name="connsiteY139" fmla="*/ 25004 h 272109"/>
              <a:gd name="connsiteX140" fmla="*/ 56124 w 271915"/>
              <a:gd name="connsiteY140" fmla="*/ 26246 h 272109"/>
              <a:gd name="connsiteX141" fmla="*/ 54406 w 271915"/>
              <a:gd name="connsiteY141" fmla="*/ 27517 h 272109"/>
              <a:gd name="connsiteX142" fmla="*/ 52709 w 271915"/>
              <a:gd name="connsiteY142" fmla="*/ 28817 h 272109"/>
              <a:gd name="connsiteX143" fmla="*/ 51032 w 271915"/>
              <a:gd name="connsiteY143" fmla="*/ 30140 h 272109"/>
              <a:gd name="connsiteX144" fmla="*/ 49375 w 271915"/>
              <a:gd name="connsiteY144" fmla="*/ 31486 h 272109"/>
              <a:gd name="connsiteX145" fmla="*/ 47741 w 271915"/>
              <a:gd name="connsiteY145" fmla="*/ 32861 h 272109"/>
              <a:gd name="connsiteX146" fmla="*/ 46128 w 271915"/>
              <a:gd name="connsiteY146" fmla="*/ 34265 h 272109"/>
              <a:gd name="connsiteX147" fmla="*/ 44537 w 271915"/>
              <a:gd name="connsiteY147" fmla="*/ 35692 h 272109"/>
              <a:gd name="connsiteX148" fmla="*/ 42969 w 271915"/>
              <a:gd name="connsiteY148" fmla="*/ 37142 h 272109"/>
              <a:gd name="connsiteX149" fmla="*/ 41423 w 271915"/>
              <a:gd name="connsiteY149" fmla="*/ 38615 h 272109"/>
              <a:gd name="connsiteX150" fmla="*/ 39902 w 271915"/>
              <a:gd name="connsiteY150" fmla="*/ 40117 h 272109"/>
              <a:gd name="connsiteX151" fmla="*/ 38404 w 271915"/>
              <a:gd name="connsiteY151" fmla="*/ 41636 h 272109"/>
              <a:gd name="connsiteX152" fmla="*/ 36929 w 271915"/>
              <a:gd name="connsiteY152" fmla="*/ 43184 h 272109"/>
              <a:gd name="connsiteX153" fmla="*/ 35480 w 271915"/>
              <a:gd name="connsiteY153" fmla="*/ 44756 h 272109"/>
              <a:gd name="connsiteX154" fmla="*/ 34055 w 271915"/>
              <a:gd name="connsiteY154" fmla="*/ 46344 h 272109"/>
              <a:gd name="connsiteX155" fmla="*/ 32655 w 271915"/>
              <a:gd name="connsiteY155" fmla="*/ 47962 h 272109"/>
              <a:gd name="connsiteX156" fmla="*/ 31281 w 271915"/>
              <a:gd name="connsiteY156" fmla="*/ 49597 h 272109"/>
              <a:gd name="connsiteX157" fmla="*/ 29933 w 271915"/>
              <a:gd name="connsiteY157" fmla="*/ 51255 h 272109"/>
              <a:gd name="connsiteX158" fmla="*/ 28611 w 271915"/>
              <a:gd name="connsiteY158" fmla="*/ 52930 h 272109"/>
              <a:gd name="connsiteX159" fmla="*/ 27315 w 271915"/>
              <a:gd name="connsiteY159" fmla="*/ 54628 h 272109"/>
              <a:gd name="connsiteX160" fmla="*/ 26046 w 271915"/>
              <a:gd name="connsiteY160" fmla="*/ 56350 h 272109"/>
              <a:gd name="connsiteX161" fmla="*/ 24805 w 271915"/>
              <a:gd name="connsiteY161" fmla="*/ 58089 h 272109"/>
              <a:gd name="connsiteX162" fmla="*/ 23590 w 271915"/>
              <a:gd name="connsiteY162" fmla="*/ 59845 h 272109"/>
              <a:gd name="connsiteX163" fmla="*/ 22404 w 271915"/>
              <a:gd name="connsiteY163" fmla="*/ 61624 h 272109"/>
              <a:gd name="connsiteX164" fmla="*/ 21245 w 271915"/>
              <a:gd name="connsiteY164" fmla="*/ 63421 h 272109"/>
              <a:gd name="connsiteX165" fmla="*/ 20115 w 271915"/>
              <a:gd name="connsiteY165" fmla="*/ 65229 h 272109"/>
              <a:gd name="connsiteX166" fmla="*/ 19013 w 271915"/>
              <a:gd name="connsiteY166" fmla="*/ 67060 h 272109"/>
              <a:gd name="connsiteX167" fmla="*/ 17941 w 271915"/>
              <a:gd name="connsiteY167" fmla="*/ 68909 h 272109"/>
              <a:gd name="connsiteX168" fmla="*/ 16898 w 271915"/>
              <a:gd name="connsiteY168" fmla="*/ 70775 h 272109"/>
              <a:gd name="connsiteX169" fmla="*/ 15883 w 271915"/>
              <a:gd name="connsiteY169" fmla="*/ 72658 h 272109"/>
              <a:gd name="connsiteX170" fmla="*/ 14899 w 271915"/>
              <a:gd name="connsiteY170" fmla="*/ 74553 h 272109"/>
              <a:gd name="connsiteX171" fmla="*/ 13944 w 271915"/>
              <a:gd name="connsiteY171" fmla="*/ 76465 h 272109"/>
              <a:gd name="connsiteX172" fmla="*/ 13020 w 271915"/>
              <a:gd name="connsiteY172" fmla="*/ 78389 h 272109"/>
              <a:gd name="connsiteX173" fmla="*/ 12126 w 271915"/>
              <a:gd name="connsiteY173" fmla="*/ 80330 h 272109"/>
              <a:gd name="connsiteX174" fmla="*/ 11262 w 271915"/>
              <a:gd name="connsiteY174" fmla="*/ 82288 h 272109"/>
              <a:gd name="connsiteX175" fmla="*/ 10430 w 271915"/>
              <a:gd name="connsiteY175" fmla="*/ 84252 h 272109"/>
              <a:gd name="connsiteX176" fmla="*/ 9628 w 271915"/>
              <a:gd name="connsiteY176" fmla="*/ 86234 h 272109"/>
              <a:gd name="connsiteX177" fmla="*/ 8857 w 271915"/>
              <a:gd name="connsiteY177" fmla="*/ 88227 h 272109"/>
              <a:gd name="connsiteX178" fmla="*/ 8118 w 271915"/>
              <a:gd name="connsiteY178" fmla="*/ 90232 h 272109"/>
              <a:gd name="connsiteX179" fmla="*/ 7411 w 271915"/>
              <a:gd name="connsiteY179" fmla="*/ 92248 h 272109"/>
              <a:gd name="connsiteX180" fmla="*/ 6735 w 271915"/>
              <a:gd name="connsiteY180" fmla="*/ 94275 h 272109"/>
              <a:gd name="connsiteX181" fmla="*/ 6090 w 271915"/>
              <a:gd name="connsiteY181" fmla="*/ 96315 h 272109"/>
              <a:gd name="connsiteX182" fmla="*/ 5479 w 271915"/>
              <a:gd name="connsiteY182" fmla="*/ 98360 h 272109"/>
              <a:gd name="connsiteX183" fmla="*/ 4899 w 271915"/>
              <a:gd name="connsiteY183" fmla="*/ 100416 h 272109"/>
              <a:gd name="connsiteX184" fmla="*/ 4352 w 271915"/>
              <a:gd name="connsiteY184" fmla="*/ 102484 h 272109"/>
              <a:gd name="connsiteX185" fmla="*/ 3837 w 271915"/>
              <a:gd name="connsiteY185" fmla="*/ 104558 h 272109"/>
              <a:gd name="connsiteX186" fmla="*/ 3355 w 271915"/>
              <a:gd name="connsiteY186" fmla="*/ 106638 h 272109"/>
              <a:gd name="connsiteX187" fmla="*/ 2905 w 271915"/>
              <a:gd name="connsiteY187" fmla="*/ 108729 h 272109"/>
              <a:gd name="connsiteX188" fmla="*/ 2489 w 271915"/>
              <a:gd name="connsiteY188" fmla="*/ 110826 h 272109"/>
              <a:gd name="connsiteX189" fmla="*/ 2105 w 271915"/>
              <a:gd name="connsiteY189" fmla="*/ 112929 h 272109"/>
              <a:gd name="connsiteX190" fmla="*/ 1755 w 271915"/>
              <a:gd name="connsiteY190" fmla="*/ 115038 h 272109"/>
              <a:gd name="connsiteX191" fmla="*/ 1437 w 271915"/>
              <a:gd name="connsiteY191" fmla="*/ 117152 h 272109"/>
              <a:gd name="connsiteX192" fmla="*/ 1152 w 271915"/>
              <a:gd name="connsiteY192" fmla="*/ 119266 h 272109"/>
              <a:gd name="connsiteX193" fmla="*/ 901 w 271915"/>
              <a:gd name="connsiteY193" fmla="*/ 121392 h 272109"/>
              <a:gd name="connsiteX194" fmla="*/ 684 w 271915"/>
              <a:gd name="connsiteY194" fmla="*/ 123518 h 272109"/>
              <a:gd name="connsiteX195" fmla="*/ 500 w 271915"/>
              <a:gd name="connsiteY195" fmla="*/ 125644 h 272109"/>
              <a:gd name="connsiteX196" fmla="*/ 349 w 271915"/>
              <a:gd name="connsiteY196" fmla="*/ 127776 h 272109"/>
              <a:gd name="connsiteX197" fmla="*/ 232 w 271915"/>
              <a:gd name="connsiteY197" fmla="*/ 129913 h 272109"/>
              <a:gd name="connsiteX198" fmla="*/ 147 w 271915"/>
              <a:gd name="connsiteY198" fmla="*/ 132045 h 272109"/>
              <a:gd name="connsiteX199" fmla="*/ 97 w 271915"/>
              <a:gd name="connsiteY199" fmla="*/ 134182 h 272109"/>
              <a:gd name="connsiteX200" fmla="*/ 80 w 271915"/>
              <a:gd name="connsiteY200" fmla="*/ 136320 h 272109"/>
              <a:gd name="connsiteX201" fmla="*/ 97 w 271915"/>
              <a:gd name="connsiteY201" fmla="*/ 138457 h 272109"/>
              <a:gd name="connsiteX202" fmla="*/ 147 w 271915"/>
              <a:gd name="connsiteY202" fmla="*/ 140595 h 272109"/>
              <a:gd name="connsiteX203" fmla="*/ 232 w 271915"/>
              <a:gd name="connsiteY203" fmla="*/ 142726 h 272109"/>
              <a:gd name="connsiteX204" fmla="*/ 349 w 271915"/>
              <a:gd name="connsiteY204" fmla="*/ 144864 h 272109"/>
              <a:gd name="connsiteX205" fmla="*/ 500 w 271915"/>
              <a:gd name="connsiteY205" fmla="*/ 146995 h 272109"/>
              <a:gd name="connsiteX206" fmla="*/ 684 w 271915"/>
              <a:gd name="connsiteY206" fmla="*/ 149121 h 272109"/>
              <a:gd name="connsiteX207" fmla="*/ 901 w 271915"/>
              <a:gd name="connsiteY207" fmla="*/ 151247 h 272109"/>
              <a:gd name="connsiteX208" fmla="*/ 1152 w 271915"/>
              <a:gd name="connsiteY208" fmla="*/ 153373 h 272109"/>
              <a:gd name="connsiteX209" fmla="*/ 1437 w 271915"/>
              <a:gd name="connsiteY209" fmla="*/ 155488 h 272109"/>
              <a:gd name="connsiteX210" fmla="*/ 1755 w 271915"/>
              <a:gd name="connsiteY210" fmla="*/ 157602 h 272109"/>
              <a:gd name="connsiteX211" fmla="*/ 2105 w 271915"/>
              <a:gd name="connsiteY211" fmla="*/ 159711 h 272109"/>
              <a:gd name="connsiteX212" fmla="*/ 2489 w 271915"/>
              <a:gd name="connsiteY212" fmla="*/ 161813 h 272109"/>
              <a:gd name="connsiteX213" fmla="*/ 2905 w 271915"/>
              <a:gd name="connsiteY213" fmla="*/ 163910 h 272109"/>
              <a:gd name="connsiteX214" fmla="*/ 3355 w 271915"/>
              <a:gd name="connsiteY214" fmla="*/ 166001 h 272109"/>
              <a:gd name="connsiteX215" fmla="*/ 3837 w 271915"/>
              <a:gd name="connsiteY215" fmla="*/ 168081 h 272109"/>
              <a:gd name="connsiteX216" fmla="*/ 4352 w 271915"/>
              <a:gd name="connsiteY216" fmla="*/ 170155 h 272109"/>
              <a:gd name="connsiteX217" fmla="*/ 4899 w 271915"/>
              <a:gd name="connsiteY217" fmla="*/ 172223 h 272109"/>
              <a:gd name="connsiteX218" fmla="*/ 5479 w 271915"/>
              <a:gd name="connsiteY218" fmla="*/ 174280 h 272109"/>
              <a:gd name="connsiteX219" fmla="*/ 6090 w 271915"/>
              <a:gd name="connsiteY219" fmla="*/ 176325 h 272109"/>
              <a:gd name="connsiteX220" fmla="*/ 6735 w 271915"/>
              <a:gd name="connsiteY220" fmla="*/ 178364 h 272109"/>
              <a:gd name="connsiteX221" fmla="*/ 7411 w 271915"/>
              <a:gd name="connsiteY221" fmla="*/ 180392 h 272109"/>
              <a:gd name="connsiteX222" fmla="*/ 8118 w 271915"/>
              <a:gd name="connsiteY222" fmla="*/ 182408 h 272109"/>
              <a:gd name="connsiteX223" fmla="*/ 8857 w 271915"/>
              <a:gd name="connsiteY223" fmla="*/ 184413 h 272109"/>
              <a:gd name="connsiteX224" fmla="*/ 9628 w 271915"/>
              <a:gd name="connsiteY224" fmla="*/ 186406 h 272109"/>
              <a:gd name="connsiteX225" fmla="*/ 10430 w 271915"/>
              <a:gd name="connsiteY225" fmla="*/ 188387 h 272109"/>
              <a:gd name="connsiteX226" fmla="*/ 11262 w 271915"/>
              <a:gd name="connsiteY226" fmla="*/ 190351 h 272109"/>
              <a:gd name="connsiteX227" fmla="*/ 12126 w 271915"/>
              <a:gd name="connsiteY227" fmla="*/ 192310 h 272109"/>
              <a:gd name="connsiteX228" fmla="*/ 13020 w 271915"/>
              <a:gd name="connsiteY228" fmla="*/ 194251 h 272109"/>
              <a:gd name="connsiteX229" fmla="*/ 13944 w 271915"/>
              <a:gd name="connsiteY229" fmla="*/ 196174 h 272109"/>
              <a:gd name="connsiteX230" fmla="*/ 14899 w 271915"/>
              <a:gd name="connsiteY230" fmla="*/ 198086 h 272109"/>
              <a:gd name="connsiteX231" fmla="*/ 15883 w 271915"/>
              <a:gd name="connsiteY231" fmla="*/ 199981 h 272109"/>
              <a:gd name="connsiteX232" fmla="*/ 16898 w 271915"/>
              <a:gd name="connsiteY232" fmla="*/ 201865 h 272109"/>
              <a:gd name="connsiteX233" fmla="*/ 17941 w 271915"/>
              <a:gd name="connsiteY233" fmla="*/ 203731 h 272109"/>
              <a:gd name="connsiteX234" fmla="*/ 19013 w 271915"/>
              <a:gd name="connsiteY234" fmla="*/ 205579 h 272109"/>
              <a:gd name="connsiteX235" fmla="*/ 20115 w 271915"/>
              <a:gd name="connsiteY235" fmla="*/ 207410 h 272109"/>
              <a:gd name="connsiteX236" fmla="*/ 21245 w 271915"/>
              <a:gd name="connsiteY236" fmla="*/ 209224 h 272109"/>
              <a:gd name="connsiteX237" fmla="*/ 22404 w 271915"/>
              <a:gd name="connsiteY237" fmla="*/ 211015 h 272109"/>
              <a:gd name="connsiteX238" fmla="*/ 23590 w 271915"/>
              <a:gd name="connsiteY238" fmla="*/ 212795 h 272109"/>
              <a:gd name="connsiteX239" fmla="*/ 24805 w 271915"/>
              <a:gd name="connsiteY239" fmla="*/ 214551 h 272109"/>
              <a:gd name="connsiteX240" fmla="*/ 26046 w 271915"/>
              <a:gd name="connsiteY240" fmla="*/ 216290 h 272109"/>
              <a:gd name="connsiteX241" fmla="*/ 27315 w 271915"/>
              <a:gd name="connsiteY241" fmla="*/ 218011 h 272109"/>
              <a:gd name="connsiteX242" fmla="*/ 28611 w 271915"/>
              <a:gd name="connsiteY242" fmla="*/ 219709 h 272109"/>
              <a:gd name="connsiteX243" fmla="*/ 29933 w 271915"/>
              <a:gd name="connsiteY243" fmla="*/ 221385 h 272109"/>
              <a:gd name="connsiteX244" fmla="*/ 31281 w 271915"/>
              <a:gd name="connsiteY244" fmla="*/ 223043 h 272109"/>
              <a:gd name="connsiteX245" fmla="*/ 32655 w 271915"/>
              <a:gd name="connsiteY245" fmla="*/ 224683 h 272109"/>
              <a:gd name="connsiteX246" fmla="*/ 34055 w 271915"/>
              <a:gd name="connsiteY246" fmla="*/ 226295 h 272109"/>
              <a:gd name="connsiteX247" fmla="*/ 35480 w 271915"/>
              <a:gd name="connsiteY247" fmla="*/ 227884 h 272109"/>
              <a:gd name="connsiteX248" fmla="*/ 36929 w 271915"/>
              <a:gd name="connsiteY248" fmla="*/ 229455 h 272109"/>
              <a:gd name="connsiteX249" fmla="*/ 38404 w 271915"/>
              <a:gd name="connsiteY249" fmla="*/ 231003 h 272109"/>
              <a:gd name="connsiteX250" fmla="*/ 39902 w 271915"/>
              <a:gd name="connsiteY250" fmla="*/ 232523 h 272109"/>
              <a:gd name="connsiteX251" fmla="*/ 41423 w 271915"/>
              <a:gd name="connsiteY251" fmla="*/ 234025 h 272109"/>
              <a:gd name="connsiteX252" fmla="*/ 42969 w 271915"/>
              <a:gd name="connsiteY252" fmla="*/ 235498 h 272109"/>
              <a:gd name="connsiteX253" fmla="*/ 44537 w 271915"/>
              <a:gd name="connsiteY253" fmla="*/ 236948 h 272109"/>
              <a:gd name="connsiteX254" fmla="*/ 46128 w 271915"/>
              <a:gd name="connsiteY254" fmla="*/ 238375 h 272109"/>
              <a:gd name="connsiteX255" fmla="*/ 47741 w 271915"/>
              <a:gd name="connsiteY255" fmla="*/ 239778 h 272109"/>
              <a:gd name="connsiteX256" fmla="*/ 49375 w 271915"/>
              <a:gd name="connsiteY256" fmla="*/ 241153 h 272109"/>
              <a:gd name="connsiteX257" fmla="*/ 51032 w 271915"/>
              <a:gd name="connsiteY257" fmla="*/ 242499 h 272109"/>
              <a:gd name="connsiteX258" fmla="*/ 52709 w 271915"/>
              <a:gd name="connsiteY258" fmla="*/ 243822 h 272109"/>
              <a:gd name="connsiteX259" fmla="*/ 54406 w 271915"/>
              <a:gd name="connsiteY259" fmla="*/ 245122 h 272109"/>
              <a:gd name="connsiteX260" fmla="*/ 56124 w 271915"/>
              <a:gd name="connsiteY260" fmla="*/ 246393 h 272109"/>
              <a:gd name="connsiteX261" fmla="*/ 57862 w 271915"/>
              <a:gd name="connsiteY261" fmla="*/ 247635 h 272109"/>
              <a:gd name="connsiteX262" fmla="*/ 59619 w 271915"/>
              <a:gd name="connsiteY262" fmla="*/ 248848 h 272109"/>
              <a:gd name="connsiteX263" fmla="*/ 61394 w 271915"/>
              <a:gd name="connsiteY263" fmla="*/ 250038 h 272109"/>
              <a:gd name="connsiteX264" fmla="*/ 63189 w 271915"/>
              <a:gd name="connsiteY264" fmla="*/ 251194 h 272109"/>
              <a:gd name="connsiteX265" fmla="*/ 65001 w 271915"/>
              <a:gd name="connsiteY265" fmla="*/ 252326 h 272109"/>
              <a:gd name="connsiteX266" fmla="*/ 66830 w 271915"/>
              <a:gd name="connsiteY266" fmla="*/ 253429 h 272109"/>
              <a:gd name="connsiteX267" fmla="*/ 68677 w 271915"/>
              <a:gd name="connsiteY267" fmla="*/ 254504 h 272109"/>
              <a:gd name="connsiteX268" fmla="*/ 70540 w 271915"/>
              <a:gd name="connsiteY268" fmla="*/ 255544 h 272109"/>
              <a:gd name="connsiteX269" fmla="*/ 72420 w 271915"/>
              <a:gd name="connsiteY269" fmla="*/ 256560 h 272109"/>
              <a:gd name="connsiteX270" fmla="*/ 74315 w 271915"/>
              <a:gd name="connsiteY270" fmla="*/ 257548 h 272109"/>
              <a:gd name="connsiteX271" fmla="*/ 76225 w 271915"/>
              <a:gd name="connsiteY271" fmla="*/ 258501 h 272109"/>
              <a:gd name="connsiteX272" fmla="*/ 78151 w 271915"/>
              <a:gd name="connsiteY272" fmla="*/ 259426 h 272109"/>
              <a:gd name="connsiteX273" fmla="*/ 80090 w 271915"/>
              <a:gd name="connsiteY273" fmla="*/ 260321 h 272109"/>
              <a:gd name="connsiteX274" fmla="*/ 82043 w 271915"/>
              <a:gd name="connsiteY274" fmla="*/ 261188 h 272109"/>
              <a:gd name="connsiteX275" fmla="*/ 84010 w 271915"/>
              <a:gd name="connsiteY275" fmla="*/ 262020 h 272109"/>
              <a:gd name="connsiteX276" fmla="*/ 85989 w 271915"/>
              <a:gd name="connsiteY276" fmla="*/ 262823 h 272109"/>
              <a:gd name="connsiteX277" fmla="*/ 87981 w 271915"/>
              <a:gd name="connsiteY277" fmla="*/ 263591 h 272109"/>
              <a:gd name="connsiteX278" fmla="*/ 89984 w 271915"/>
              <a:gd name="connsiteY278" fmla="*/ 264330 h 272109"/>
              <a:gd name="connsiteX279" fmla="*/ 91999 w 271915"/>
              <a:gd name="connsiteY279" fmla="*/ 265041 h 272109"/>
              <a:gd name="connsiteX280" fmla="*/ 94025 w 271915"/>
              <a:gd name="connsiteY280" fmla="*/ 265717 h 272109"/>
              <a:gd name="connsiteX281" fmla="*/ 96061 w 271915"/>
              <a:gd name="connsiteY281" fmla="*/ 266358 h 272109"/>
              <a:gd name="connsiteX282" fmla="*/ 98107 w 271915"/>
              <a:gd name="connsiteY282" fmla="*/ 266970 h 272109"/>
              <a:gd name="connsiteX283" fmla="*/ 100163 w 271915"/>
              <a:gd name="connsiteY283" fmla="*/ 267554 h 272109"/>
              <a:gd name="connsiteX284" fmla="*/ 102227 w 271915"/>
              <a:gd name="connsiteY284" fmla="*/ 268103 h 272109"/>
              <a:gd name="connsiteX285" fmla="*/ 104300 w 271915"/>
              <a:gd name="connsiteY285" fmla="*/ 268617 h 272109"/>
              <a:gd name="connsiteX286" fmla="*/ 106380 w 271915"/>
              <a:gd name="connsiteY286" fmla="*/ 269096 h 272109"/>
              <a:gd name="connsiteX287" fmla="*/ 108468 w 271915"/>
              <a:gd name="connsiteY287" fmla="*/ 269547 h 272109"/>
              <a:gd name="connsiteX288" fmla="*/ 110562 w 271915"/>
              <a:gd name="connsiteY288" fmla="*/ 269963 h 272109"/>
              <a:gd name="connsiteX289" fmla="*/ 112663 w 271915"/>
              <a:gd name="connsiteY289" fmla="*/ 270350 h 272109"/>
              <a:gd name="connsiteX290" fmla="*/ 114770 w 271915"/>
              <a:gd name="connsiteY290" fmla="*/ 270702 h 272109"/>
              <a:gd name="connsiteX291" fmla="*/ 116882 w 271915"/>
              <a:gd name="connsiteY291" fmla="*/ 271020 h 272109"/>
              <a:gd name="connsiteX292" fmla="*/ 118998 w 271915"/>
              <a:gd name="connsiteY292" fmla="*/ 271303 h 272109"/>
              <a:gd name="connsiteX293" fmla="*/ 121119 w 271915"/>
              <a:gd name="connsiteY293" fmla="*/ 271551 h 272109"/>
              <a:gd name="connsiteX294" fmla="*/ 123244 w 271915"/>
              <a:gd name="connsiteY294" fmla="*/ 271771 h 272109"/>
              <a:gd name="connsiteX295" fmla="*/ 125371 w 271915"/>
              <a:gd name="connsiteY295" fmla="*/ 271956 h 272109"/>
              <a:gd name="connsiteX296" fmla="*/ 127502 w 271915"/>
              <a:gd name="connsiteY296" fmla="*/ 272106 h 272109"/>
              <a:gd name="connsiteX297" fmla="*/ 129634 w 271915"/>
              <a:gd name="connsiteY297" fmla="*/ 272222 h 272109"/>
              <a:gd name="connsiteX298" fmla="*/ 131768 w 271915"/>
              <a:gd name="connsiteY298" fmla="*/ 272308 h 272109"/>
              <a:gd name="connsiteX299" fmla="*/ 133903 w 271915"/>
              <a:gd name="connsiteY299" fmla="*/ 272360 h 272109"/>
              <a:gd name="connsiteX300" fmla="*/ 136038 w 271915"/>
              <a:gd name="connsiteY300" fmla="*/ 272378 h 272109"/>
              <a:gd name="connsiteX301" fmla="*/ 138174 w 271915"/>
              <a:gd name="connsiteY301" fmla="*/ 272360 h 272109"/>
              <a:gd name="connsiteX302" fmla="*/ 140309 w 271915"/>
              <a:gd name="connsiteY302" fmla="*/ 272308 h 272109"/>
              <a:gd name="connsiteX303" fmla="*/ 142443 w 271915"/>
              <a:gd name="connsiteY303" fmla="*/ 272222 h 272109"/>
              <a:gd name="connsiteX304" fmla="*/ 144575 w 271915"/>
              <a:gd name="connsiteY304" fmla="*/ 272106 h 272109"/>
              <a:gd name="connsiteX305" fmla="*/ 146706 w 271915"/>
              <a:gd name="connsiteY305" fmla="*/ 271956 h 272109"/>
              <a:gd name="connsiteX306" fmla="*/ 148833 w 271915"/>
              <a:gd name="connsiteY306" fmla="*/ 271771 h 272109"/>
              <a:gd name="connsiteX307" fmla="*/ 150958 w 271915"/>
              <a:gd name="connsiteY307" fmla="*/ 271551 h 272109"/>
              <a:gd name="connsiteX308" fmla="*/ 153078 w 271915"/>
              <a:gd name="connsiteY308" fmla="*/ 271303 h 272109"/>
              <a:gd name="connsiteX309" fmla="*/ 155195 w 271915"/>
              <a:gd name="connsiteY309" fmla="*/ 271020 h 272109"/>
              <a:gd name="connsiteX310" fmla="*/ 157307 w 271915"/>
              <a:gd name="connsiteY310" fmla="*/ 270702 h 272109"/>
              <a:gd name="connsiteX311" fmla="*/ 159414 w 271915"/>
              <a:gd name="connsiteY311" fmla="*/ 270350 h 272109"/>
              <a:gd name="connsiteX312" fmla="*/ 161514 w 271915"/>
              <a:gd name="connsiteY312" fmla="*/ 269963 h 272109"/>
              <a:gd name="connsiteX313" fmla="*/ 163609 w 271915"/>
              <a:gd name="connsiteY313" fmla="*/ 269547 h 272109"/>
              <a:gd name="connsiteX314" fmla="*/ 165697 w 271915"/>
              <a:gd name="connsiteY314" fmla="*/ 269096 h 272109"/>
              <a:gd name="connsiteX315" fmla="*/ 167777 w 271915"/>
              <a:gd name="connsiteY315" fmla="*/ 268617 h 272109"/>
              <a:gd name="connsiteX316" fmla="*/ 169850 w 271915"/>
              <a:gd name="connsiteY316" fmla="*/ 268103 h 272109"/>
              <a:gd name="connsiteX317" fmla="*/ 171914 w 271915"/>
              <a:gd name="connsiteY317" fmla="*/ 267554 h 272109"/>
              <a:gd name="connsiteX318" fmla="*/ 173969 w 271915"/>
              <a:gd name="connsiteY318" fmla="*/ 266970 h 272109"/>
              <a:gd name="connsiteX319" fmla="*/ 176015 w 271915"/>
              <a:gd name="connsiteY319" fmla="*/ 266358 h 272109"/>
              <a:gd name="connsiteX320" fmla="*/ 178052 w 271915"/>
              <a:gd name="connsiteY320" fmla="*/ 265717 h 272109"/>
              <a:gd name="connsiteX321" fmla="*/ 180078 w 271915"/>
              <a:gd name="connsiteY321" fmla="*/ 265041 h 272109"/>
              <a:gd name="connsiteX322" fmla="*/ 182092 w 271915"/>
              <a:gd name="connsiteY322" fmla="*/ 264330 h 272109"/>
              <a:gd name="connsiteX323" fmla="*/ 184096 w 271915"/>
              <a:gd name="connsiteY323" fmla="*/ 263591 h 272109"/>
              <a:gd name="connsiteX324" fmla="*/ 186088 w 271915"/>
              <a:gd name="connsiteY324" fmla="*/ 262823 h 272109"/>
              <a:gd name="connsiteX325" fmla="*/ 188067 w 271915"/>
              <a:gd name="connsiteY325" fmla="*/ 262020 h 272109"/>
              <a:gd name="connsiteX326" fmla="*/ 190034 w 271915"/>
              <a:gd name="connsiteY326" fmla="*/ 261188 h 272109"/>
              <a:gd name="connsiteX327" fmla="*/ 191987 w 271915"/>
              <a:gd name="connsiteY327" fmla="*/ 260321 h 272109"/>
              <a:gd name="connsiteX328" fmla="*/ 193926 w 271915"/>
              <a:gd name="connsiteY328" fmla="*/ 259426 h 272109"/>
              <a:gd name="connsiteX329" fmla="*/ 195851 w 271915"/>
              <a:gd name="connsiteY329" fmla="*/ 258501 h 272109"/>
              <a:gd name="connsiteX330" fmla="*/ 197762 w 271915"/>
              <a:gd name="connsiteY330" fmla="*/ 257548 h 272109"/>
              <a:gd name="connsiteX331" fmla="*/ 199657 w 271915"/>
              <a:gd name="connsiteY331" fmla="*/ 256560 h 272109"/>
              <a:gd name="connsiteX332" fmla="*/ 201536 w 271915"/>
              <a:gd name="connsiteY332" fmla="*/ 255544 h 272109"/>
              <a:gd name="connsiteX333" fmla="*/ 203400 w 271915"/>
              <a:gd name="connsiteY333" fmla="*/ 254504 h 272109"/>
              <a:gd name="connsiteX334" fmla="*/ 205247 w 271915"/>
              <a:gd name="connsiteY334" fmla="*/ 253429 h 272109"/>
              <a:gd name="connsiteX335" fmla="*/ 207076 w 271915"/>
              <a:gd name="connsiteY335" fmla="*/ 252326 h 272109"/>
              <a:gd name="connsiteX336" fmla="*/ 208888 w 271915"/>
              <a:gd name="connsiteY336" fmla="*/ 251194 h 272109"/>
              <a:gd name="connsiteX337" fmla="*/ 210682 w 271915"/>
              <a:gd name="connsiteY337" fmla="*/ 250038 h 272109"/>
              <a:gd name="connsiteX338" fmla="*/ 212458 w 271915"/>
              <a:gd name="connsiteY338" fmla="*/ 248848 h 272109"/>
              <a:gd name="connsiteX339" fmla="*/ 214215 w 271915"/>
              <a:gd name="connsiteY339" fmla="*/ 247635 h 272109"/>
              <a:gd name="connsiteX340" fmla="*/ 215952 w 271915"/>
              <a:gd name="connsiteY340" fmla="*/ 246393 h 272109"/>
              <a:gd name="connsiteX341" fmla="*/ 217670 w 271915"/>
              <a:gd name="connsiteY341" fmla="*/ 245122 h 272109"/>
              <a:gd name="connsiteX342" fmla="*/ 219368 w 271915"/>
              <a:gd name="connsiteY342" fmla="*/ 243822 h 272109"/>
              <a:gd name="connsiteX343" fmla="*/ 221045 w 271915"/>
              <a:gd name="connsiteY343" fmla="*/ 242499 h 272109"/>
              <a:gd name="connsiteX344" fmla="*/ 222701 w 271915"/>
              <a:gd name="connsiteY344" fmla="*/ 241153 h 272109"/>
              <a:gd name="connsiteX345" fmla="*/ 224336 w 271915"/>
              <a:gd name="connsiteY345" fmla="*/ 239778 h 272109"/>
              <a:gd name="connsiteX346" fmla="*/ 225949 w 271915"/>
              <a:gd name="connsiteY346" fmla="*/ 238375 h 272109"/>
              <a:gd name="connsiteX347" fmla="*/ 227540 w 271915"/>
              <a:gd name="connsiteY347" fmla="*/ 236948 h 272109"/>
              <a:gd name="connsiteX348" fmla="*/ 229108 w 271915"/>
              <a:gd name="connsiteY348" fmla="*/ 235498 h 272109"/>
              <a:gd name="connsiteX349" fmla="*/ 230653 w 271915"/>
              <a:gd name="connsiteY349" fmla="*/ 234025 h 272109"/>
              <a:gd name="connsiteX350" fmla="*/ 232175 w 271915"/>
              <a:gd name="connsiteY350" fmla="*/ 232523 h 272109"/>
              <a:gd name="connsiteX351" fmla="*/ 233673 w 271915"/>
              <a:gd name="connsiteY351" fmla="*/ 231003 h 272109"/>
              <a:gd name="connsiteX352" fmla="*/ 235147 w 271915"/>
              <a:gd name="connsiteY352" fmla="*/ 229455 h 272109"/>
              <a:gd name="connsiteX353" fmla="*/ 236597 w 271915"/>
              <a:gd name="connsiteY353" fmla="*/ 227884 h 272109"/>
              <a:gd name="connsiteX354" fmla="*/ 238022 w 271915"/>
              <a:gd name="connsiteY354" fmla="*/ 226295 h 272109"/>
              <a:gd name="connsiteX355" fmla="*/ 239422 w 271915"/>
              <a:gd name="connsiteY355" fmla="*/ 224683 h 272109"/>
              <a:gd name="connsiteX356" fmla="*/ 240796 w 271915"/>
              <a:gd name="connsiteY356" fmla="*/ 223043 h 272109"/>
              <a:gd name="connsiteX357" fmla="*/ 242144 w 271915"/>
              <a:gd name="connsiteY357" fmla="*/ 221385 h 272109"/>
              <a:gd name="connsiteX358" fmla="*/ 243466 w 271915"/>
              <a:gd name="connsiteY358" fmla="*/ 219709 h 272109"/>
              <a:gd name="connsiteX359" fmla="*/ 244762 w 271915"/>
              <a:gd name="connsiteY359" fmla="*/ 218011 h 272109"/>
              <a:gd name="connsiteX360" fmla="*/ 246031 w 271915"/>
              <a:gd name="connsiteY360" fmla="*/ 216290 h 272109"/>
              <a:gd name="connsiteX361" fmla="*/ 247272 w 271915"/>
              <a:gd name="connsiteY361" fmla="*/ 214551 h 272109"/>
              <a:gd name="connsiteX362" fmla="*/ 248487 w 271915"/>
              <a:gd name="connsiteY362" fmla="*/ 212795 h 272109"/>
              <a:gd name="connsiteX363" fmla="*/ 249673 w 271915"/>
              <a:gd name="connsiteY363" fmla="*/ 211015 h 272109"/>
              <a:gd name="connsiteX364" fmla="*/ 250832 w 271915"/>
              <a:gd name="connsiteY364" fmla="*/ 209224 h 272109"/>
              <a:gd name="connsiteX365" fmla="*/ 251962 w 271915"/>
              <a:gd name="connsiteY365" fmla="*/ 207410 h 272109"/>
              <a:gd name="connsiteX366" fmla="*/ 253063 w 271915"/>
              <a:gd name="connsiteY366" fmla="*/ 205579 h 272109"/>
              <a:gd name="connsiteX367" fmla="*/ 254136 w 271915"/>
              <a:gd name="connsiteY367" fmla="*/ 203731 h 272109"/>
              <a:gd name="connsiteX368" fmla="*/ 255179 w 271915"/>
              <a:gd name="connsiteY368" fmla="*/ 201865 h 272109"/>
              <a:gd name="connsiteX369" fmla="*/ 256193 w 271915"/>
              <a:gd name="connsiteY369" fmla="*/ 199981 h 272109"/>
              <a:gd name="connsiteX370" fmla="*/ 257178 w 271915"/>
              <a:gd name="connsiteY370" fmla="*/ 198086 h 272109"/>
              <a:gd name="connsiteX371" fmla="*/ 258132 w 271915"/>
              <a:gd name="connsiteY371" fmla="*/ 196174 h 272109"/>
              <a:gd name="connsiteX372" fmla="*/ 259057 w 271915"/>
              <a:gd name="connsiteY372" fmla="*/ 194251 h 272109"/>
              <a:gd name="connsiteX373" fmla="*/ 259951 w 271915"/>
              <a:gd name="connsiteY373" fmla="*/ 192310 h 272109"/>
              <a:gd name="connsiteX374" fmla="*/ 260814 w 271915"/>
              <a:gd name="connsiteY374" fmla="*/ 190351 h 272109"/>
              <a:gd name="connsiteX375" fmla="*/ 261647 w 271915"/>
              <a:gd name="connsiteY375" fmla="*/ 188387 h 272109"/>
              <a:gd name="connsiteX376" fmla="*/ 262449 w 271915"/>
              <a:gd name="connsiteY376" fmla="*/ 186406 h 272109"/>
              <a:gd name="connsiteX377" fmla="*/ 263219 w 271915"/>
              <a:gd name="connsiteY377" fmla="*/ 184413 h 272109"/>
              <a:gd name="connsiteX378" fmla="*/ 263958 w 271915"/>
              <a:gd name="connsiteY378" fmla="*/ 182408 h 272109"/>
              <a:gd name="connsiteX379" fmla="*/ 264666 w 271915"/>
              <a:gd name="connsiteY379" fmla="*/ 180392 h 272109"/>
              <a:gd name="connsiteX380" fmla="*/ 265342 w 271915"/>
              <a:gd name="connsiteY380" fmla="*/ 178364 h 272109"/>
              <a:gd name="connsiteX381" fmla="*/ 265986 w 271915"/>
              <a:gd name="connsiteY381" fmla="*/ 176325 h 272109"/>
              <a:gd name="connsiteX382" fmla="*/ 266598 w 271915"/>
              <a:gd name="connsiteY382" fmla="*/ 174280 h 272109"/>
              <a:gd name="connsiteX383" fmla="*/ 267178 w 271915"/>
              <a:gd name="connsiteY383" fmla="*/ 172223 h 272109"/>
              <a:gd name="connsiteX384" fmla="*/ 267725 w 271915"/>
              <a:gd name="connsiteY384" fmla="*/ 170155 h 272109"/>
              <a:gd name="connsiteX385" fmla="*/ 268240 w 271915"/>
              <a:gd name="connsiteY385" fmla="*/ 168081 h 272109"/>
              <a:gd name="connsiteX386" fmla="*/ 268722 w 271915"/>
              <a:gd name="connsiteY386" fmla="*/ 166001 h 272109"/>
              <a:gd name="connsiteX387" fmla="*/ 269172 w 271915"/>
              <a:gd name="connsiteY387" fmla="*/ 163910 h 272109"/>
              <a:gd name="connsiteX388" fmla="*/ 269588 w 271915"/>
              <a:gd name="connsiteY388" fmla="*/ 161813 h 272109"/>
              <a:gd name="connsiteX389" fmla="*/ 269972 w 271915"/>
              <a:gd name="connsiteY389" fmla="*/ 159711 h 272109"/>
              <a:gd name="connsiteX390" fmla="*/ 270322 w 271915"/>
              <a:gd name="connsiteY390" fmla="*/ 157602 h 272109"/>
              <a:gd name="connsiteX391" fmla="*/ 270640 w 271915"/>
              <a:gd name="connsiteY391" fmla="*/ 155488 h 272109"/>
              <a:gd name="connsiteX392" fmla="*/ 270924 w 271915"/>
              <a:gd name="connsiteY392" fmla="*/ 153373 h 272109"/>
              <a:gd name="connsiteX393" fmla="*/ 271175 w 271915"/>
              <a:gd name="connsiteY393" fmla="*/ 151247 h 272109"/>
              <a:gd name="connsiteX394" fmla="*/ 271393 w 271915"/>
              <a:gd name="connsiteY394" fmla="*/ 149121 h 272109"/>
              <a:gd name="connsiteX395" fmla="*/ 271577 w 271915"/>
              <a:gd name="connsiteY395" fmla="*/ 146995 h 272109"/>
              <a:gd name="connsiteX396" fmla="*/ 271728 w 271915"/>
              <a:gd name="connsiteY396" fmla="*/ 144864 h 272109"/>
              <a:gd name="connsiteX397" fmla="*/ 271845 w 271915"/>
              <a:gd name="connsiteY397" fmla="*/ 142726 h 272109"/>
              <a:gd name="connsiteX398" fmla="*/ 271929 w 271915"/>
              <a:gd name="connsiteY398" fmla="*/ 140595 h 272109"/>
              <a:gd name="connsiteX399" fmla="*/ 271980 w 271915"/>
              <a:gd name="connsiteY399" fmla="*/ 138457 h 272109"/>
              <a:gd name="connsiteX400" fmla="*/ 271996 w 271915"/>
              <a:gd name="connsiteY400" fmla="*/ 136320 h 272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</a:cxnLst>
            <a:rect l="l" t="t" r="r" b="b"/>
            <a:pathLst>
              <a:path w="271915" h="272109">
                <a:moveTo>
                  <a:pt x="271996" y="136320"/>
                </a:moveTo>
                <a:cubicBezTo>
                  <a:pt x="271996" y="135609"/>
                  <a:pt x="271991" y="134893"/>
                  <a:pt x="271980" y="134182"/>
                </a:cubicBezTo>
                <a:cubicBezTo>
                  <a:pt x="271969" y="133472"/>
                  <a:pt x="271951" y="132761"/>
                  <a:pt x="271929" y="132045"/>
                </a:cubicBezTo>
                <a:cubicBezTo>
                  <a:pt x="271907" y="131334"/>
                  <a:pt x="271879" y="130624"/>
                  <a:pt x="271845" y="129913"/>
                </a:cubicBezTo>
                <a:cubicBezTo>
                  <a:pt x="271812" y="129197"/>
                  <a:pt x="271773" y="128486"/>
                  <a:pt x="271728" y="127776"/>
                </a:cubicBezTo>
                <a:cubicBezTo>
                  <a:pt x="271683" y="127065"/>
                  <a:pt x="271633" y="126355"/>
                  <a:pt x="271577" y="125644"/>
                </a:cubicBezTo>
                <a:cubicBezTo>
                  <a:pt x="271521" y="124933"/>
                  <a:pt x="271460" y="124223"/>
                  <a:pt x="271393" y="123518"/>
                </a:cubicBezTo>
                <a:cubicBezTo>
                  <a:pt x="271326" y="122808"/>
                  <a:pt x="271253" y="122097"/>
                  <a:pt x="271175" y="121392"/>
                </a:cubicBezTo>
                <a:cubicBezTo>
                  <a:pt x="271097" y="120682"/>
                  <a:pt x="271013" y="119977"/>
                  <a:pt x="270924" y="119266"/>
                </a:cubicBezTo>
                <a:cubicBezTo>
                  <a:pt x="270835" y="118562"/>
                  <a:pt x="270740" y="117857"/>
                  <a:pt x="270640" y="117152"/>
                </a:cubicBezTo>
                <a:cubicBezTo>
                  <a:pt x="270540" y="116447"/>
                  <a:pt x="270434" y="115742"/>
                  <a:pt x="270322" y="115038"/>
                </a:cubicBezTo>
                <a:cubicBezTo>
                  <a:pt x="270211" y="114333"/>
                  <a:pt x="270094" y="113628"/>
                  <a:pt x="269972" y="112929"/>
                </a:cubicBezTo>
                <a:cubicBezTo>
                  <a:pt x="269849" y="112224"/>
                  <a:pt x="269721" y="111525"/>
                  <a:pt x="269588" y="110826"/>
                </a:cubicBezTo>
                <a:cubicBezTo>
                  <a:pt x="269455" y="110127"/>
                  <a:pt x="269316" y="109428"/>
                  <a:pt x="269172" y="108729"/>
                </a:cubicBezTo>
                <a:cubicBezTo>
                  <a:pt x="269027" y="108030"/>
                  <a:pt x="268877" y="107337"/>
                  <a:pt x="268722" y="106638"/>
                </a:cubicBezTo>
                <a:cubicBezTo>
                  <a:pt x="268567" y="105945"/>
                  <a:pt x="268406" y="105252"/>
                  <a:pt x="268240" y="104558"/>
                </a:cubicBezTo>
                <a:cubicBezTo>
                  <a:pt x="268074" y="103865"/>
                  <a:pt x="267902" y="103172"/>
                  <a:pt x="267725" y="102484"/>
                </a:cubicBezTo>
                <a:cubicBezTo>
                  <a:pt x="267548" y="101797"/>
                  <a:pt x="267365" y="101104"/>
                  <a:pt x="267178" y="100416"/>
                </a:cubicBezTo>
                <a:cubicBezTo>
                  <a:pt x="266990" y="99729"/>
                  <a:pt x="266797" y="99047"/>
                  <a:pt x="266598" y="98360"/>
                </a:cubicBezTo>
                <a:cubicBezTo>
                  <a:pt x="266399" y="97678"/>
                  <a:pt x="266195" y="96996"/>
                  <a:pt x="265986" y="96315"/>
                </a:cubicBezTo>
                <a:cubicBezTo>
                  <a:pt x="265777" y="95633"/>
                  <a:pt x="265562" y="94957"/>
                  <a:pt x="265342" y="94275"/>
                </a:cubicBezTo>
                <a:cubicBezTo>
                  <a:pt x="265122" y="93600"/>
                  <a:pt x="264897" y="92924"/>
                  <a:pt x="264666" y="92248"/>
                </a:cubicBezTo>
                <a:cubicBezTo>
                  <a:pt x="264436" y="91578"/>
                  <a:pt x="264200" y="90902"/>
                  <a:pt x="263958" y="90232"/>
                </a:cubicBezTo>
                <a:cubicBezTo>
                  <a:pt x="263718" y="89561"/>
                  <a:pt x="263471" y="88897"/>
                  <a:pt x="263219" y="88227"/>
                </a:cubicBezTo>
                <a:cubicBezTo>
                  <a:pt x="262968" y="87563"/>
                  <a:pt x="262711" y="86898"/>
                  <a:pt x="262449" y="86234"/>
                </a:cubicBezTo>
                <a:cubicBezTo>
                  <a:pt x="262187" y="85570"/>
                  <a:pt x="261919" y="84911"/>
                  <a:pt x="261647" y="84252"/>
                </a:cubicBezTo>
                <a:cubicBezTo>
                  <a:pt x="261375" y="83594"/>
                  <a:pt x="261097" y="82941"/>
                  <a:pt x="260814" y="82288"/>
                </a:cubicBezTo>
                <a:cubicBezTo>
                  <a:pt x="260532" y="81630"/>
                  <a:pt x="260244" y="80983"/>
                  <a:pt x="259951" y="80330"/>
                </a:cubicBezTo>
                <a:cubicBezTo>
                  <a:pt x="259658" y="79683"/>
                  <a:pt x="259360" y="79036"/>
                  <a:pt x="259057" y="78389"/>
                </a:cubicBezTo>
                <a:cubicBezTo>
                  <a:pt x="258754" y="77748"/>
                  <a:pt x="258445" y="77106"/>
                  <a:pt x="258132" y="76465"/>
                </a:cubicBezTo>
                <a:cubicBezTo>
                  <a:pt x="257819" y="75824"/>
                  <a:pt x="257501" y="75188"/>
                  <a:pt x="257178" y="74553"/>
                </a:cubicBezTo>
                <a:cubicBezTo>
                  <a:pt x="256855" y="73918"/>
                  <a:pt x="256526" y="73288"/>
                  <a:pt x="256193" y="72658"/>
                </a:cubicBezTo>
                <a:cubicBezTo>
                  <a:pt x="255860" y="72028"/>
                  <a:pt x="255522" y="71399"/>
                  <a:pt x="255179" y="70775"/>
                </a:cubicBezTo>
                <a:cubicBezTo>
                  <a:pt x="254836" y="70151"/>
                  <a:pt x="254489" y="69527"/>
                  <a:pt x="254136" y="68909"/>
                </a:cubicBezTo>
                <a:cubicBezTo>
                  <a:pt x="253783" y="68291"/>
                  <a:pt x="253425" y="67673"/>
                  <a:pt x="253063" y="67060"/>
                </a:cubicBezTo>
                <a:cubicBezTo>
                  <a:pt x="252701" y="66448"/>
                  <a:pt x="252334" y="65841"/>
                  <a:pt x="251962" y="65229"/>
                </a:cubicBezTo>
                <a:cubicBezTo>
                  <a:pt x="251589" y="64622"/>
                  <a:pt x="251213" y="64022"/>
                  <a:pt x="250832" y="63421"/>
                </a:cubicBezTo>
                <a:cubicBezTo>
                  <a:pt x="250450" y="62814"/>
                  <a:pt x="250064" y="62219"/>
                  <a:pt x="249673" y="61624"/>
                </a:cubicBezTo>
                <a:cubicBezTo>
                  <a:pt x="249282" y="61029"/>
                  <a:pt x="248887" y="60434"/>
                  <a:pt x="248487" y="59845"/>
                </a:cubicBezTo>
                <a:cubicBezTo>
                  <a:pt x="248087" y="59256"/>
                  <a:pt x="247682" y="58672"/>
                  <a:pt x="247272" y="58089"/>
                </a:cubicBezTo>
                <a:cubicBezTo>
                  <a:pt x="246863" y="57505"/>
                  <a:pt x="246449" y="56928"/>
                  <a:pt x="246031" y="56350"/>
                </a:cubicBezTo>
                <a:cubicBezTo>
                  <a:pt x="245612" y="55772"/>
                  <a:pt x="245189" y="55200"/>
                  <a:pt x="244762" y="54628"/>
                </a:cubicBezTo>
                <a:cubicBezTo>
                  <a:pt x="244334" y="54062"/>
                  <a:pt x="243902" y="53496"/>
                  <a:pt x="243466" y="52930"/>
                </a:cubicBezTo>
                <a:cubicBezTo>
                  <a:pt x="243030" y="52370"/>
                  <a:pt x="242589" y="51809"/>
                  <a:pt x="242144" y="51255"/>
                </a:cubicBezTo>
                <a:cubicBezTo>
                  <a:pt x="241699" y="50694"/>
                  <a:pt x="241249" y="50146"/>
                  <a:pt x="240796" y="49597"/>
                </a:cubicBezTo>
                <a:cubicBezTo>
                  <a:pt x="240342" y="49048"/>
                  <a:pt x="239884" y="48499"/>
                  <a:pt x="239422" y="47962"/>
                </a:cubicBezTo>
                <a:cubicBezTo>
                  <a:pt x="238959" y="47419"/>
                  <a:pt x="238493" y="46882"/>
                  <a:pt x="238022" y="46344"/>
                </a:cubicBezTo>
                <a:cubicBezTo>
                  <a:pt x="237551" y="45813"/>
                  <a:pt x="237076" y="45281"/>
                  <a:pt x="236597" y="44756"/>
                </a:cubicBezTo>
                <a:cubicBezTo>
                  <a:pt x="236118" y="44224"/>
                  <a:pt x="235635" y="43704"/>
                  <a:pt x="235147" y="43184"/>
                </a:cubicBezTo>
                <a:cubicBezTo>
                  <a:pt x="234660" y="42664"/>
                  <a:pt x="234169" y="42150"/>
                  <a:pt x="233673" y="41636"/>
                </a:cubicBezTo>
                <a:cubicBezTo>
                  <a:pt x="233178" y="41128"/>
                  <a:pt x="232678" y="40619"/>
                  <a:pt x="232175" y="40117"/>
                </a:cubicBezTo>
                <a:cubicBezTo>
                  <a:pt x="231672" y="39608"/>
                  <a:pt x="231164" y="39112"/>
                  <a:pt x="230653" y="38615"/>
                </a:cubicBezTo>
                <a:cubicBezTo>
                  <a:pt x="230142" y="38118"/>
                  <a:pt x="229627" y="37627"/>
                  <a:pt x="229108" y="37142"/>
                </a:cubicBezTo>
                <a:cubicBezTo>
                  <a:pt x="228589" y="36651"/>
                  <a:pt x="228067" y="36171"/>
                  <a:pt x="227540" y="35692"/>
                </a:cubicBezTo>
                <a:cubicBezTo>
                  <a:pt x="227013" y="35212"/>
                  <a:pt x="226483" y="34733"/>
                  <a:pt x="225949" y="34265"/>
                </a:cubicBezTo>
                <a:cubicBezTo>
                  <a:pt x="225415" y="33791"/>
                  <a:pt x="224877" y="33323"/>
                  <a:pt x="224336" y="32861"/>
                </a:cubicBezTo>
                <a:cubicBezTo>
                  <a:pt x="223795" y="32399"/>
                  <a:pt x="223250" y="31943"/>
                  <a:pt x="222701" y="31486"/>
                </a:cubicBezTo>
                <a:cubicBezTo>
                  <a:pt x="222153" y="31036"/>
                  <a:pt x="221600" y="30585"/>
                  <a:pt x="221045" y="30140"/>
                </a:cubicBezTo>
                <a:cubicBezTo>
                  <a:pt x="220490" y="29695"/>
                  <a:pt x="219930" y="29250"/>
                  <a:pt x="219368" y="28817"/>
                </a:cubicBezTo>
                <a:cubicBezTo>
                  <a:pt x="218805" y="28378"/>
                  <a:pt x="218239" y="27945"/>
                  <a:pt x="217670" y="27517"/>
                </a:cubicBezTo>
                <a:cubicBezTo>
                  <a:pt x="217101" y="27090"/>
                  <a:pt x="216528" y="26668"/>
                  <a:pt x="215952" y="26246"/>
                </a:cubicBezTo>
                <a:cubicBezTo>
                  <a:pt x="215377" y="25831"/>
                  <a:pt x="214797" y="25415"/>
                  <a:pt x="214215" y="25004"/>
                </a:cubicBezTo>
                <a:cubicBezTo>
                  <a:pt x="213632" y="24594"/>
                  <a:pt x="213047" y="24190"/>
                  <a:pt x="212458" y="23791"/>
                </a:cubicBezTo>
                <a:cubicBezTo>
                  <a:pt x="211869" y="23393"/>
                  <a:pt x="211277" y="22994"/>
                  <a:pt x="210682" y="22607"/>
                </a:cubicBezTo>
                <a:cubicBezTo>
                  <a:pt x="210087" y="22214"/>
                  <a:pt x="209489" y="21827"/>
                  <a:pt x="208888" y="21446"/>
                </a:cubicBezTo>
                <a:cubicBezTo>
                  <a:pt x="208287" y="21065"/>
                  <a:pt x="207683" y="20689"/>
                  <a:pt x="207076" y="20314"/>
                </a:cubicBezTo>
                <a:cubicBezTo>
                  <a:pt x="206469" y="19944"/>
                  <a:pt x="205859" y="19574"/>
                  <a:pt x="205247" y="19210"/>
                </a:cubicBezTo>
                <a:cubicBezTo>
                  <a:pt x="204634" y="18846"/>
                  <a:pt x="204018" y="18494"/>
                  <a:pt x="203400" y="18136"/>
                </a:cubicBezTo>
                <a:cubicBezTo>
                  <a:pt x="202782" y="17783"/>
                  <a:pt x="202161" y="17437"/>
                  <a:pt x="201536" y="17096"/>
                </a:cubicBezTo>
                <a:cubicBezTo>
                  <a:pt x="200913" y="16749"/>
                  <a:pt x="200286" y="16414"/>
                  <a:pt x="199657" y="16079"/>
                </a:cubicBezTo>
                <a:cubicBezTo>
                  <a:pt x="199028" y="15744"/>
                  <a:pt x="198396" y="15415"/>
                  <a:pt x="197762" y="15091"/>
                </a:cubicBezTo>
                <a:cubicBezTo>
                  <a:pt x="197128" y="14774"/>
                  <a:pt x="196491" y="14450"/>
                  <a:pt x="195851" y="14138"/>
                </a:cubicBezTo>
                <a:cubicBezTo>
                  <a:pt x="195212" y="13826"/>
                  <a:pt x="194570" y="13520"/>
                  <a:pt x="193926" y="13214"/>
                </a:cubicBezTo>
                <a:cubicBezTo>
                  <a:pt x="193282" y="12908"/>
                  <a:pt x="192636" y="12613"/>
                  <a:pt x="191987" y="12318"/>
                </a:cubicBezTo>
                <a:cubicBezTo>
                  <a:pt x="191338" y="12024"/>
                  <a:pt x="190687" y="11741"/>
                  <a:pt x="190034" y="11458"/>
                </a:cubicBezTo>
                <a:cubicBezTo>
                  <a:pt x="189380" y="11174"/>
                  <a:pt x="188725" y="10891"/>
                  <a:pt x="188067" y="10620"/>
                </a:cubicBezTo>
                <a:cubicBezTo>
                  <a:pt x="187410" y="10348"/>
                  <a:pt x="186750" y="10083"/>
                  <a:pt x="186088" y="9817"/>
                </a:cubicBezTo>
                <a:cubicBezTo>
                  <a:pt x="185426" y="9557"/>
                  <a:pt x="184762" y="9303"/>
                  <a:pt x="184096" y="9049"/>
                </a:cubicBezTo>
                <a:cubicBezTo>
                  <a:pt x="183430" y="8794"/>
                  <a:pt x="182762" y="8552"/>
                  <a:pt x="182092" y="8309"/>
                </a:cubicBezTo>
                <a:cubicBezTo>
                  <a:pt x="181423" y="8067"/>
                  <a:pt x="180751" y="7830"/>
                  <a:pt x="180078" y="7599"/>
                </a:cubicBezTo>
                <a:cubicBezTo>
                  <a:pt x="179404" y="7368"/>
                  <a:pt x="178729" y="7142"/>
                  <a:pt x="178052" y="6923"/>
                </a:cubicBezTo>
                <a:cubicBezTo>
                  <a:pt x="177375" y="6703"/>
                  <a:pt x="176696" y="6489"/>
                  <a:pt x="176015" y="6281"/>
                </a:cubicBezTo>
                <a:cubicBezTo>
                  <a:pt x="175335" y="6068"/>
                  <a:pt x="174653" y="5865"/>
                  <a:pt x="173969" y="5669"/>
                </a:cubicBezTo>
                <a:cubicBezTo>
                  <a:pt x="173286" y="5467"/>
                  <a:pt x="172601" y="5276"/>
                  <a:pt x="171914" y="5086"/>
                </a:cubicBezTo>
                <a:cubicBezTo>
                  <a:pt x="171227" y="4901"/>
                  <a:pt x="170539" y="4716"/>
                  <a:pt x="169850" y="4537"/>
                </a:cubicBezTo>
                <a:cubicBezTo>
                  <a:pt x="169160" y="4364"/>
                  <a:pt x="168469" y="4190"/>
                  <a:pt x="167777" y="4023"/>
                </a:cubicBezTo>
                <a:cubicBezTo>
                  <a:pt x="167085" y="3855"/>
                  <a:pt x="166391" y="3699"/>
                  <a:pt x="165697" y="3543"/>
                </a:cubicBezTo>
                <a:cubicBezTo>
                  <a:pt x="165002" y="3387"/>
                  <a:pt x="164306" y="3237"/>
                  <a:pt x="163609" y="3093"/>
                </a:cubicBezTo>
                <a:cubicBezTo>
                  <a:pt x="162912" y="2948"/>
                  <a:pt x="162214" y="2810"/>
                  <a:pt x="161514" y="2677"/>
                </a:cubicBezTo>
                <a:cubicBezTo>
                  <a:pt x="160815" y="2544"/>
                  <a:pt x="160115" y="2411"/>
                  <a:pt x="159414" y="2290"/>
                </a:cubicBezTo>
                <a:cubicBezTo>
                  <a:pt x="158712" y="2168"/>
                  <a:pt x="158010" y="2053"/>
                  <a:pt x="157307" y="1937"/>
                </a:cubicBezTo>
                <a:cubicBezTo>
                  <a:pt x="156604" y="1827"/>
                  <a:pt x="155900" y="1723"/>
                  <a:pt x="155195" y="1619"/>
                </a:cubicBezTo>
                <a:cubicBezTo>
                  <a:pt x="154490" y="1521"/>
                  <a:pt x="153785" y="1429"/>
                  <a:pt x="153078" y="1336"/>
                </a:cubicBezTo>
                <a:cubicBezTo>
                  <a:pt x="152372" y="1250"/>
                  <a:pt x="151665" y="1163"/>
                  <a:pt x="150958" y="1088"/>
                </a:cubicBezTo>
                <a:cubicBezTo>
                  <a:pt x="150250" y="1007"/>
                  <a:pt x="149542" y="938"/>
                  <a:pt x="148833" y="869"/>
                </a:cubicBezTo>
                <a:cubicBezTo>
                  <a:pt x="148124" y="799"/>
                  <a:pt x="147415" y="741"/>
                  <a:pt x="146706" y="684"/>
                </a:cubicBezTo>
                <a:cubicBezTo>
                  <a:pt x="145996" y="626"/>
                  <a:pt x="145286" y="580"/>
                  <a:pt x="144575" y="533"/>
                </a:cubicBezTo>
                <a:cubicBezTo>
                  <a:pt x="143865" y="487"/>
                  <a:pt x="143154" y="447"/>
                  <a:pt x="142443" y="418"/>
                </a:cubicBezTo>
                <a:cubicBezTo>
                  <a:pt x="141732" y="383"/>
                  <a:pt x="141020" y="354"/>
                  <a:pt x="140309" y="331"/>
                </a:cubicBezTo>
                <a:cubicBezTo>
                  <a:pt x="139597" y="308"/>
                  <a:pt x="138886" y="291"/>
                  <a:pt x="138174" y="279"/>
                </a:cubicBezTo>
                <a:cubicBezTo>
                  <a:pt x="137462" y="273"/>
                  <a:pt x="136750" y="268"/>
                  <a:pt x="136038" y="268"/>
                </a:cubicBezTo>
                <a:cubicBezTo>
                  <a:pt x="135326" y="268"/>
                  <a:pt x="134615" y="273"/>
                  <a:pt x="133903" y="279"/>
                </a:cubicBezTo>
                <a:cubicBezTo>
                  <a:pt x="133191" y="291"/>
                  <a:pt x="132479" y="308"/>
                  <a:pt x="131768" y="331"/>
                </a:cubicBezTo>
                <a:cubicBezTo>
                  <a:pt x="131056" y="354"/>
                  <a:pt x="130345" y="383"/>
                  <a:pt x="129634" y="418"/>
                </a:cubicBezTo>
                <a:cubicBezTo>
                  <a:pt x="128923" y="447"/>
                  <a:pt x="128212" y="487"/>
                  <a:pt x="127502" y="533"/>
                </a:cubicBezTo>
                <a:cubicBezTo>
                  <a:pt x="126791" y="580"/>
                  <a:pt x="126081" y="626"/>
                  <a:pt x="125371" y="684"/>
                </a:cubicBezTo>
                <a:cubicBezTo>
                  <a:pt x="124662" y="741"/>
                  <a:pt x="123952" y="799"/>
                  <a:pt x="123244" y="869"/>
                </a:cubicBezTo>
                <a:cubicBezTo>
                  <a:pt x="122535" y="938"/>
                  <a:pt x="121827" y="1007"/>
                  <a:pt x="121119" y="1088"/>
                </a:cubicBezTo>
                <a:cubicBezTo>
                  <a:pt x="120412" y="1163"/>
                  <a:pt x="119705" y="1250"/>
                  <a:pt x="118998" y="1336"/>
                </a:cubicBezTo>
                <a:cubicBezTo>
                  <a:pt x="118292" y="1429"/>
                  <a:pt x="117587" y="1521"/>
                  <a:pt x="116882" y="1619"/>
                </a:cubicBezTo>
                <a:cubicBezTo>
                  <a:pt x="116177" y="1723"/>
                  <a:pt x="115473" y="1827"/>
                  <a:pt x="114770" y="1937"/>
                </a:cubicBezTo>
                <a:cubicBezTo>
                  <a:pt x="114067" y="2053"/>
                  <a:pt x="113365" y="2168"/>
                  <a:pt x="112663" y="2290"/>
                </a:cubicBezTo>
                <a:cubicBezTo>
                  <a:pt x="111962" y="2411"/>
                  <a:pt x="111262" y="2544"/>
                  <a:pt x="110562" y="2677"/>
                </a:cubicBezTo>
                <a:cubicBezTo>
                  <a:pt x="109863" y="2810"/>
                  <a:pt x="109165" y="2948"/>
                  <a:pt x="108468" y="3093"/>
                </a:cubicBezTo>
                <a:cubicBezTo>
                  <a:pt x="107771" y="3237"/>
                  <a:pt x="107075" y="3387"/>
                  <a:pt x="106380" y="3543"/>
                </a:cubicBezTo>
                <a:cubicBezTo>
                  <a:pt x="105685" y="3699"/>
                  <a:pt x="104992" y="3855"/>
                  <a:pt x="104300" y="4023"/>
                </a:cubicBezTo>
                <a:cubicBezTo>
                  <a:pt x="103607" y="4190"/>
                  <a:pt x="102917" y="4364"/>
                  <a:pt x="102227" y="4537"/>
                </a:cubicBezTo>
                <a:cubicBezTo>
                  <a:pt x="101538" y="4716"/>
                  <a:pt x="100849" y="4901"/>
                  <a:pt x="100163" y="5086"/>
                </a:cubicBezTo>
                <a:cubicBezTo>
                  <a:pt x="99476" y="5276"/>
                  <a:pt x="98791" y="5467"/>
                  <a:pt x="98107" y="5669"/>
                </a:cubicBezTo>
                <a:cubicBezTo>
                  <a:pt x="97424" y="5865"/>
                  <a:pt x="96742" y="6068"/>
                  <a:pt x="96061" y="6281"/>
                </a:cubicBezTo>
                <a:cubicBezTo>
                  <a:pt x="95381" y="6489"/>
                  <a:pt x="94702" y="6703"/>
                  <a:pt x="94025" y="6923"/>
                </a:cubicBezTo>
                <a:cubicBezTo>
                  <a:pt x="93348" y="7142"/>
                  <a:pt x="92673" y="7368"/>
                  <a:pt x="91999" y="7599"/>
                </a:cubicBezTo>
                <a:cubicBezTo>
                  <a:pt x="91326" y="7830"/>
                  <a:pt x="90654" y="8067"/>
                  <a:pt x="89984" y="8309"/>
                </a:cubicBezTo>
                <a:cubicBezTo>
                  <a:pt x="89314" y="8552"/>
                  <a:pt x="88647" y="8794"/>
                  <a:pt x="87981" y="9049"/>
                </a:cubicBezTo>
                <a:cubicBezTo>
                  <a:pt x="87315" y="9303"/>
                  <a:pt x="86651" y="9557"/>
                  <a:pt x="85989" y="9817"/>
                </a:cubicBezTo>
                <a:cubicBezTo>
                  <a:pt x="85327" y="10083"/>
                  <a:pt x="84667" y="10348"/>
                  <a:pt x="84010" y="10620"/>
                </a:cubicBezTo>
                <a:cubicBezTo>
                  <a:pt x="83352" y="10891"/>
                  <a:pt x="82696" y="11174"/>
                  <a:pt x="82043" y="11458"/>
                </a:cubicBezTo>
                <a:cubicBezTo>
                  <a:pt x="81390" y="11741"/>
                  <a:pt x="80739" y="12024"/>
                  <a:pt x="80090" y="12318"/>
                </a:cubicBezTo>
                <a:cubicBezTo>
                  <a:pt x="79441" y="12613"/>
                  <a:pt x="78794" y="12908"/>
                  <a:pt x="78151" y="13214"/>
                </a:cubicBezTo>
                <a:cubicBezTo>
                  <a:pt x="77506" y="13520"/>
                  <a:pt x="76864" y="13826"/>
                  <a:pt x="76225" y="14138"/>
                </a:cubicBezTo>
                <a:cubicBezTo>
                  <a:pt x="75586" y="14450"/>
                  <a:pt x="74949" y="14774"/>
                  <a:pt x="74315" y="15091"/>
                </a:cubicBezTo>
                <a:cubicBezTo>
                  <a:pt x="73681" y="15415"/>
                  <a:pt x="73049" y="15744"/>
                  <a:pt x="72420" y="16079"/>
                </a:cubicBezTo>
                <a:cubicBezTo>
                  <a:pt x="71791" y="16414"/>
                  <a:pt x="71164" y="16749"/>
                  <a:pt x="70540" y="17096"/>
                </a:cubicBezTo>
                <a:cubicBezTo>
                  <a:pt x="69916" y="17437"/>
                  <a:pt x="69295" y="17783"/>
                  <a:pt x="68677" y="18136"/>
                </a:cubicBezTo>
                <a:cubicBezTo>
                  <a:pt x="68059" y="18494"/>
                  <a:pt x="67443" y="18846"/>
                  <a:pt x="66830" y="19210"/>
                </a:cubicBezTo>
                <a:cubicBezTo>
                  <a:pt x="66218" y="19574"/>
                  <a:pt x="65607" y="19944"/>
                  <a:pt x="65001" y="20314"/>
                </a:cubicBezTo>
                <a:cubicBezTo>
                  <a:pt x="64393" y="20689"/>
                  <a:pt x="63790" y="21065"/>
                  <a:pt x="63189" y="21446"/>
                </a:cubicBezTo>
                <a:cubicBezTo>
                  <a:pt x="62588" y="21827"/>
                  <a:pt x="61990" y="22214"/>
                  <a:pt x="61394" y="22607"/>
                </a:cubicBezTo>
                <a:cubicBezTo>
                  <a:pt x="60799" y="22994"/>
                  <a:pt x="60208" y="23393"/>
                  <a:pt x="59619" y="23791"/>
                </a:cubicBezTo>
                <a:cubicBezTo>
                  <a:pt x="59030" y="24190"/>
                  <a:pt x="58445" y="24594"/>
                  <a:pt x="57862" y="25004"/>
                </a:cubicBezTo>
                <a:cubicBezTo>
                  <a:pt x="57280" y="25415"/>
                  <a:pt x="56700" y="25831"/>
                  <a:pt x="56124" y="26246"/>
                </a:cubicBezTo>
                <a:cubicBezTo>
                  <a:pt x="55548" y="26668"/>
                  <a:pt x="54976" y="27090"/>
                  <a:pt x="54406" y="27517"/>
                </a:cubicBezTo>
                <a:cubicBezTo>
                  <a:pt x="53837" y="27945"/>
                  <a:pt x="53272" y="28378"/>
                  <a:pt x="52709" y="28817"/>
                </a:cubicBezTo>
                <a:cubicBezTo>
                  <a:pt x="52146" y="29250"/>
                  <a:pt x="51587" y="29695"/>
                  <a:pt x="51032" y="30140"/>
                </a:cubicBezTo>
                <a:cubicBezTo>
                  <a:pt x="50476" y="30585"/>
                  <a:pt x="49924" y="31036"/>
                  <a:pt x="49375" y="31486"/>
                </a:cubicBezTo>
                <a:cubicBezTo>
                  <a:pt x="48827" y="31943"/>
                  <a:pt x="48282" y="32399"/>
                  <a:pt x="47741" y="32861"/>
                </a:cubicBezTo>
                <a:cubicBezTo>
                  <a:pt x="47200" y="33323"/>
                  <a:pt x="46662" y="33791"/>
                  <a:pt x="46128" y="34265"/>
                </a:cubicBezTo>
                <a:cubicBezTo>
                  <a:pt x="45594" y="34733"/>
                  <a:pt x="45064" y="35212"/>
                  <a:pt x="44537" y="35692"/>
                </a:cubicBezTo>
                <a:cubicBezTo>
                  <a:pt x="44010" y="36171"/>
                  <a:pt x="43488" y="36651"/>
                  <a:pt x="42969" y="37142"/>
                </a:cubicBezTo>
                <a:cubicBezTo>
                  <a:pt x="42450" y="37627"/>
                  <a:pt x="41935" y="38118"/>
                  <a:pt x="41423" y="38615"/>
                </a:cubicBezTo>
                <a:cubicBezTo>
                  <a:pt x="40913" y="39112"/>
                  <a:pt x="40405" y="39608"/>
                  <a:pt x="39902" y="40117"/>
                </a:cubicBezTo>
                <a:cubicBezTo>
                  <a:pt x="39398" y="40619"/>
                  <a:pt x="38899" y="41128"/>
                  <a:pt x="38404" y="41636"/>
                </a:cubicBezTo>
                <a:cubicBezTo>
                  <a:pt x="37908" y="42150"/>
                  <a:pt x="37417" y="42664"/>
                  <a:pt x="36929" y="43184"/>
                </a:cubicBezTo>
                <a:cubicBezTo>
                  <a:pt x="36442" y="43704"/>
                  <a:pt x="35959" y="44224"/>
                  <a:pt x="35480" y="44756"/>
                </a:cubicBezTo>
                <a:cubicBezTo>
                  <a:pt x="35001" y="45281"/>
                  <a:pt x="34526" y="45813"/>
                  <a:pt x="34055" y="46344"/>
                </a:cubicBezTo>
                <a:cubicBezTo>
                  <a:pt x="33584" y="46882"/>
                  <a:pt x="33118" y="47419"/>
                  <a:pt x="32655" y="47962"/>
                </a:cubicBezTo>
                <a:cubicBezTo>
                  <a:pt x="32193" y="48499"/>
                  <a:pt x="31735" y="49048"/>
                  <a:pt x="31281" y="49597"/>
                </a:cubicBezTo>
                <a:cubicBezTo>
                  <a:pt x="30827" y="50146"/>
                  <a:pt x="30378" y="50694"/>
                  <a:pt x="29933" y="51255"/>
                </a:cubicBezTo>
                <a:cubicBezTo>
                  <a:pt x="29488" y="51809"/>
                  <a:pt x="29047" y="52370"/>
                  <a:pt x="28611" y="52930"/>
                </a:cubicBezTo>
                <a:cubicBezTo>
                  <a:pt x="28174" y="53496"/>
                  <a:pt x="27742" y="54062"/>
                  <a:pt x="27315" y="54628"/>
                </a:cubicBezTo>
                <a:cubicBezTo>
                  <a:pt x="26888" y="55200"/>
                  <a:pt x="26464" y="55772"/>
                  <a:pt x="26046" y="56350"/>
                </a:cubicBezTo>
                <a:cubicBezTo>
                  <a:pt x="25628" y="56928"/>
                  <a:pt x="25214" y="57505"/>
                  <a:pt x="24805" y="58089"/>
                </a:cubicBezTo>
                <a:cubicBezTo>
                  <a:pt x="24395" y="58672"/>
                  <a:pt x="23990" y="59256"/>
                  <a:pt x="23590" y="59845"/>
                </a:cubicBezTo>
                <a:cubicBezTo>
                  <a:pt x="23190" y="60434"/>
                  <a:pt x="22795" y="61029"/>
                  <a:pt x="22404" y="61624"/>
                </a:cubicBezTo>
                <a:cubicBezTo>
                  <a:pt x="22013" y="62219"/>
                  <a:pt x="21627" y="62814"/>
                  <a:pt x="21245" y="63421"/>
                </a:cubicBezTo>
                <a:cubicBezTo>
                  <a:pt x="20864" y="64022"/>
                  <a:pt x="20487" y="64622"/>
                  <a:pt x="20115" y="65229"/>
                </a:cubicBezTo>
                <a:cubicBezTo>
                  <a:pt x="19743" y="65841"/>
                  <a:pt x="19376" y="66448"/>
                  <a:pt x="19013" y="67060"/>
                </a:cubicBezTo>
                <a:cubicBezTo>
                  <a:pt x="18652" y="67673"/>
                  <a:pt x="18294" y="68291"/>
                  <a:pt x="17941" y="68909"/>
                </a:cubicBezTo>
                <a:cubicBezTo>
                  <a:pt x="17588" y="69527"/>
                  <a:pt x="17241" y="70151"/>
                  <a:pt x="16898" y="70775"/>
                </a:cubicBezTo>
                <a:cubicBezTo>
                  <a:pt x="16555" y="71399"/>
                  <a:pt x="16217" y="72028"/>
                  <a:pt x="15883" y="72658"/>
                </a:cubicBezTo>
                <a:cubicBezTo>
                  <a:pt x="15550" y="73288"/>
                  <a:pt x="15222" y="73918"/>
                  <a:pt x="14899" y="74553"/>
                </a:cubicBezTo>
                <a:cubicBezTo>
                  <a:pt x="14576" y="75188"/>
                  <a:pt x="14258" y="75824"/>
                  <a:pt x="13944" y="76465"/>
                </a:cubicBezTo>
                <a:cubicBezTo>
                  <a:pt x="13631" y="77106"/>
                  <a:pt x="13323" y="77748"/>
                  <a:pt x="13020" y="78389"/>
                </a:cubicBezTo>
                <a:cubicBezTo>
                  <a:pt x="12717" y="79036"/>
                  <a:pt x="12419" y="79683"/>
                  <a:pt x="12126" y="80330"/>
                </a:cubicBezTo>
                <a:cubicBezTo>
                  <a:pt x="11833" y="80983"/>
                  <a:pt x="11545" y="81630"/>
                  <a:pt x="11262" y="82288"/>
                </a:cubicBezTo>
                <a:cubicBezTo>
                  <a:pt x="10979" y="82941"/>
                  <a:pt x="10702" y="83594"/>
                  <a:pt x="10430" y="84252"/>
                </a:cubicBezTo>
                <a:cubicBezTo>
                  <a:pt x="10157" y="84911"/>
                  <a:pt x="9890" y="85570"/>
                  <a:pt x="9628" y="86234"/>
                </a:cubicBezTo>
                <a:cubicBezTo>
                  <a:pt x="9366" y="86898"/>
                  <a:pt x="9109" y="87563"/>
                  <a:pt x="8857" y="88227"/>
                </a:cubicBezTo>
                <a:cubicBezTo>
                  <a:pt x="8606" y="88897"/>
                  <a:pt x="8359" y="89561"/>
                  <a:pt x="8118" y="90232"/>
                </a:cubicBezTo>
                <a:cubicBezTo>
                  <a:pt x="7877" y="90902"/>
                  <a:pt x="7641" y="91578"/>
                  <a:pt x="7411" y="92248"/>
                </a:cubicBezTo>
                <a:cubicBezTo>
                  <a:pt x="7180" y="92924"/>
                  <a:pt x="6955" y="93600"/>
                  <a:pt x="6735" y="94275"/>
                </a:cubicBezTo>
                <a:cubicBezTo>
                  <a:pt x="6515" y="94957"/>
                  <a:pt x="6300" y="95633"/>
                  <a:pt x="6090" y="96315"/>
                </a:cubicBezTo>
                <a:cubicBezTo>
                  <a:pt x="5882" y="96996"/>
                  <a:pt x="5678" y="97678"/>
                  <a:pt x="5479" y="98360"/>
                </a:cubicBezTo>
                <a:cubicBezTo>
                  <a:pt x="5280" y="99047"/>
                  <a:pt x="5087" y="99729"/>
                  <a:pt x="4899" y="100416"/>
                </a:cubicBezTo>
                <a:cubicBezTo>
                  <a:pt x="4711" y="101104"/>
                  <a:pt x="4529" y="101797"/>
                  <a:pt x="4352" y="102484"/>
                </a:cubicBezTo>
                <a:cubicBezTo>
                  <a:pt x="4175" y="103172"/>
                  <a:pt x="4003" y="103865"/>
                  <a:pt x="3837" y="104558"/>
                </a:cubicBezTo>
                <a:cubicBezTo>
                  <a:pt x="3671" y="105252"/>
                  <a:pt x="3510" y="105945"/>
                  <a:pt x="3355" y="106638"/>
                </a:cubicBezTo>
                <a:cubicBezTo>
                  <a:pt x="3199" y="107337"/>
                  <a:pt x="3049" y="108030"/>
                  <a:pt x="2905" y="108729"/>
                </a:cubicBezTo>
                <a:cubicBezTo>
                  <a:pt x="2761" y="109428"/>
                  <a:pt x="2622" y="110127"/>
                  <a:pt x="2489" y="110826"/>
                </a:cubicBezTo>
                <a:cubicBezTo>
                  <a:pt x="2355" y="111525"/>
                  <a:pt x="2227" y="112224"/>
                  <a:pt x="2105" y="112929"/>
                </a:cubicBezTo>
                <a:cubicBezTo>
                  <a:pt x="1983" y="113628"/>
                  <a:pt x="1866" y="114333"/>
                  <a:pt x="1755" y="115038"/>
                </a:cubicBezTo>
                <a:cubicBezTo>
                  <a:pt x="1643" y="115742"/>
                  <a:pt x="1537" y="116447"/>
                  <a:pt x="1437" y="117152"/>
                </a:cubicBezTo>
                <a:cubicBezTo>
                  <a:pt x="1337" y="117857"/>
                  <a:pt x="1242" y="118562"/>
                  <a:pt x="1152" y="119266"/>
                </a:cubicBezTo>
                <a:cubicBezTo>
                  <a:pt x="1064" y="119977"/>
                  <a:pt x="980" y="120682"/>
                  <a:pt x="901" y="121392"/>
                </a:cubicBezTo>
                <a:cubicBezTo>
                  <a:pt x="823" y="122097"/>
                  <a:pt x="751" y="122808"/>
                  <a:pt x="684" y="123518"/>
                </a:cubicBezTo>
                <a:cubicBezTo>
                  <a:pt x="617" y="124223"/>
                  <a:pt x="556" y="124933"/>
                  <a:pt x="500" y="125644"/>
                </a:cubicBezTo>
                <a:cubicBezTo>
                  <a:pt x="444" y="126355"/>
                  <a:pt x="393" y="127065"/>
                  <a:pt x="349" y="127776"/>
                </a:cubicBezTo>
                <a:cubicBezTo>
                  <a:pt x="304" y="128486"/>
                  <a:pt x="265" y="129197"/>
                  <a:pt x="232" y="129913"/>
                </a:cubicBezTo>
                <a:cubicBezTo>
                  <a:pt x="198" y="130624"/>
                  <a:pt x="170" y="131334"/>
                  <a:pt x="147" y="132045"/>
                </a:cubicBezTo>
                <a:cubicBezTo>
                  <a:pt x="125" y="132761"/>
                  <a:pt x="108" y="133472"/>
                  <a:pt x="97" y="134182"/>
                </a:cubicBezTo>
                <a:cubicBezTo>
                  <a:pt x="86" y="134893"/>
                  <a:pt x="80" y="135609"/>
                  <a:pt x="80" y="136320"/>
                </a:cubicBezTo>
                <a:cubicBezTo>
                  <a:pt x="80" y="137030"/>
                  <a:pt x="86" y="137747"/>
                  <a:pt x="97" y="138457"/>
                </a:cubicBezTo>
                <a:cubicBezTo>
                  <a:pt x="108" y="139168"/>
                  <a:pt x="125" y="139884"/>
                  <a:pt x="147" y="140595"/>
                </a:cubicBezTo>
                <a:cubicBezTo>
                  <a:pt x="170" y="141305"/>
                  <a:pt x="198" y="142016"/>
                  <a:pt x="232" y="142726"/>
                </a:cubicBezTo>
                <a:cubicBezTo>
                  <a:pt x="265" y="143443"/>
                  <a:pt x="304" y="144153"/>
                  <a:pt x="349" y="144864"/>
                </a:cubicBezTo>
                <a:cubicBezTo>
                  <a:pt x="393" y="145574"/>
                  <a:pt x="444" y="146285"/>
                  <a:pt x="500" y="146995"/>
                </a:cubicBezTo>
                <a:cubicBezTo>
                  <a:pt x="556" y="147706"/>
                  <a:pt x="617" y="148417"/>
                  <a:pt x="684" y="149121"/>
                </a:cubicBezTo>
                <a:cubicBezTo>
                  <a:pt x="751" y="149832"/>
                  <a:pt x="823" y="150543"/>
                  <a:pt x="901" y="151247"/>
                </a:cubicBezTo>
                <a:cubicBezTo>
                  <a:pt x="980" y="151958"/>
                  <a:pt x="1064" y="152663"/>
                  <a:pt x="1152" y="153373"/>
                </a:cubicBezTo>
                <a:cubicBezTo>
                  <a:pt x="1242" y="154078"/>
                  <a:pt x="1337" y="154783"/>
                  <a:pt x="1437" y="155488"/>
                </a:cubicBezTo>
                <a:cubicBezTo>
                  <a:pt x="1537" y="156198"/>
                  <a:pt x="1643" y="156903"/>
                  <a:pt x="1755" y="157602"/>
                </a:cubicBezTo>
                <a:cubicBezTo>
                  <a:pt x="1866" y="158307"/>
                  <a:pt x="1983" y="159011"/>
                  <a:pt x="2105" y="159711"/>
                </a:cubicBezTo>
                <a:cubicBezTo>
                  <a:pt x="2227" y="160415"/>
                  <a:pt x="2355" y="161114"/>
                  <a:pt x="2489" y="161813"/>
                </a:cubicBezTo>
                <a:cubicBezTo>
                  <a:pt x="2622" y="162512"/>
                  <a:pt x="2761" y="163211"/>
                  <a:pt x="2905" y="163910"/>
                </a:cubicBezTo>
                <a:cubicBezTo>
                  <a:pt x="3049" y="164609"/>
                  <a:pt x="3199" y="165302"/>
                  <a:pt x="3355" y="166001"/>
                </a:cubicBezTo>
                <a:cubicBezTo>
                  <a:pt x="3510" y="166695"/>
                  <a:pt x="3671" y="167388"/>
                  <a:pt x="3837" y="168081"/>
                </a:cubicBezTo>
                <a:cubicBezTo>
                  <a:pt x="4003" y="168774"/>
                  <a:pt x="4175" y="169468"/>
                  <a:pt x="4352" y="170155"/>
                </a:cubicBezTo>
                <a:cubicBezTo>
                  <a:pt x="4529" y="170843"/>
                  <a:pt x="4711" y="171536"/>
                  <a:pt x="4899" y="172223"/>
                </a:cubicBezTo>
                <a:cubicBezTo>
                  <a:pt x="5087" y="172911"/>
                  <a:pt x="5280" y="173592"/>
                  <a:pt x="5479" y="174280"/>
                </a:cubicBezTo>
                <a:cubicBezTo>
                  <a:pt x="5678" y="174962"/>
                  <a:pt x="5882" y="175643"/>
                  <a:pt x="6090" y="176325"/>
                </a:cubicBezTo>
                <a:cubicBezTo>
                  <a:pt x="6300" y="177007"/>
                  <a:pt x="6515" y="177688"/>
                  <a:pt x="6735" y="178364"/>
                </a:cubicBezTo>
                <a:cubicBezTo>
                  <a:pt x="6955" y="179040"/>
                  <a:pt x="7180" y="179716"/>
                  <a:pt x="7411" y="180392"/>
                </a:cubicBezTo>
                <a:cubicBezTo>
                  <a:pt x="7641" y="181062"/>
                  <a:pt x="7877" y="181738"/>
                  <a:pt x="8118" y="182408"/>
                </a:cubicBezTo>
                <a:cubicBezTo>
                  <a:pt x="8359" y="183078"/>
                  <a:pt x="8606" y="183748"/>
                  <a:pt x="8857" y="184413"/>
                </a:cubicBezTo>
                <a:cubicBezTo>
                  <a:pt x="9109" y="185077"/>
                  <a:pt x="9366" y="185741"/>
                  <a:pt x="9628" y="186406"/>
                </a:cubicBezTo>
                <a:cubicBezTo>
                  <a:pt x="9890" y="187070"/>
                  <a:pt x="10157" y="187728"/>
                  <a:pt x="10430" y="188387"/>
                </a:cubicBezTo>
                <a:cubicBezTo>
                  <a:pt x="10702" y="189046"/>
                  <a:pt x="10979" y="189698"/>
                  <a:pt x="11262" y="190351"/>
                </a:cubicBezTo>
                <a:cubicBezTo>
                  <a:pt x="11545" y="191010"/>
                  <a:pt x="11833" y="191657"/>
                  <a:pt x="12126" y="192310"/>
                </a:cubicBezTo>
                <a:cubicBezTo>
                  <a:pt x="12419" y="192957"/>
                  <a:pt x="12717" y="193604"/>
                  <a:pt x="13020" y="194251"/>
                </a:cubicBezTo>
                <a:cubicBezTo>
                  <a:pt x="13323" y="194892"/>
                  <a:pt x="13631" y="195539"/>
                  <a:pt x="13944" y="196174"/>
                </a:cubicBezTo>
                <a:cubicBezTo>
                  <a:pt x="14258" y="196816"/>
                  <a:pt x="14576" y="197451"/>
                  <a:pt x="14899" y="198086"/>
                </a:cubicBezTo>
                <a:cubicBezTo>
                  <a:pt x="15222" y="198722"/>
                  <a:pt x="15550" y="199352"/>
                  <a:pt x="15883" y="199981"/>
                </a:cubicBezTo>
                <a:cubicBezTo>
                  <a:pt x="16217" y="200611"/>
                  <a:pt x="16555" y="201241"/>
                  <a:pt x="16898" y="201865"/>
                </a:cubicBezTo>
                <a:cubicBezTo>
                  <a:pt x="17241" y="202489"/>
                  <a:pt x="17588" y="203112"/>
                  <a:pt x="17941" y="203731"/>
                </a:cubicBezTo>
                <a:cubicBezTo>
                  <a:pt x="18294" y="204349"/>
                  <a:pt x="18652" y="204967"/>
                  <a:pt x="19013" y="205579"/>
                </a:cubicBezTo>
                <a:cubicBezTo>
                  <a:pt x="19376" y="206191"/>
                  <a:pt x="19743" y="206804"/>
                  <a:pt x="20115" y="207410"/>
                </a:cubicBezTo>
                <a:cubicBezTo>
                  <a:pt x="20487" y="208017"/>
                  <a:pt x="20864" y="208618"/>
                  <a:pt x="21245" y="209224"/>
                </a:cubicBezTo>
                <a:cubicBezTo>
                  <a:pt x="21627" y="209825"/>
                  <a:pt x="22013" y="210420"/>
                  <a:pt x="22404" y="211015"/>
                </a:cubicBezTo>
                <a:cubicBezTo>
                  <a:pt x="22795" y="211610"/>
                  <a:pt x="23190" y="212205"/>
                  <a:pt x="23590" y="212795"/>
                </a:cubicBezTo>
                <a:cubicBezTo>
                  <a:pt x="23990" y="213384"/>
                  <a:pt x="24395" y="213967"/>
                  <a:pt x="24805" y="214551"/>
                </a:cubicBezTo>
                <a:cubicBezTo>
                  <a:pt x="25214" y="215134"/>
                  <a:pt x="25628" y="215712"/>
                  <a:pt x="26046" y="216290"/>
                </a:cubicBezTo>
                <a:cubicBezTo>
                  <a:pt x="26464" y="216867"/>
                  <a:pt x="26888" y="217439"/>
                  <a:pt x="27315" y="218011"/>
                </a:cubicBezTo>
                <a:cubicBezTo>
                  <a:pt x="27742" y="218577"/>
                  <a:pt x="28174" y="219143"/>
                  <a:pt x="28611" y="219709"/>
                </a:cubicBezTo>
                <a:cubicBezTo>
                  <a:pt x="29047" y="220270"/>
                  <a:pt x="29488" y="220830"/>
                  <a:pt x="29933" y="221385"/>
                </a:cubicBezTo>
                <a:cubicBezTo>
                  <a:pt x="30378" y="221945"/>
                  <a:pt x="30827" y="222494"/>
                  <a:pt x="31281" y="223043"/>
                </a:cubicBezTo>
                <a:cubicBezTo>
                  <a:pt x="31735" y="223592"/>
                  <a:pt x="32193" y="224140"/>
                  <a:pt x="32655" y="224683"/>
                </a:cubicBezTo>
                <a:cubicBezTo>
                  <a:pt x="33118" y="225221"/>
                  <a:pt x="33584" y="225758"/>
                  <a:pt x="34055" y="226295"/>
                </a:cubicBezTo>
                <a:cubicBezTo>
                  <a:pt x="34526" y="226827"/>
                  <a:pt x="35001" y="227358"/>
                  <a:pt x="35480" y="227884"/>
                </a:cubicBezTo>
                <a:cubicBezTo>
                  <a:pt x="35959" y="228415"/>
                  <a:pt x="36442" y="228935"/>
                  <a:pt x="36929" y="229455"/>
                </a:cubicBezTo>
                <a:cubicBezTo>
                  <a:pt x="37417" y="229975"/>
                  <a:pt x="37908" y="230489"/>
                  <a:pt x="38404" y="231003"/>
                </a:cubicBezTo>
                <a:cubicBezTo>
                  <a:pt x="38899" y="231512"/>
                  <a:pt x="39398" y="232020"/>
                  <a:pt x="39902" y="232523"/>
                </a:cubicBezTo>
                <a:cubicBezTo>
                  <a:pt x="40405" y="233031"/>
                  <a:pt x="40913" y="233528"/>
                  <a:pt x="41423" y="234025"/>
                </a:cubicBezTo>
                <a:cubicBezTo>
                  <a:pt x="41935" y="234522"/>
                  <a:pt x="42450" y="235013"/>
                  <a:pt x="42969" y="235498"/>
                </a:cubicBezTo>
                <a:cubicBezTo>
                  <a:pt x="43488" y="235989"/>
                  <a:pt x="44010" y="236468"/>
                  <a:pt x="44537" y="236948"/>
                </a:cubicBezTo>
                <a:cubicBezTo>
                  <a:pt x="45064" y="237427"/>
                  <a:pt x="45594" y="237907"/>
                  <a:pt x="46128" y="238375"/>
                </a:cubicBezTo>
                <a:cubicBezTo>
                  <a:pt x="46662" y="238848"/>
                  <a:pt x="47200" y="239316"/>
                  <a:pt x="47741" y="239778"/>
                </a:cubicBezTo>
                <a:cubicBezTo>
                  <a:pt x="48282" y="240241"/>
                  <a:pt x="48827" y="240697"/>
                  <a:pt x="49375" y="241153"/>
                </a:cubicBezTo>
                <a:cubicBezTo>
                  <a:pt x="49924" y="241604"/>
                  <a:pt x="50476" y="242055"/>
                  <a:pt x="51032" y="242499"/>
                </a:cubicBezTo>
                <a:cubicBezTo>
                  <a:pt x="51587" y="242944"/>
                  <a:pt x="52146" y="243389"/>
                  <a:pt x="52709" y="243822"/>
                </a:cubicBezTo>
                <a:cubicBezTo>
                  <a:pt x="53272" y="244261"/>
                  <a:pt x="53837" y="244695"/>
                  <a:pt x="54406" y="245122"/>
                </a:cubicBezTo>
                <a:cubicBezTo>
                  <a:pt x="54976" y="245550"/>
                  <a:pt x="55548" y="245971"/>
                  <a:pt x="56124" y="246393"/>
                </a:cubicBezTo>
                <a:cubicBezTo>
                  <a:pt x="56700" y="246809"/>
                  <a:pt x="57280" y="247225"/>
                  <a:pt x="57862" y="247635"/>
                </a:cubicBezTo>
                <a:cubicBezTo>
                  <a:pt x="58445" y="248045"/>
                  <a:pt x="59030" y="248450"/>
                  <a:pt x="59619" y="248848"/>
                </a:cubicBezTo>
                <a:cubicBezTo>
                  <a:pt x="60208" y="249247"/>
                  <a:pt x="60799" y="249645"/>
                  <a:pt x="61394" y="250038"/>
                </a:cubicBezTo>
                <a:cubicBezTo>
                  <a:pt x="61990" y="250425"/>
                  <a:pt x="62588" y="250812"/>
                  <a:pt x="63189" y="251194"/>
                </a:cubicBezTo>
                <a:cubicBezTo>
                  <a:pt x="63790" y="251575"/>
                  <a:pt x="64393" y="251956"/>
                  <a:pt x="65001" y="252326"/>
                </a:cubicBezTo>
                <a:cubicBezTo>
                  <a:pt x="65607" y="252696"/>
                  <a:pt x="66218" y="253065"/>
                  <a:pt x="66830" y="253429"/>
                </a:cubicBezTo>
                <a:cubicBezTo>
                  <a:pt x="67443" y="253793"/>
                  <a:pt x="68059" y="254151"/>
                  <a:pt x="68677" y="254504"/>
                </a:cubicBezTo>
                <a:cubicBezTo>
                  <a:pt x="69295" y="254856"/>
                  <a:pt x="69916" y="255203"/>
                  <a:pt x="70540" y="255544"/>
                </a:cubicBezTo>
                <a:cubicBezTo>
                  <a:pt x="71164" y="255890"/>
                  <a:pt x="71791" y="256225"/>
                  <a:pt x="72420" y="256560"/>
                </a:cubicBezTo>
                <a:cubicBezTo>
                  <a:pt x="73049" y="256895"/>
                  <a:pt x="73681" y="257225"/>
                  <a:pt x="74315" y="257548"/>
                </a:cubicBezTo>
                <a:cubicBezTo>
                  <a:pt x="74949" y="257872"/>
                  <a:pt x="75586" y="258190"/>
                  <a:pt x="76225" y="258501"/>
                </a:cubicBezTo>
                <a:cubicBezTo>
                  <a:pt x="76864" y="258813"/>
                  <a:pt x="77506" y="259125"/>
                  <a:pt x="78151" y="259426"/>
                </a:cubicBezTo>
                <a:cubicBezTo>
                  <a:pt x="78794" y="259732"/>
                  <a:pt x="79441" y="260027"/>
                  <a:pt x="80090" y="260321"/>
                </a:cubicBezTo>
                <a:cubicBezTo>
                  <a:pt x="80739" y="260616"/>
                  <a:pt x="81390" y="260905"/>
                  <a:pt x="82043" y="261188"/>
                </a:cubicBezTo>
                <a:cubicBezTo>
                  <a:pt x="82696" y="261471"/>
                  <a:pt x="83352" y="261748"/>
                  <a:pt x="84010" y="262020"/>
                </a:cubicBezTo>
                <a:cubicBezTo>
                  <a:pt x="84667" y="262291"/>
                  <a:pt x="85327" y="262557"/>
                  <a:pt x="85989" y="262823"/>
                </a:cubicBezTo>
                <a:cubicBezTo>
                  <a:pt x="86651" y="263083"/>
                  <a:pt x="87315" y="263343"/>
                  <a:pt x="87981" y="263591"/>
                </a:cubicBezTo>
                <a:cubicBezTo>
                  <a:pt x="88647" y="263845"/>
                  <a:pt x="89314" y="264088"/>
                  <a:pt x="89984" y="264330"/>
                </a:cubicBezTo>
                <a:cubicBezTo>
                  <a:pt x="90654" y="264573"/>
                  <a:pt x="91326" y="264810"/>
                  <a:pt x="91999" y="265041"/>
                </a:cubicBezTo>
                <a:cubicBezTo>
                  <a:pt x="92673" y="265272"/>
                  <a:pt x="93348" y="265497"/>
                  <a:pt x="94025" y="265717"/>
                </a:cubicBezTo>
                <a:cubicBezTo>
                  <a:pt x="94702" y="265936"/>
                  <a:pt x="95381" y="266150"/>
                  <a:pt x="96061" y="266358"/>
                </a:cubicBezTo>
                <a:cubicBezTo>
                  <a:pt x="96742" y="266572"/>
                  <a:pt x="97424" y="266774"/>
                  <a:pt x="98107" y="266970"/>
                </a:cubicBezTo>
                <a:cubicBezTo>
                  <a:pt x="98791" y="267173"/>
                  <a:pt x="99476" y="267363"/>
                  <a:pt x="100163" y="267554"/>
                </a:cubicBezTo>
                <a:cubicBezTo>
                  <a:pt x="100849" y="267739"/>
                  <a:pt x="101538" y="267924"/>
                  <a:pt x="102227" y="268103"/>
                </a:cubicBezTo>
                <a:cubicBezTo>
                  <a:pt x="102917" y="268276"/>
                  <a:pt x="103607" y="268449"/>
                  <a:pt x="104300" y="268617"/>
                </a:cubicBezTo>
                <a:cubicBezTo>
                  <a:pt x="104992" y="268784"/>
                  <a:pt x="105685" y="268940"/>
                  <a:pt x="106380" y="269096"/>
                </a:cubicBezTo>
                <a:cubicBezTo>
                  <a:pt x="107075" y="269252"/>
                  <a:pt x="107771" y="269402"/>
                  <a:pt x="108468" y="269547"/>
                </a:cubicBezTo>
                <a:cubicBezTo>
                  <a:pt x="109165" y="269691"/>
                  <a:pt x="109863" y="269830"/>
                  <a:pt x="110562" y="269963"/>
                </a:cubicBezTo>
                <a:cubicBezTo>
                  <a:pt x="111262" y="270096"/>
                  <a:pt x="111962" y="270229"/>
                  <a:pt x="112663" y="270350"/>
                </a:cubicBezTo>
                <a:cubicBezTo>
                  <a:pt x="113365" y="270471"/>
                  <a:pt x="114067" y="270587"/>
                  <a:pt x="114770" y="270702"/>
                </a:cubicBezTo>
                <a:cubicBezTo>
                  <a:pt x="115473" y="270812"/>
                  <a:pt x="116177" y="270916"/>
                  <a:pt x="116882" y="271020"/>
                </a:cubicBezTo>
                <a:cubicBezTo>
                  <a:pt x="117587" y="271118"/>
                  <a:pt x="118292" y="271211"/>
                  <a:pt x="118998" y="271303"/>
                </a:cubicBezTo>
                <a:cubicBezTo>
                  <a:pt x="119705" y="271390"/>
                  <a:pt x="120412" y="271476"/>
                  <a:pt x="121119" y="271551"/>
                </a:cubicBezTo>
                <a:cubicBezTo>
                  <a:pt x="121827" y="271632"/>
                  <a:pt x="122535" y="271702"/>
                  <a:pt x="123244" y="271771"/>
                </a:cubicBezTo>
                <a:cubicBezTo>
                  <a:pt x="123952" y="271840"/>
                  <a:pt x="124662" y="271898"/>
                  <a:pt x="125371" y="271956"/>
                </a:cubicBezTo>
                <a:cubicBezTo>
                  <a:pt x="126081" y="272014"/>
                  <a:pt x="126791" y="272060"/>
                  <a:pt x="127502" y="272106"/>
                </a:cubicBezTo>
                <a:cubicBezTo>
                  <a:pt x="128212" y="272152"/>
                  <a:pt x="128923" y="272193"/>
                  <a:pt x="129634" y="272222"/>
                </a:cubicBezTo>
                <a:cubicBezTo>
                  <a:pt x="130345" y="272256"/>
                  <a:pt x="131056" y="272285"/>
                  <a:pt x="131768" y="272308"/>
                </a:cubicBezTo>
                <a:cubicBezTo>
                  <a:pt x="132479" y="272331"/>
                  <a:pt x="133191" y="272349"/>
                  <a:pt x="133903" y="272360"/>
                </a:cubicBezTo>
                <a:cubicBezTo>
                  <a:pt x="134615" y="272372"/>
                  <a:pt x="135326" y="272378"/>
                  <a:pt x="136038" y="272378"/>
                </a:cubicBezTo>
                <a:cubicBezTo>
                  <a:pt x="136750" y="272378"/>
                  <a:pt x="137462" y="272372"/>
                  <a:pt x="138174" y="272360"/>
                </a:cubicBezTo>
                <a:cubicBezTo>
                  <a:pt x="138886" y="272349"/>
                  <a:pt x="139597" y="272331"/>
                  <a:pt x="140309" y="272308"/>
                </a:cubicBezTo>
                <a:cubicBezTo>
                  <a:pt x="141020" y="272285"/>
                  <a:pt x="141732" y="272256"/>
                  <a:pt x="142443" y="272222"/>
                </a:cubicBezTo>
                <a:cubicBezTo>
                  <a:pt x="143154" y="272193"/>
                  <a:pt x="143865" y="272152"/>
                  <a:pt x="144575" y="272106"/>
                </a:cubicBezTo>
                <a:cubicBezTo>
                  <a:pt x="145286" y="272060"/>
                  <a:pt x="145996" y="272014"/>
                  <a:pt x="146706" y="271956"/>
                </a:cubicBezTo>
                <a:cubicBezTo>
                  <a:pt x="147415" y="271898"/>
                  <a:pt x="148124" y="271840"/>
                  <a:pt x="148833" y="271771"/>
                </a:cubicBezTo>
                <a:cubicBezTo>
                  <a:pt x="149542" y="271702"/>
                  <a:pt x="150250" y="271632"/>
                  <a:pt x="150958" y="271551"/>
                </a:cubicBezTo>
                <a:cubicBezTo>
                  <a:pt x="151665" y="271476"/>
                  <a:pt x="152372" y="271390"/>
                  <a:pt x="153078" y="271303"/>
                </a:cubicBezTo>
                <a:cubicBezTo>
                  <a:pt x="153785" y="271211"/>
                  <a:pt x="154490" y="271118"/>
                  <a:pt x="155195" y="271020"/>
                </a:cubicBezTo>
                <a:cubicBezTo>
                  <a:pt x="155900" y="270916"/>
                  <a:pt x="156604" y="270812"/>
                  <a:pt x="157307" y="270702"/>
                </a:cubicBezTo>
                <a:cubicBezTo>
                  <a:pt x="158010" y="270587"/>
                  <a:pt x="158712" y="270471"/>
                  <a:pt x="159414" y="270350"/>
                </a:cubicBezTo>
                <a:cubicBezTo>
                  <a:pt x="160115" y="270229"/>
                  <a:pt x="160815" y="270096"/>
                  <a:pt x="161514" y="269963"/>
                </a:cubicBezTo>
                <a:cubicBezTo>
                  <a:pt x="162214" y="269830"/>
                  <a:pt x="162912" y="269691"/>
                  <a:pt x="163609" y="269547"/>
                </a:cubicBezTo>
                <a:cubicBezTo>
                  <a:pt x="164306" y="269402"/>
                  <a:pt x="165002" y="269252"/>
                  <a:pt x="165697" y="269096"/>
                </a:cubicBezTo>
                <a:cubicBezTo>
                  <a:pt x="166391" y="268940"/>
                  <a:pt x="167085" y="268784"/>
                  <a:pt x="167777" y="268617"/>
                </a:cubicBezTo>
                <a:cubicBezTo>
                  <a:pt x="168469" y="268449"/>
                  <a:pt x="169160" y="268276"/>
                  <a:pt x="169850" y="268103"/>
                </a:cubicBezTo>
                <a:cubicBezTo>
                  <a:pt x="170539" y="267924"/>
                  <a:pt x="171227" y="267739"/>
                  <a:pt x="171914" y="267554"/>
                </a:cubicBezTo>
                <a:cubicBezTo>
                  <a:pt x="172601" y="267363"/>
                  <a:pt x="173286" y="267173"/>
                  <a:pt x="173969" y="266970"/>
                </a:cubicBezTo>
                <a:cubicBezTo>
                  <a:pt x="174653" y="266774"/>
                  <a:pt x="175335" y="266572"/>
                  <a:pt x="176015" y="266358"/>
                </a:cubicBezTo>
                <a:cubicBezTo>
                  <a:pt x="176696" y="266150"/>
                  <a:pt x="177375" y="265936"/>
                  <a:pt x="178052" y="265717"/>
                </a:cubicBezTo>
                <a:cubicBezTo>
                  <a:pt x="178729" y="265497"/>
                  <a:pt x="179404" y="265272"/>
                  <a:pt x="180078" y="265041"/>
                </a:cubicBezTo>
                <a:cubicBezTo>
                  <a:pt x="180751" y="264810"/>
                  <a:pt x="181423" y="264573"/>
                  <a:pt x="182092" y="264330"/>
                </a:cubicBezTo>
                <a:cubicBezTo>
                  <a:pt x="182762" y="264088"/>
                  <a:pt x="183430" y="263845"/>
                  <a:pt x="184096" y="263591"/>
                </a:cubicBezTo>
                <a:cubicBezTo>
                  <a:pt x="184762" y="263343"/>
                  <a:pt x="185426" y="263083"/>
                  <a:pt x="186088" y="262823"/>
                </a:cubicBezTo>
                <a:cubicBezTo>
                  <a:pt x="186750" y="262557"/>
                  <a:pt x="187410" y="262291"/>
                  <a:pt x="188067" y="262020"/>
                </a:cubicBezTo>
                <a:cubicBezTo>
                  <a:pt x="188725" y="261748"/>
                  <a:pt x="189380" y="261471"/>
                  <a:pt x="190034" y="261188"/>
                </a:cubicBezTo>
                <a:cubicBezTo>
                  <a:pt x="190687" y="260905"/>
                  <a:pt x="191338" y="260616"/>
                  <a:pt x="191987" y="260321"/>
                </a:cubicBezTo>
                <a:cubicBezTo>
                  <a:pt x="192636" y="260027"/>
                  <a:pt x="193282" y="259732"/>
                  <a:pt x="193926" y="259426"/>
                </a:cubicBezTo>
                <a:cubicBezTo>
                  <a:pt x="194570" y="259125"/>
                  <a:pt x="195212" y="258813"/>
                  <a:pt x="195851" y="258501"/>
                </a:cubicBezTo>
                <a:cubicBezTo>
                  <a:pt x="196491" y="258190"/>
                  <a:pt x="197128" y="257872"/>
                  <a:pt x="197762" y="257548"/>
                </a:cubicBezTo>
                <a:cubicBezTo>
                  <a:pt x="198396" y="257225"/>
                  <a:pt x="199028" y="256895"/>
                  <a:pt x="199657" y="256560"/>
                </a:cubicBezTo>
                <a:cubicBezTo>
                  <a:pt x="200286" y="256225"/>
                  <a:pt x="200913" y="255890"/>
                  <a:pt x="201536" y="255544"/>
                </a:cubicBezTo>
                <a:cubicBezTo>
                  <a:pt x="202161" y="255203"/>
                  <a:pt x="202782" y="254856"/>
                  <a:pt x="203400" y="254504"/>
                </a:cubicBezTo>
                <a:cubicBezTo>
                  <a:pt x="204018" y="254151"/>
                  <a:pt x="204634" y="253793"/>
                  <a:pt x="205247" y="253429"/>
                </a:cubicBezTo>
                <a:cubicBezTo>
                  <a:pt x="205859" y="253065"/>
                  <a:pt x="206469" y="252696"/>
                  <a:pt x="207076" y="252326"/>
                </a:cubicBezTo>
                <a:cubicBezTo>
                  <a:pt x="207683" y="251956"/>
                  <a:pt x="208287" y="251575"/>
                  <a:pt x="208888" y="251194"/>
                </a:cubicBezTo>
                <a:cubicBezTo>
                  <a:pt x="209489" y="250812"/>
                  <a:pt x="210087" y="250425"/>
                  <a:pt x="210682" y="250038"/>
                </a:cubicBezTo>
                <a:cubicBezTo>
                  <a:pt x="211277" y="249645"/>
                  <a:pt x="211869" y="249247"/>
                  <a:pt x="212458" y="248848"/>
                </a:cubicBezTo>
                <a:cubicBezTo>
                  <a:pt x="213047" y="248450"/>
                  <a:pt x="213632" y="248045"/>
                  <a:pt x="214215" y="247635"/>
                </a:cubicBezTo>
                <a:cubicBezTo>
                  <a:pt x="214797" y="247225"/>
                  <a:pt x="215377" y="246809"/>
                  <a:pt x="215952" y="246393"/>
                </a:cubicBezTo>
                <a:cubicBezTo>
                  <a:pt x="216528" y="245971"/>
                  <a:pt x="217101" y="245550"/>
                  <a:pt x="217670" y="245122"/>
                </a:cubicBezTo>
                <a:cubicBezTo>
                  <a:pt x="218239" y="244695"/>
                  <a:pt x="218805" y="244261"/>
                  <a:pt x="219368" y="243822"/>
                </a:cubicBezTo>
                <a:cubicBezTo>
                  <a:pt x="219930" y="243389"/>
                  <a:pt x="220490" y="242944"/>
                  <a:pt x="221045" y="242499"/>
                </a:cubicBezTo>
                <a:cubicBezTo>
                  <a:pt x="221600" y="242055"/>
                  <a:pt x="222153" y="241604"/>
                  <a:pt x="222701" y="241153"/>
                </a:cubicBezTo>
                <a:cubicBezTo>
                  <a:pt x="223250" y="240697"/>
                  <a:pt x="223795" y="240241"/>
                  <a:pt x="224336" y="239778"/>
                </a:cubicBezTo>
                <a:cubicBezTo>
                  <a:pt x="224877" y="239316"/>
                  <a:pt x="225415" y="238848"/>
                  <a:pt x="225949" y="238375"/>
                </a:cubicBezTo>
                <a:cubicBezTo>
                  <a:pt x="226483" y="237907"/>
                  <a:pt x="227013" y="237427"/>
                  <a:pt x="227540" y="236948"/>
                </a:cubicBezTo>
                <a:cubicBezTo>
                  <a:pt x="228067" y="236468"/>
                  <a:pt x="228589" y="235989"/>
                  <a:pt x="229108" y="235498"/>
                </a:cubicBezTo>
                <a:cubicBezTo>
                  <a:pt x="229627" y="235013"/>
                  <a:pt x="230142" y="234522"/>
                  <a:pt x="230653" y="234025"/>
                </a:cubicBezTo>
                <a:cubicBezTo>
                  <a:pt x="231164" y="233528"/>
                  <a:pt x="231672" y="233031"/>
                  <a:pt x="232175" y="232523"/>
                </a:cubicBezTo>
                <a:cubicBezTo>
                  <a:pt x="232678" y="232020"/>
                  <a:pt x="233178" y="231512"/>
                  <a:pt x="233673" y="231003"/>
                </a:cubicBezTo>
                <a:cubicBezTo>
                  <a:pt x="234169" y="230489"/>
                  <a:pt x="234660" y="229975"/>
                  <a:pt x="235147" y="229455"/>
                </a:cubicBezTo>
                <a:cubicBezTo>
                  <a:pt x="235635" y="228935"/>
                  <a:pt x="236118" y="228415"/>
                  <a:pt x="236597" y="227884"/>
                </a:cubicBezTo>
                <a:cubicBezTo>
                  <a:pt x="237076" y="227358"/>
                  <a:pt x="237551" y="226827"/>
                  <a:pt x="238022" y="226295"/>
                </a:cubicBezTo>
                <a:cubicBezTo>
                  <a:pt x="238493" y="225758"/>
                  <a:pt x="238959" y="225221"/>
                  <a:pt x="239422" y="224683"/>
                </a:cubicBezTo>
                <a:cubicBezTo>
                  <a:pt x="239884" y="224140"/>
                  <a:pt x="240342" y="223592"/>
                  <a:pt x="240796" y="223043"/>
                </a:cubicBezTo>
                <a:cubicBezTo>
                  <a:pt x="241249" y="222494"/>
                  <a:pt x="241699" y="221945"/>
                  <a:pt x="242144" y="221385"/>
                </a:cubicBezTo>
                <a:cubicBezTo>
                  <a:pt x="242589" y="220830"/>
                  <a:pt x="243030" y="220270"/>
                  <a:pt x="243466" y="219709"/>
                </a:cubicBezTo>
                <a:cubicBezTo>
                  <a:pt x="243902" y="219143"/>
                  <a:pt x="244334" y="218577"/>
                  <a:pt x="244762" y="218011"/>
                </a:cubicBezTo>
                <a:cubicBezTo>
                  <a:pt x="245189" y="217439"/>
                  <a:pt x="245612" y="216867"/>
                  <a:pt x="246031" y="216290"/>
                </a:cubicBezTo>
                <a:cubicBezTo>
                  <a:pt x="246449" y="215712"/>
                  <a:pt x="246863" y="215134"/>
                  <a:pt x="247272" y="214551"/>
                </a:cubicBezTo>
                <a:cubicBezTo>
                  <a:pt x="247682" y="213967"/>
                  <a:pt x="248087" y="213384"/>
                  <a:pt x="248487" y="212795"/>
                </a:cubicBezTo>
                <a:cubicBezTo>
                  <a:pt x="248887" y="212205"/>
                  <a:pt x="249282" y="211610"/>
                  <a:pt x="249673" y="211015"/>
                </a:cubicBezTo>
                <a:cubicBezTo>
                  <a:pt x="250064" y="210420"/>
                  <a:pt x="250450" y="209825"/>
                  <a:pt x="250832" y="209224"/>
                </a:cubicBezTo>
                <a:cubicBezTo>
                  <a:pt x="251213" y="208618"/>
                  <a:pt x="251589" y="208017"/>
                  <a:pt x="251962" y="207410"/>
                </a:cubicBezTo>
                <a:cubicBezTo>
                  <a:pt x="252334" y="206804"/>
                  <a:pt x="252701" y="206191"/>
                  <a:pt x="253063" y="205579"/>
                </a:cubicBezTo>
                <a:cubicBezTo>
                  <a:pt x="253425" y="204967"/>
                  <a:pt x="253783" y="204349"/>
                  <a:pt x="254136" y="203731"/>
                </a:cubicBezTo>
                <a:cubicBezTo>
                  <a:pt x="254489" y="203112"/>
                  <a:pt x="254836" y="202489"/>
                  <a:pt x="255179" y="201865"/>
                </a:cubicBezTo>
                <a:cubicBezTo>
                  <a:pt x="255522" y="201241"/>
                  <a:pt x="255860" y="200611"/>
                  <a:pt x="256193" y="199981"/>
                </a:cubicBezTo>
                <a:cubicBezTo>
                  <a:pt x="256526" y="199352"/>
                  <a:pt x="256855" y="198722"/>
                  <a:pt x="257178" y="198086"/>
                </a:cubicBezTo>
                <a:cubicBezTo>
                  <a:pt x="257501" y="197451"/>
                  <a:pt x="257819" y="196816"/>
                  <a:pt x="258132" y="196174"/>
                </a:cubicBezTo>
                <a:cubicBezTo>
                  <a:pt x="258445" y="195539"/>
                  <a:pt x="258754" y="194892"/>
                  <a:pt x="259057" y="194251"/>
                </a:cubicBezTo>
                <a:cubicBezTo>
                  <a:pt x="259360" y="193604"/>
                  <a:pt x="259658" y="192957"/>
                  <a:pt x="259951" y="192310"/>
                </a:cubicBezTo>
                <a:cubicBezTo>
                  <a:pt x="260244" y="191657"/>
                  <a:pt x="260532" y="191010"/>
                  <a:pt x="260814" y="190351"/>
                </a:cubicBezTo>
                <a:cubicBezTo>
                  <a:pt x="261097" y="189698"/>
                  <a:pt x="261375" y="189046"/>
                  <a:pt x="261647" y="188387"/>
                </a:cubicBezTo>
                <a:cubicBezTo>
                  <a:pt x="261919" y="187728"/>
                  <a:pt x="262187" y="187070"/>
                  <a:pt x="262449" y="186406"/>
                </a:cubicBezTo>
                <a:cubicBezTo>
                  <a:pt x="262711" y="185741"/>
                  <a:pt x="262968" y="185077"/>
                  <a:pt x="263219" y="184413"/>
                </a:cubicBezTo>
                <a:cubicBezTo>
                  <a:pt x="263471" y="183748"/>
                  <a:pt x="263718" y="183078"/>
                  <a:pt x="263958" y="182408"/>
                </a:cubicBezTo>
                <a:cubicBezTo>
                  <a:pt x="264200" y="181738"/>
                  <a:pt x="264436" y="181062"/>
                  <a:pt x="264666" y="180392"/>
                </a:cubicBezTo>
                <a:cubicBezTo>
                  <a:pt x="264897" y="179716"/>
                  <a:pt x="265122" y="179040"/>
                  <a:pt x="265342" y="178364"/>
                </a:cubicBezTo>
                <a:cubicBezTo>
                  <a:pt x="265562" y="177688"/>
                  <a:pt x="265777" y="177007"/>
                  <a:pt x="265986" y="176325"/>
                </a:cubicBezTo>
                <a:cubicBezTo>
                  <a:pt x="266195" y="175643"/>
                  <a:pt x="266399" y="174962"/>
                  <a:pt x="266598" y="174280"/>
                </a:cubicBezTo>
                <a:cubicBezTo>
                  <a:pt x="266797" y="173592"/>
                  <a:pt x="266990" y="172911"/>
                  <a:pt x="267178" y="172223"/>
                </a:cubicBezTo>
                <a:cubicBezTo>
                  <a:pt x="267365" y="171536"/>
                  <a:pt x="267548" y="170843"/>
                  <a:pt x="267725" y="170155"/>
                </a:cubicBezTo>
                <a:cubicBezTo>
                  <a:pt x="267902" y="169468"/>
                  <a:pt x="268074" y="168774"/>
                  <a:pt x="268240" y="168081"/>
                </a:cubicBezTo>
                <a:cubicBezTo>
                  <a:pt x="268406" y="167388"/>
                  <a:pt x="268567" y="166695"/>
                  <a:pt x="268722" y="166001"/>
                </a:cubicBezTo>
                <a:cubicBezTo>
                  <a:pt x="268877" y="165302"/>
                  <a:pt x="269027" y="164609"/>
                  <a:pt x="269172" y="163910"/>
                </a:cubicBezTo>
                <a:cubicBezTo>
                  <a:pt x="269316" y="163211"/>
                  <a:pt x="269455" y="162512"/>
                  <a:pt x="269588" y="161813"/>
                </a:cubicBezTo>
                <a:cubicBezTo>
                  <a:pt x="269721" y="161114"/>
                  <a:pt x="269849" y="160415"/>
                  <a:pt x="269972" y="159711"/>
                </a:cubicBezTo>
                <a:cubicBezTo>
                  <a:pt x="270094" y="159011"/>
                  <a:pt x="270211" y="158307"/>
                  <a:pt x="270322" y="157602"/>
                </a:cubicBezTo>
                <a:cubicBezTo>
                  <a:pt x="270434" y="156903"/>
                  <a:pt x="270540" y="156198"/>
                  <a:pt x="270640" y="155488"/>
                </a:cubicBezTo>
                <a:cubicBezTo>
                  <a:pt x="270740" y="154783"/>
                  <a:pt x="270835" y="154078"/>
                  <a:pt x="270924" y="153373"/>
                </a:cubicBezTo>
                <a:cubicBezTo>
                  <a:pt x="271013" y="152663"/>
                  <a:pt x="271097" y="151958"/>
                  <a:pt x="271175" y="151247"/>
                </a:cubicBezTo>
                <a:cubicBezTo>
                  <a:pt x="271253" y="150543"/>
                  <a:pt x="271326" y="149832"/>
                  <a:pt x="271393" y="149121"/>
                </a:cubicBezTo>
                <a:cubicBezTo>
                  <a:pt x="271460" y="148417"/>
                  <a:pt x="271521" y="147706"/>
                  <a:pt x="271577" y="146995"/>
                </a:cubicBezTo>
                <a:cubicBezTo>
                  <a:pt x="271633" y="146285"/>
                  <a:pt x="271683" y="145574"/>
                  <a:pt x="271728" y="144864"/>
                </a:cubicBezTo>
                <a:cubicBezTo>
                  <a:pt x="271773" y="144153"/>
                  <a:pt x="271812" y="143443"/>
                  <a:pt x="271845" y="142726"/>
                </a:cubicBezTo>
                <a:cubicBezTo>
                  <a:pt x="271879" y="142016"/>
                  <a:pt x="271907" y="141305"/>
                  <a:pt x="271929" y="140595"/>
                </a:cubicBezTo>
                <a:cubicBezTo>
                  <a:pt x="271951" y="139884"/>
                  <a:pt x="271969" y="139168"/>
                  <a:pt x="271980" y="138457"/>
                </a:cubicBezTo>
                <a:cubicBezTo>
                  <a:pt x="271991" y="137747"/>
                  <a:pt x="271996" y="137030"/>
                  <a:pt x="271996" y="136320"/>
                </a:cubicBezTo>
                <a:close/>
              </a:path>
            </a:pathLst>
          </a:custGeom>
          <a:noFill/>
          <a:ln w="19050" cap="rnd">
            <a:solidFill>
              <a:srgbClr val="C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9CA2ED26-8A83-1455-2EFF-8F0CC1D8722F}"/>
              </a:ext>
            </a:extLst>
          </p:cNvPr>
          <p:cNvSpPr/>
          <p:nvPr/>
        </p:nvSpPr>
        <p:spPr>
          <a:xfrm>
            <a:off x="7779659" y="2760478"/>
            <a:ext cx="271912" cy="272109"/>
          </a:xfrm>
          <a:custGeom>
            <a:avLst/>
            <a:gdLst>
              <a:gd name="connsiteX0" fmla="*/ 271993 w 271912"/>
              <a:gd name="connsiteY0" fmla="*/ 136323 h 272109"/>
              <a:gd name="connsiteX1" fmla="*/ 271982 w 271912"/>
              <a:gd name="connsiteY1" fmla="*/ 134186 h 272109"/>
              <a:gd name="connsiteX2" fmla="*/ 271930 w 271912"/>
              <a:gd name="connsiteY2" fmla="*/ 132049 h 272109"/>
              <a:gd name="connsiteX3" fmla="*/ 271843 w 271912"/>
              <a:gd name="connsiteY3" fmla="*/ 129914 h 272109"/>
              <a:gd name="connsiteX4" fmla="*/ 271728 w 271912"/>
              <a:gd name="connsiteY4" fmla="*/ 127780 h 272109"/>
              <a:gd name="connsiteX5" fmla="*/ 271578 w 271912"/>
              <a:gd name="connsiteY5" fmla="*/ 125648 h 272109"/>
              <a:gd name="connsiteX6" fmla="*/ 271393 w 271912"/>
              <a:gd name="connsiteY6" fmla="*/ 123519 h 272109"/>
              <a:gd name="connsiteX7" fmla="*/ 271174 w 271912"/>
              <a:gd name="connsiteY7" fmla="*/ 121393 h 272109"/>
              <a:gd name="connsiteX8" fmla="*/ 270925 w 271912"/>
              <a:gd name="connsiteY8" fmla="*/ 119271 h 272109"/>
              <a:gd name="connsiteX9" fmla="*/ 270643 w 271912"/>
              <a:gd name="connsiteY9" fmla="*/ 117153 h 272109"/>
              <a:gd name="connsiteX10" fmla="*/ 270325 w 271912"/>
              <a:gd name="connsiteY10" fmla="*/ 115039 h 272109"/>
              <a:gd name="connsiteX11" fmla="*/ 269973 w 271912"/>
              <a:gd name="connsiteY11" fmla="*/ 112931 h 272109"/>
              <a:gd name="connsiteX12" fmla="*/ 269586 w 271912"/>
              <a:gd name="connsiteY12" fmla="*/ 110829 h 272109"/>
              <a:gd name="connsiteX13" fmla="*/ 269171 w 271912"/>
              <a:gd name="connsiteY13" fmla="*/ 108733 h 272109"/>
              <a:gd name="connsiteX14" fmla="*/ 268720 w 271912"/>
              <a:gd name="connsiteY14" fmla="*/ 106643 h 272109"/>
              <a:gd name="connsiteX15" fmla="*/ 268241 w 271912"/>
              <a:gd name="connsiteY15" fmla="*/ 104562 h 272109"/>
              <a:gd name="connsiteX16" fmla="*/ 267727 w 271912"/>
              <a:gd name="connsiteY16" fmla="*/ 102487 h 272109"/>
              <a:gd name="connsiteX17" fmla="*/ 267179 w 271912"/>
              <a:gd name="connsiteY17" fmla="*/ 100421 h 272109"/>
              <a:gd name="connsiteX18" fmla="*/ 266596 w 271912"/>
              <a:gd name="connsiteY18" fmla="*/ 98365 h 272109"/>
              <a:gd name="connsiteX19" fmla="*/ 265984 w 271912"/>
              <a:gd name="connsiteY19" fmla="*/ 96318 h 272109"/>
              <a:gd name="connsiteX20" fmla="*/ 265343 w 271912"/>
              <a:gd name="connsiteY20" fmla="*/ 94279 h 272109"/>
              <a:gd name="connsiteX21" fmla="*/ 264668 w 271912"/>
              <a:gd name="connsiteY21" fmla="*/ 92252 h 272109"/>
              <a:gd name="connsiteX22" fmla="*/ 263958 w 271912"/>
              <a:gd name="connsiteY22" fmla="*/ 90236 h 272109"/>
              <a:gd name="connsiteX23" fmla="*/ 263219 w 271912"/>
              <a:gd name="connsiteY23" fmla="*/ 88231 h 272109"/>
              <a:gd name="connsiteX24" fmla="*/ 262451 w 271912"/>
              <a:gd name="connsiteY24" fmla="*/ 86238 h 272109"/>
              <a:gd name="connsiteX25" fmla="*/ 261649 w 271912"/>
              <a:gd name="connsiteY25" fmla="*/ 84257 h 272109"/>
              <a:gd name="connsiteX26" fmla="*/ 260812 w 271912"/>
              <a:gd name="connsiteY26" fmla="*/ 82289 h 272109"/>
              <a:gd name="connsiteX27" fmla="*/ 259951 w 271912"/>
              <a:gd name="connsiteY27" fmla="*/ 80335 h 272109"/>
              <a:gd name="connsiteX28" fmla="*/ 259057 w 271912"/>
              <a:gd name="connsiteY28" fmla="*/ 78393 h 272109"/>
              <a:gd name="connsiteX29" fmla="*/ 258133 w 271912"/>
              <a:gd name="connsiteY29" fmla="*/ 76467 h 272109"/>
              <a:gd name="connsiteX30" fmla="*/ 257180 w 271912"/>
              <a:gd name="connsiteY30" fmla="*/ 74555 h 272109"/>
              <a:gd name="connsiteX31" fmla="*/ 256193 w 271912"/>
              <a:gd name="connsiteY31" fmla="*/ 72659 h 272109"/>
              <a:gd name="connsiteX32" fmla="*/ 255177 w 271912"/>
              <a:gd name="connsiteY32" fmla="*/ 70778 h 272109"/>
              <a:gd name="connsiteX33" fmla="*/ 254138 w 271912"/>
              <a:gd name="connsiteY33" fmla="*/ 68913 h 272109"/>
              <a:gd name="connsiteX34" fmla="*/ 253064 w 271912"/>
              <a:gd name="connsiteY34" fmla="*/ 67066 h 272109"/>
              <a:gd name="connsiteX35" fmla="*/ 251962 w 271912"/>
              <a:gd name="connsiteY35" fmla="*/ 65234 h 272109"/>
              <a:gd name="connsiteX36" fmla="*/ 250830 w 271912"/>
              <a:gd name="connsiteY36" fmla="*/ 63421 h 272109"/>
              <a:gd name="connsiteX37" fmla="*/ 249670 w 271912"/>
              <a:gd name="connsiteY37" fmla="*/ 61625 h 272109"/>
              <a:gd name="connsiteX38" fmla="*/ 248487 w 271912"/>
              <a:gd name="connsiteY38" fmla="*/ 59848 h 272109"/>
              <a:gd name="connsiteX39" fmla="*/ 247274 w 271912"/>
              <a:gd name="connsiteY39" fmla="*/ 58091 h 272109"/>
              <a:gd name="connsiteX40" fmla="*/ 246033 w 271912"/>
              <a:gd name="connsiteY40" fmla="*/ 56352 h 272109"/>
              <a:gd name="connsiteX41" fmla="*/ 244763 w 271912"/>
              <a:gd name="connsiteY41" fmla="*/ 54632 h 272109"/>
              <a:gd name="connsiteX42" fmla="*/ 243464 w 271912"/>
              <a:gd name="connsiteY42" fmla="*/ 52934 h 272109"/>
              <a:gd name="connsiteX43" fmla="*/ 242142 w 271912"/>
              <a:gd name="connsiteY43" fmla="*/ 51255 h 272109"/>
              <a:gd name="connsiteX44" fmla="*/ 240797 w 271912"/>
              <a:gd name="connsiteY44" fmla="*/ 49598 h 272109"/>
              <a:gd name="connsiteX45" fmla="*/ 239423 w 271912"/>
              <a:gd name="connsiteY45" fmla="*/ 47962 h 272109"/>
              <a:gd name="connsiteX46" fmla="*/ 238021 w 271912"/>
              <a:gd name="connsiteY46" fmla="*/ 46348 h 272109"/>
              <a:gd name="connsiteX47" fmla="*/ 236595 w 271912"/>
              <a:gd name="connsiteY47" fmla="*/ 44756 h 272109"/>
              <a:gd name="connsiteX48" fmla="*/ 235146 w 271912"/>
              <a:gd name="connsiteY48" fmla="*/ 43187 h 272109"/>
              <a:gd name="connsiteX49" fmla="*/ 233674 w 271912"/>
              <a:gd name="connsiteY49" fmla="*/ 41641 h 272109"/>
              <a:gd name="connsiteX50" fmla="*/ 232173 w 271912"/>
              <a:gd name="connsiteY50" fmla="*/ 40117 h 272109"/>
              <a:gd name="connsiteX51" fmla="*/ 230654 w 271912"/>
              <a:gd name="connsiteY51" fmla="*/ 38618 h 272109"/>
              <a:gd name="connsiteX52" fmla="*/ 229107 w 271912"/>
              <a:gd name="connsiteY52" fmla="*/ 37143 h 272109"/>
              <a:gd name="connsiteX53" fmla="*/ 227537 w 271912"/>
              <a:gd name="connsiteY53" fmla="*/ 35692 h 272109"/>
              <a:gd name="connsiteX54" fmla="*/ 225950 w 271912"/>
              <a:gd name="connsiteY54" fmla="*/ 34267 h 272109"/>
              <a:gd name="connsiteX55" fmla="*/ 224333 w 271912"/>
              <a:gd name="connsiteY55" fmla="*/ 32866 h 272109"/>
              <a:gd name="connsiteX56" fmla="*/ 222700 w 271912"/>
              <a:gd name="connsiteY56" fmla="*/ 31491 h 272109"/>
              <a:gd name="connsiteX57" fmla="*/ 221043 w 271912"/>
              <a:gd name="connsiteY57" fmla="*/ 30141 h 272109"/>
              <a:gd name="connsiteX58" fmla="*/ 219369 w 271912"/>
              <a:gd name="connsiteY58" fmla="*/ 28818 h 272109"/>
              <a:gd name="connsiteX59" fmla="*/ 217671 w 271912"/>
              <a:gd name="connsiteY59" fmla="*/ 27522 h 272109"/>
              <a:gd name="connsiteX60" fmla="*/ 215951 w 271912"/>
              <a:gd name="connsiteY60" fmla="*/ 26252 h 272109"/>
              <a:gd name="connsiteX61" fmla="*/ 214214 w 271912"/>
              <a:gd name="connsiteY61" fmla="*/ 25010 h 272109"/>
              <a:gd name="connsiteX62" fmla="*/ 212459 w 271912"/>
              <a:gd name="connsiteY62" fmla="*/ 23795 h 272109"/>
              <a:gd name="connsiteX63" fmla="*/ 210681 w 271912"/>
              <a:gd name="connsiteY63" fmla="*/ 22607 h 272109"/>
              <a:gd name="connsiteX64" fmla="*/ 208885 w 271912"/>
              <a:gd name="connsiteY64" fmla="*/ 21448 h 272109"/>
              <a:gd name="connsiteX65" fmla="*/ 207078 w 271912"/>
              <a:gd name="connsiteY65" fmla="*/ 20317 h 272109"/>
              <a:gd name="connsiteX66" fmla="*/ 205248 w 271912"/>
              <a:gd name="connsiteY66" fmla="*/ 19215 h 272109"/>
              <a:gd name="connsiteX67" fmla="*/ 203401 w 271912"/>
              <a:gd name="connsiteY67" fmla="*/ 18141 h 272109"/>
              <a:gd name="connsiteX68" fmla="*/ 201536 w 271912"/>
              <a:gd name="connsiteY68" fmla="*/ 17097 h 272109"/>
              <a:gd name="connsiteX69" fmla="*/ 199655 w 271912"/>
              <a:gd name="connsiteY69" fmla="*/ 16082 h 272109"/>
              <a:gd name="connsiteX70" fmla="*/ 197761 w 271912"/>
              <a:gd name="connsiteY70" fmla="*/ 15097 h 272109"/>
              <a:gd name="connsiteX71" fmla="*/ 195850 w 271912"/>
              <a:gd name="connsiteY71" fmla="*/ 14142 h 272109"/>
              <a:gd name="connsiteX72" fmla="*/ 193928 w 271912"/>
              <a:gd name="connsiteY72" fmla="*/ 13217 h 272109"/>
              <a:gd name="connsiteX73" fmla="*/ 191988 w 271912"/>
              <a:gd name="connsiteY73" fmla="*/ 12322 h 272109"/>
              <a:gd name="connsiteX74" fmla="*/ 190031 w 271912"/>
              <a:gd name="connsiteY74" fmla="*/ 11458 h 272109"/>
              <a:gd name="connsiteX75" fmla="*/ 188069 w 271912"/>
              <a:gd name="connsiteY75" fmla="*/ 10625 h 272109"/>
              <a:gd name="connsiteX76" fmla="*/ 186088 w 271912"/>
              <a:gd name="connsiteY76" fmla="*/ 9822 h 272109"/>
              <a:gd name="connsiteX77" fmla="*/ 184097 w 271912"/>
              <a:gd name="connsiteY77" fmla="*/ 9051 h 272109"/>
              <a:gd name="connsiteX78" fmla="*/ 182094 w 271912"/>
              <a:gd name="connsiteY78" fmla="*/ 8311 h 272109"/>
              <a:gd name="connsiteX79" fmla="*/ 180079 w 271912"/>
              <a:gd name="connsiteY79" fmla="*/ 7603 h 272109"/>
              <a:gd name="connsiteX80" fmla="*/ 178053 w 271912"/>
              <a:gd name="connsiteY80" fmla="*/ 6927 h 272109"/>
              <a:gd name="connsiteX81" fmla="*/ 176015 w 271912"/>
              <a:gd name="connsiteY81" fmla="*/ 6283 h 272109"/>
              <a:gd name="connsiteX82" fmla="*/ 173971 w 271912"/>
              <a:gd name="connsiteY82" fmla="*/ 5670 h 272109"/>
              <a:gd name="connsiteX83" fmla="*/ 171916 w 271912"/>
              <a:gd name="connsiteY83" fmla="*/ 5090 h 272109"/>
              <a:gd name="connsiteX84" fmla="*/ 169850 w 271912"/>
              <a:gd name="connsiteY84" fmla="*/ 4543 h 272109"/>
              <a:gd name="connsiteX85" fmla="*/ 167777 w 271912"/>
              <a:gd name="connsiteY85" fmla="*/ 4027 h 272109"/>
              <a:gd name="connsiteX86" fmla="*/ 165697 w 271912"/>
              <a:gd name="connsiteY86" fmla="*/ 3544 h 272109"/>
              <a:gd name="connsiteX87" fmla="*/ 163609 w 271912"/>
              <a:gd name="connsiteY87" fmla="*/ 3095 h 272109"/>
              <a:gd name="connsiteX88" fmla="*/ 161514 w 271912"/>
              <a:gd name="connsiteY88" fmla="*/ 2678 h 272109"/>
              <a:gd name="connsiteX89" fmla="*/ 159414 w 271912"/>
              <a:gd name="connsiteY89" fmla="*/ 2294 h 272109"/>
              <a:gd name="connsiteX90" fmla="*/ 157306 w 271912"/>
              <a:gd name="connsiteY90" fmla="*/ 1943 h 272109"/>
              <a:gd name="connsiteX91" fmla="*/ 155195 w 271912"/>
              <a:gd name="connsiteY91" fmla="*/ 1625 h 272109"/>
              <a:gd name="connsiteX92" fmla="*/ 153078 w 271912"/>
              <a:gd name="connsiteY92" fmla="*/ 1341 h 272109"/>
              <a:gd name="connsiteX93" fmla="*/ 150958 w 271912"/>
              <a:gd name="connsiteY93" fmla="*/ 1090 h 272109"/>
              <a:gd name="connsiteX94" fmla="*/ 148833 w 271912"/>
              <a:gd name="connsiteY94" fmla="*/ 872 h 272109"/>
              <a:gd name="connsiteX95" fmla="*/ 146705 w 271912"/>
              <a:gd name="connsiteY95" fmla="*/ 687 h 272109"/>
              <a:gd name="connsiteX96" fmla="*/ 144575 w 271912"/>
              <a:gd name="connsiteY96" fmla="*/ 536 h 272109"/>
              <a:gd name="connsiteX97" fmla="*/ 142443 w 271912"/>
              <a:gd name="connsiteY97" fmla="*/ 419 h 272109"/>
              <a:gd name="connsiteX98" fmla="*/ 140308 w 271912"/>
              <a:gd name="connsiteY98" fmla="*/ 335 h 272109"/>
              <a:gd name="connsiteX99" fmla="*/ 138174 w 271912"/>
              <a:gd name="connsiteY99" fmla="*/ 285 h 272109"/>
              <a:gd name="connsiteX100" fmla="*/ 136038 w 271912"/>
              <a:gd name="connsiteY100" fmla="*/ 268 h 272109"/>
              <a:gd name="connsiteX101" fmla="*/ 133902 w 271912"/>
              <a:gd name="connsiteY101" fmla="*/ 285 h 272109"/>
              <a:gd name="connsiteX102" fmla="*/ 131768 w 271912"/>
              <a:gd name="connsiteY102" fmla="*/ 335 h 272109"/>
              <a:gd name="connsiteX103" fmla="*/ 129634 w 271912"/>
              <a:gd name="connsiteY103" fmla="*/ 419 h 272109"/>
              <a:gd name="connsiteX104" fmla="*/ 127502 w 271912"/>
              <a:gd name="connsiteY104" fmla="*/ 536 h 272109"/>
              <a:gd name="connsiteX105" fmla="*/ 125371 w 271912"/>
              <a:gd name="connsiteY105" fmla="*/ 687 h 272109"/>
              <a:gd name="connsiteX106" fmla="*/ 123244 w 271912"/>
              <a:gd name="connsiteY106" fmla="*/ 872 h 272109"/>
              <a:gd name="connsiteX107" fmla="*/ 121119 w 271912"/>
              <a:gd name="connsiteY107" fmla="*/ 1090 h 272109"/>
              <a:gd name="connsiteX108" fmla="*/ 118998 w 271912"/>
              <a:gd name="connsiteY108" fmla="*/ 1341 h 272109"/>
              <a:gd name="connsiteX109" fmla="*/ 116881 w 271912"/>
              <a:gd name="connsiteY109" fmla="*/ 1625 h 272109"/>
              <a:gd name="connsiteX110" fmla="*/ 114770 w 271912"/>
              <a:gd name="connsiteY110" fmla="*/ 1943 h 272109"/>
              <a:gd name="connsiteX111" fmla="*/ 112663 w 271912"/>
              <a:gd name="connsiteY111" fmla="*/ 2294 h 272109"/>
              <a:gd name="connsiteX112" fmla="*/ 110562 w 271912"/>
              <a:gd name="connsiteY112" fmla="*/ 2678 h 272109"/>
              <a:gd name="connsiteX113" fmla="*/ 108467 w 271912"/>
              <a:gd name="connsiteY113" fmla="*/ 3095 h 272109"/>
              <a:gd name="connsiteX114" fmla="*/ 106380 w 271912"/>
              <a:gd name="connsiteY114" fmla="*/ 3544 h 272109"/>
              <a:gd name="connsiteX115" fmla="*/ 104300 w 271912"/>
              <a:gd name="connsiteY115" fmla="*/ 4027 h 272109"/>
              <a:gd name="connsiteX116" fmla="*/ 102227 w 271912"/>
              <a:gd name="connsiteY116" fmla="*/ 4543 h 272109"/>
              <a:gd name="connsiteX117" fmla="*/ 100163 w 271912"/>
              <a:gd name="connsiteY117" fmla="*/ 5090 h 272109"/>
              <a:gd name="connsiteX118" fmla="*/ 98107 w 271912"/>
              <a:gd name="connsiteY118" fmla="*/ 5670 h 272109"/>
              <a:gd name="connsiteX119" fmla="*/ 96061 w 271912"/>
              <a:gd name="connsiteY119" fmla="*/ 6283 h 272109"/>
              <a:gd name="connsiteX120" fmla="*/ 94025 w 271912"/>
              <a:gd name="connsiteY120" fmla="*/ 6927 h 272109"/>
              <a:gd name="connsiteX121" fmla="*/ 91999 w 271912"/>
              <a:gd name="connsiteY121" fmla="*/ 7603 h 272109"/>
              <a:gd name="connsiteX122" fmla="*/ 89984 w 271912"/>
              <a:gd name="connsiteY122" fmla="*/ 8311 h 272109"/>
              <a:gd name="connsiteX123" fmla="*/ 87980 w 271912"/>
              <a:gd name="connsiteY123" fmla="*/ 9051 h 272109"/>
              <a:gd name="connsiteX124" fmla="*/ 85989 w 271912"/>
              <a:gd name="connsiteY124" fmla="*/ 9822 h 272109"/>
              <a:gd name="connsiteX125" fmla="*/ 84009 w 271912"/>
              <a:gd name="connsiteY125" fmla="*/ 10625 h 272109"/>
              <a:gd name="connsiteX126" fmla="*/ 82043 w 271912"/>
              <a:gd name="connsiteY126" fmla="*/ 11458 h 272109"/>
              <a:gd name="connsiteX127" fmla="*/ 80090 w 271912"/>
              <a:gd name="connsiteY127" fmla="*/ 12322 h 272109"/>
              <a:gd name="connsiteX128" fmla="*/ 78150 w 271912"/>
              <a:gd name="connsiteY128" fmla="*/ 13217 h 272109"/>
              <a:gd name="connsiteX129" fmla="*/ 76225 w 271912"/>
              <a:gd name="connsiteY129" fmla="*/ 14142 h 272109"/>
              <a:gd name="connsiteX130" fmla="*/ 74315 w 271912"/>
              <a:gd name="connsiteY130" fmla="*/ 15097 h 272109"/>
              <a:gd name="connsiteX131" fmla="*/ 72419 w 271912"/>
              <a:gd name="connsiteY131" fmla="*/ 16082 h 272109"/>
              <a:gd name="connsiteX132" fmla="*/ 70540 w 271912"/>
              <a:gd name="connsiteY132" fmla="*/ 17097 h 272109"/>
              <a:gd name="connsiteX133" fmla="*/ 68677 w 271912"/>
              <a:gd name="connsiteY133" fmla="*/ 18141 h 272109"/>
              <a:gd name="connsiteX134" fmla="*/ 66830 w 271912"/>
              <a:gd name="connsiteY134" fmla="*/ 19215 h 272109"/>
              <a:gd name="connsiteX135" fmla="*/ 65001 w 271912"/>
              <a:gd name="connsiteY135" fmla="*/ 20317 h 272109"/>
              <a:gd name="connsiteX136" fmla="*/ 63189 w 271912"/>
              <a:gd name="connsiteY136" fmla="*/ 21448 h 272109"/>
              <a:gd name="connsiteX137" fmla="*/ 61394 w 271912"/>
              <a:gd name="connsiteY137" fmla="*/ 22607 h 272109"/>
              <a:gd name="connsiteX138" fmla="*/ 59619 w 271912"/>
              <a:gd name="connsiteY138" fmla="*/ 23795 h 272109"/>
              <a:gd name="connsiteX139" fmla="*/ 57861 w 271912"/>
              <a:gd name="connsiteY139" fmla="*/ 25010 h 272109"/>
              <a:gd name="connsiteX140" fmla="*/ 56124 w 271912"/>
              <a:gd name="connsiteY140" fmla="*/ 26252 h 272109"/>
              <a:gd name="connsiteX141" fmla="*/ 54406 w 271912"/>
              <a:gd name="connsiteY141" fmla="*/ 27522 h 272109"/>
              <a:gd name="connsiteX142" fmla="*/ 52709 w 271912"/>
              <a:gd name="connsiteY142" fmla="*/ 28818 h 272109"/>
              <a:gd name="connsiteX143" fmla="*/ 51032 w 271912"/>
              <a:gd name="connsiteY143" fmla="*/ 30141 h 272109"/>
              <a:gd name="connsiteX144" fmla="*/ 49375 w 271912"/>
              <a:gd name="connsiteY144" fmla="*/ 31491 h 272109"/>
              <a:gd name="connsiteX145" fmla="*/ 47741 w 271912"/>
              <a:gd name="connsiteY145" fmla="*/ 32866 h 272109"/>
              <a:gd name="connsiteX146" fmla="*/ 46128 w 271912"/>
              <a:gd name="connsiteY146" fmla="*/ 34267 h 272109"/>
              <a:gd name="connsiteX147" fmla="*/ 44537 w 271912"/>
              <a:gd name="connsiteY147" fmla="*/ 35692 h 272109"/>
              <a:gd name="connsiteX148" fmla="*/ 42969 w 271912"/>
              <a:gd name="connsiteY148" fmla="*/ 37143 h 272109"/>
              <a:gd name="connsiteX149" fmla="*/ 41423 w 271912"/>
              <a:gd name="connsiteY149" fmla="*/ 38618 h 272109"/>
              <a:gd name="connsiteX150" fmla="*/ 39902 w 271912"/>
              <a:gd name="connsiteY150" fmla="*/ 40117 h 272109"/>
              <a:gd name="connsiteX151" fmla="*/ 38403 w 271912"/>
              <a:gd name="connsiteY151" fmla="*/ 41641 h 272109"/>
              <a:gd name="connsiteX152" fmla="*/ 36929 w 271912"/>
              <a:gd name="connsiteY152" fmla="*/ 43187 h 272109"/>
              <a:gd name="connsiteX153" fmla="*/ 35480 w 271912"/>
              <a:gd name="connsiteY153" fmla="*/ 44756 h 272109"/>
              <a:gd name="connsiteX154" fmla="*/ 34054 w 271912"/>
              <a:gd name="connsiteY154" fmla="*/ 46348 h 272109"/>
              <a:gd name="connsiteX155" fmla="*/ 32655 w 271912"/>
              <a:gd name="connsiteY155" fmla="*/ 47962 h 272109"/>
              <a:gd name="connsiteX156" fmla="*/ 31281 w 271912"/>
              <a:gd name="connsiteY156" fmla="*/ 49598 h 272109"/>
              <a:gd name="connsiteX157" fmla="*/ 29933 w 271912"/>
              <a:gd name="connsiteY157" fmla="*/ 51255 h 272109"/>
              <a:gd name="connsiteX158" fmla="*/ 28610 w 271912"/>
              <a:gd name="connsiteY158" fmla="*/ 52934 h 272109"/>
              <a:gd name="connsiteX159" fmla="*/ 27315 w 271912"/>
              <a:gd name="connsiteY159" fmla="*/ 54632 h 272109"/>
              <a:gd name="connsiteX160" fmla="*/ 26046 w 271912"/>
              <a:gd name="connsiteY160" fmla="*/ 56352 h 272109"/>
              <a:gd name="connsiteX161" fmla="*/ 24804 w 271912"/>
              <a:gd name="connsiteY161" fmla="*/ 58091 h 272109"/>
              <a:gd name="connsiteX162" fmla="*/ 23590 w 271912"/>
              <a:gd name="connsiteY162" fmla="*/ 59848 h 272109"/>
              <a:gd name="connsiteX163" fmla="*/ 22404 w 271912"/>
              <a:gd name="connsiteY163" fmla="*/ 61625 h 272109"/>
              <a:gd name="connsiteX164" fmla="*/ 21245 w 271912"/>
              <a:gd name="connsiteY164" fmla="*/ 63421 h 272109"/>
              <a:gd name="connsiteX165" fmla="*/ 20115 w 271912"/>
              <a:gd name="connsiteY165" fmla="*/ 65234 h 272109"/>
              <a:gd name="connsiteX166" fmla="*/ 19013 w 271912"/>
              <a:gd name="connsiteY166" fmla="*/ 67066 h 272109"/>
              <a:gd name="connsiteX167" fmla="*/ 17941 w 271912"/>
              <a:gd name="connsiteY167" fmla="*/ 68913 h 272109"/>
              <a:gd name="connsiteX168" fmla="*/ 16897 w 271912"/>
              <a:gd name="connsiteY168" fmla="*/ 70778 h 272109"/>
              <a:gd name="connsiteX169" fmla="*/ 15883 w 271912"/>
              <a:gd name="connsiteY169" fmla="*/ 72659 h 272109"/>
              <a:gd name="connsiteX170" fmla="*/ 14899 w 271912"/>
              <a:gd name="connsiteY170" fmla="*/ 74555 h 272109"/>
              <a:gd name="connsiteX171" fmla="*/ 13944 w 271912"/>
              <a:gd name="connsiteY171" fmla="*/ 76467 h 272109"/>
              <a:gd name="connsiteX172" fmla="*/ 13020 w 271912"/>
              <a:gd name="connsiteY172" fmla="*/ 78393 h 272109"/>
              <a:gd name="connsiteX173" fmla="*/ 12126 w 271912"/>
              <a:gd name="connsiteY173" fmla="*/ 80335 h 272109"/>
              <a:gd name="connsiteX174" fmla="*/ 11262 w 271912"/>
              <a:gd name="connsiteY174" fmla="*/ 82289 h 272109"/>
              <a:gd name="connsiteX175" fmla="*/ 10429 w 271912"/>
              <a:gd name="connsiteY175" fmla="*/ 84257 h 272109"/>
              <a:gd name="connsiteX176" fmla="*/ 9628 w 271912"/>
              <a:gd name="connsiteY176" fmla="*/ 86238 h 272109"/>
              <a:gd name="connsiteX177" fmla="*/ 8857 w 271912"/>
              <a:gd name="connsiteY177" fmla="*/ 88231 h 272109"/>
              <a:gd name="connsiteX178" fmla="*/ 8118 w 271912"/>
              <a:gd name="connsiteY178" fmla="*/ 90236 h 272109"/>
              <a:gd name="connsiteX179" fmla="*/ 7411 w 271912"/>
              <a:gd name="connsiteY179" fmla="*/ 92252 h 272109"/>
              <a:gd name="connsiteX180" fmla="*/ 6735 w 271912"/>
              <a:gd name="connsiteY180" fmla="*/ 94279 h 272109"/>
              <a:gd name="connsiteX181" fmla="*/ 6090 w 271912"/>
              <a:gd name="connsiteY181" fmla="*/ 96318 h 272109"/>
              <a:gd name="connsiteX182" fmla="*/ 5479 w 271912"/>
              <a:gd name="connsiteY182" fmla="*/ 98365 h 272109"/>
              <a:gd name="connsiteX183" fmla="*/ 4899 w 271912"/>
              <a:gd name="connsiteY183" fmla="*/ 100421 h 272109"/>
              <a:gd name="connsiteX184" fmla="*/ 4352 w 271912"/>
              <a:gd name="connsiteY184" fmla="*/ 102487 h 272109"/>
              <a:gd name="connsiteX185" fmla="*/ 3837 w 271912"/>
              <a:gd name="connsiteY185" fmla="*/ 104562 h 272109"/>
              <a:gd name="connsiteX186" fmla="*/ 3355 w 271912"/>
              <a:gd name="connsiteY186" fmla="*/ 106643 h 272109"/>
              <a:gd name="connsiteX187" fmla="*/ 2905 w 271912"/>
              <a:gd name="connsiteY187" fmla="*/ 108733 h 272109"/>
              <a:gd name="connsiteX188" fmla="*/ 2488 w 271912"/>
              <a:gd name="connsiteY188" fmla="*/ 110829 h 272109"/>
              <a:gd name="connsiteX189" fmla="*/ 2105 w 271912"/>
              <a:gd name="connsiteY189" fmla="*/ 112931 h 272109"/>
              <a:gd name="connsiteX190" fmla="*/ 1754 w 271912"/>
              <a:gd name="connsiteY190" fmla="*/ 115039 h 272109"/>
              <a:gd name="connsiteX191" fmla="*/ 1436 w 271912"/>
              <a:gd name="connsiteY191" fmla="*/ 117153 h 272109"/>
              <a:gd name="connsiteX192" fmla="*/ 1152 w 271912"/>
              <a:gd name="connsiteY192" fmla="*/ 119271 h 272109"/>
              <a:gd name="connsiteX193" fmla="*/ 901 w 271912"/>
              <a:gd name="connsiteY193" fmla="*/ 121393 h 272109"/>
              <a:gd name="connsiteX194" fmla="*/ 684 w 271912"/>
              <a:gd name="connsiteY194" fmla="*/ 123519 h 272109"/>
              <a:gd name="connsiteX195" fmla="*/ 499 w 271912"/>
              <a:gd name="connsiteY195" fmla="*/ 125648 h 272109"/>
              <a:gd name="connsiteX196" fmla="*/ 349 w 271912"/>
              <a:gd name="connsiteY196" fmla="*/ 127780 h 272109"/>
              <a:gd name="connsiteX197" fmla="*/ 231 w 271912"/>
              <a:gd name="connsiteY197" fmla="*/ 129914 h 272109"/>
              <a:gd name="connsiteX198" fmla="*/ 147 w 271912"/>
              <a:gd name="connsiteY198" fmla="*/ 132049 h 272109"/>
              <a:gd name="connsiteX199" fmla="*/ 97 w 271912"/>
              <a:gd name="connsiteY199" fmla="*/ 134186 h 272109"/>
              <a:gd name="connsiteX200" fmla="*/ 80 w 271912"/>
              <a:gd name="connsiteY200" fmla="*/ 136323 h 272109"/>
              <a:gd name="connsiteX201" fmla="*/ 97 w 271912"/>
              <a:gd name="connsiteY201" fmla="*/ 138460 h 272109"/>
              <a:gd name="connsiteX202" fmla="*/ 147 w 271912"/>
              <a:gd name="connsiteY202" fmla="*/ 140596 h 272109"/>
              <a:gd name="connsiteX203" fmla="*/ 231 w 271912"/>
              <a:gd name="connsiteY203" fmla="*/ 142732 h 272109"/>
              <a:gd name="connsiteX204" fmla="*/ 349 w 271912"/>
              <a:gd name="connsiteY204" fmla="*/ 144866 h 272109"/>
              <a:gd name="connsiteX205" fmla="*/ 499 w 271912"/>
              <a:gd name="connsiteY205" fmla="*/ 146998 h 272109"/>
              <a:gd name="connsiteX206" fmla="*/ 684 w 271912"/>
              <a:gd name="connsiteY206" fmla="*/ 149127 h 272109"/>
              <a:gd name="connsiteX207" fmla="*/ 901 w 271912"/>
              <a:gd name="connsiteY207" fmla="*/ 151252 h 272109"/>
              <a:gd name="connsiteX208" fmla="*/ 1152 w 271912"/>
              <a:gd name="connsiteY208" fmla="*/ 153375 h 272109"/>
              <a:gd name="connsiteX209" fmla="*/ 1436 w 271912"/>
              <a:gd name="connsiteY209" fmla="*/ 155493 h 272109"/>
              <a:gd name="connsiteX210" fmla="*/ 1754 w 271912"/>
              <a:gd name="connsiteY210" fmla="*/ 157607 h 272109"/>
              <a:gd name="connsiteX211" fmla="*/ 2105 w 271912"/>
              <a:gd name="connsiteY211" fmla="*/ 159715 h 272109"/>
              <a:gd name="connsiteX212" fmla="*/ 2488 w 271912"/>
              <a:gd name="connsiteY212" fmla="*/ 161817 h 272109"/>
              <a:gd name="connsiteX213" fmla="*/ 2905 w 271912"/>
              <a:gd name="connsiteY213" fmla="*/ 163913 h 272109"/>
              <a:gd name="connsiteX214" fmla="*/ 3355 w 271912"/>
              <a:gd name="connsiteY214" fmla="*/ 166002 h 272109"/>
              <a:gd name="connsiteX215" fmla="*/ 3837 w 271912"/>
              <a:gd name="connsiteY215" fmla="*/ 168084 h 272109"/>
              <a:gd name="connsiteX216" fmla="*/ 4352 w 271912"/>
              <a:gd name="connsiteY216" fmla="*/ 170159 h 272109"/>
              <a:gd name="connsiteX217" fmla="*/ 4899 w 271912"/>
              <a:gd name="connsiteY217" fmla="*/ 172224 h 272109"/>
              <a:gd name="connsiteX218" fmla="*/ 5479 w 271912"/>
              <a:gd name="connsiteY218" fmla="*/ 174281 h 272109"/>
              <a:gd name="connsiteX219" fmla="*/ 6090 w 271912"/>
              <a:gd name="connsiteY219" fmla="*/ 176328 h 272109"/>
              <a:gd name="connsiteX220" fmla="*/ 6735 w 271912"/>
              <a:gd name="connsiteY220" fmla="*/ 178366 h 272109"/>
              <a:gd name="connsiteX221" fmla="*/ 7411 w 271912"/>
              <a:gd name="connsiteY221" fmla="*/ 180394 h 272109"/>
              <a:gd name="connsiteX222" fmla="*/ 8118 w 271912"/>
              <a:gd name="connsiteY222" fmla="*/ 182410 h 272109"/>
              <a:gd name="connsiteX223" fmla="*/ 8857 w 271912"/>
              <a:gd name="connsiteY223" fmla="*/ 184415 h 272109"/>
              <a:gd name="connsiteX224" fmla="*/ 9628 w 271912"/>
              <a:gd name="connsiteY224" fmla="*/ 186408 h 272109"/>
              <a:gd name="connsiteX225" fmla="*/ 10429 w 271912"/>
              <a:gd name="connsiteY225" fmla="*/ 188389 h 272109"/>
              <a:gd name="connsiteX226" fmla="*/ 11262 w 271912"/>
              <a:gd name="connsiteY226" fmla="*/ 190357 h 272109"/>
              <a:gd name="connsiteX227" fmla="*/ 12126 w 271912"/>
              <a:gd name="connsiteY227" fmla="*/ 192311 h 272109"/>
              <a:gd name="connsiteX228" fmla="*/ 13020 w 271912"/>
              <a:gd name="connsiteY228" fmla="*/ 194252 h 272109"/>
              <a:gd name="connsiteX229" fmla="*/ 13944 w 271912"/>
              <a:gd name="connsiteY229" fmla="*/ 196179 h 272109"/>
              <a:gd name="connsiteX230" fmla="*/ 14899 w 271912"/>
              <a:gd name="connsiteY230" fmla="*/ 198091 h 272109"/>
              <a:gd name="connsiteX231" fmla="*/ 15883 w 271912"/>
              <a:gd name="connsiteY231" fmla="*/ 199987 h 272109"/>
              <a:gd name="connsiteX232" fmla="*/ 16897 w 271912"/>
              <a:gd name="connsiteY232" fmla="*/ 201868 h 272109"/>
              <a:gd name="connsiteX233" fmla="*/ 17941 w 271912"/>
              <a:gd name="connsiteY233" fmla="*/ 203732 h 272109"/>
              <a:gd name="connsiteX234" fmla="*/ 19013 w 271912"/>
              <a:gd name="connsiteY234" fmla="*/ 205580 h 272109"/>
              <a:gd name="connsiteX235" fmla="*/ 20115 w 271912"/>
              <a:gd name="connsiteY235" fmla="*/ 207412 h 272109"/>
              <a:gd name="connsiteX236" fmla="*/ 21245 w 271912"/>
              <a:gd name="connsiteY236" fmla="*/ 209225 h 272109"/>
              <a:gd name="connsiteX237" fmla="*/ 22404 w 271912"/>
              <a:gd name="connsiteY237" fmla="*/ 211020 h 272109"/>
              <a:gd name="connsiteX238" fmla="*/ 23590 w 271912"/>
              <a:gd name="connsiteY238" fmla="*/ 212797 h 272109"/>
              <a:gd name="connsiteX239" fmla="*/ 24804 w 271912"/>
              <a:gd name="connsiteY239" fmla="*/ 214555 h 272109"/>
              <a:gd name="connsiteX240" fmla="*/ 26046 w 271912"/>
              <a:gd name="connsiteY240" fmla="*/ 216294 h 272109"/>
              <a:gd name="connsiteX241" fmla="*/ 27315 w 271912"/>
              <a:gd name="connsiteY241" fmla="*/ 218013 h 272109"/>
              <a:gd name="connsiteX242" fmla="*/ 28610 w 271912"/>
              <a:gd name="connsiteY242" fmla="*/ 219712 h 272109"/>
              <a:gd name="connsiteX243" fmla="*/ 29933 w 271912"/>
              <a:gd name="connsiteY243" fmla="*/ 221390 h 272109"/>
              <a:gd name="connsiteX244" fmla="*/ 31281 w 271912"/>
              <a:gd name="connsiteY244" fmla="*/ 223047 h 272109"/>
              <a:gd name="connsiteX245" fmla="*/ 32655 w 271912"/>
              <a:gd name="connsiteY245" fmla="*/ 224683 h 272109"/>
              <a:gd name="connsiteX246" fmla="*/ 34054 w 271912"/>
              <a:gd name="connsiteY246" fmla="*/ 226297 h 272109"/>
              <a:gd name="connsiteX247" fmla="*/ 35480 w 271912"/>
              <a:gd name="connsiteY247" fmla="*/ 227890 h 272109"/>
              <a:gd name="connsiteX248" fmla="*/ 36929 w 271912"/>
              <a:gd name="connsiteY248" fmla="*/ 229459 h 272109"/>
              <a:gd name="connsiteX249" fmla="*/ 38403 w 271912"/>
              <a:gd name="connsiteY249" fmla="*/ 231005 h 272109"/>
              <a:gd name="connsiteX250" fmla="*/ 39902 w 271912"/>
              <a:gd name="connsiteY250" fmla="*/ 232528 h 272109"/>
              <a:gd name="connsiteX251" fmla="*/ 41423 w 271912"/>
              <a:gd name="connsiteY251" fmla="*/ 234028 h 272109"/>
              <a:gd name="connsiteX252" fmla="*/ 42969 w 271912"/>
              <a:gd name="connsiteY252" fmla="*/ 235502 h 272109"/>
              <a:gd name="connsiteX253" fmla="*/ 44537 w 271912"/>
              <a:gd name="connsiteY253" fmla="*/ 236954 h 272109"/>
              <a:gd name="connsiteX254" fmla="*/ 46128 w 271912"/>
              <a:gd name="connsiteY254" fmla="*/ 238379 h 272109"/>
              <a:gd name="connsiteX255" fmla="*/ 47741 w 271912"/>
              <a:gd name="connsiteY255" fmla="*/ 239780 h 272109"/>
              <a:gd name="connsiteX256" fmla="*/ 49375 w 271912"/>
              <a:gd name="connsiteY256" fmla="*/ 241155 h 272109"/>
              <a:gd name="connsiteX257" fmla="*/ 51032 w 271912"/>
              <a:gd name="connsiteY257" fmla="*/ 242504 h 272109"/>
              <a:gd name="connsiteX258" fmla="*/ 52709 w 271912"/>
              <a:gd name="connsiteY258" fmla="*/ 243828 h 272109"/>
              <a:gd name="connsiteX259" fmla="*/ 54406 w 271912"/>
              <a:gd name="connsiteY259" fmla="*/ 245124 h 272109"/>
              <a:gd name="connsiteX260" fmla="*/ 56124 w 271912"/>
              <a:gd name="connsiteY260" fmla="*/ 246394 h 272109"/>
              <a:gd name="connsiteX261" fmla="*/ 57861 w 271912"/>
              <a:gd name="connsiteY261" fmla="*/ 247636 h 272109"/>
              <a:gd name="connsiteX262" fmla="*/ 59619 w 271912"/>
              <a:gd name="connsiteY262" fmla="*/ 248851 h 272109"/>
              <a:gd name="connsiteX263" fmla="*/ 61394 w 271912"/>
              <a:gd name="connsiteY263" fmla="*/ 250039 h 272109"/>
              <a:gd name="connsiteX264" fmla="*/ 63189 w 271912"/>
              <a:gd name="connsiteY264" fmla="*/ 251198 h 272109"/>
              <a:gd name="connsiteX265" fmla="*/ 65001 w 271912"/>
              <a:gd name="connsiteY265" fmla="*/ 252329 h 272109"/>
              <a:gd name="connsiteX266" fmla="*/ 66830 w 271912"/>
              <a:gd name="connsiteY266" fmla="*/ 253431 h 272109"/>
              <a:gd name="connsiteX267" fmla="*/ 68677 w 271912"/>
              <a:gd name="connsiteY267" fmla="*/ 254504 h 272109"/>
              <a:gd name="connsiteX268" fmla="*/ 70540 w 271912"/>
              <a:gd name="connsiteY268" fmla="*/ 255549 h 272109"/>
              <a:gd name="connsiteX269" fmla="*/ 72419 w 271912"/>
              <a:gd name="connsiteY269" fmla="*/ 256563 h 272109"/>
              <a:gd name="connsiteX270" fmla="*/ 74315 w 271912"/>
              <a:gd name="connsiteY270" fmla="*/ 257549 h 272109"/>
              <a:gd name="connsiteX271" fmla="*/ 76225 w 271912"/>
              <a:gd name="connsiteY271" fmla="*/ 258504 h 272109"/>
              <a:gd name="connsiteX272" fmla="*/ 78150 w 271912"/>
              <a:gd name="connsiteY272" fmla="*/ 259429 h 272109"/>
              <a:gd name="connsiteX273" fmla="*/ 80090 w 271912"/>
              <a:gd name="connsiteY273" fmla="*/ 260324 h 272109"/>
              <a:gd name="connsiteX274" fmla="*/ 82043 w 271912"/>
              <a:gd name="connsiteY274" fmla="*/ 261188 h 272109"/>
              <a:gd name="connsiteX275" fmla="*/ 84009 w 271912"/>
              <a:gd name="connsiteY275" fmla="*/ 262021 h 272109"/>
              <a:gd name="connsiteX276" fmla="*/ 85989 w 271912"/>
              <a:gd name="connsiteY276" fmla="*/ 262824 h 272109"/>
              <a:gd name="connsiteX277" fmla="*/ 87980 w 271912"/>
              <a:gd name="connsiteY277" fmla="*/ 263594 h 272109"/>
              <a:gd name="connsiteX278" fmla="*/ 89984 w 271912"/>
              <a:gd name="connsiteY278" fmla="*/ 264334 h 272109"/>
              <a:gd name="connsiteX279" fmla="*/ 91999 w 271912"/>
              <a:gd name="connsiteY279" fmla="*/ 265043 h 272109"/>
              <a:gd name="connsiteX280" fmla="*/ 94025 w 271912"/>
              <a:gd name="connsiteY280" fmla="*/ 265719 h 272109"/>
              <a:gd name="connsiteX281" fmla="*/ 96061 w 271912"/>
              <a:gd name="connsiteY281" fmla="*/ 266363 h 272109"/>
              <a:gd name="connsiteX282" fmla="*/ 98107 w 271912"/>
              <a:gd name="connsiteY282" fmla="*/ 266976 h 272109"/>
              <a:gd name="connsiteX283" fmla="*/ 100163 w 271912"/>
              <a:gd name="connsiteY283" fmla="*/ 267556 h 272109"/>
              <a:gd name="connsiteX284" fmla="*/ 102227 w 271912"/>
              <a:gd name="connsiteY284" fmla="*/ 268103 h 272109"/>
              <a:gd name="connsiteX285" fmla="*/ 104300 w 271912"/>
              <a:gd name="connsiteY285" fmla="*/ 268619 h 272109"/>
              <a:gd name="connsiteX286" fmla="*/ 106380 w 271912"/>
              <a:gd name="connsiteY286" fmla="*/ 269101 h 272109"/>
              <a:gd name="connsiteX287" fmla="*/ 108467 w 271912"/>
              <a:gd name="connsiteY287" fmla="*/ 269551 h 272109"/>
              <a:gd name="connsiteX288" fmla="*/ 110562 w 271912"/>
              <a:gd name="connsiteY288" fmla="*/ 269968 h 272109"/>
              <a:gd name="connsiteX289" fmla="*/ 112663 w 271912"/>
              <a:gd name="connsiteY289" fmla="*/ 270352 h 272109"/>
              <a:gd name="connsiteX290" fmla="*/ 114770 w 271912"/>
              <a:gd name="connsiteY290" fmla="*/ 270703 h 272109"/>
              <a:gd name="connsiteX291" fmla="*/ 116881 w 271912"/>
              <a:gd name="connsiteY291" fmla="*/ 271021 h 272109"/>
              <a:gd name="connsiteX292" fmla="*/ 118998 w 271912"/>
              <a:gd name="connsiteY292" fmla="*/ 271305 h 272109"/>
              <a:gd name="connsiteX293" fmla="*/ 121119 w 271912"/>
              <a:gd name="connsiteY293" fmla="*/ 271556 h 272109"/>
              <a:gd name="connsiteX294" fmla="*/ 123244 w 271912"/>
              <a:gd name="connsiteY294" fmla="*/ 271774 h 272109"/>
              <a:gd name="connsiteX295" fmla="*/ 125371 w 271912"/>
              <a:gd name="connsiteY295" fmla="*/ 271958 h 272109"/>
              <a:gd name="connsiteX296" fmla="*/ 127502 w 271912"/>
              <a:gd name="connsiteY296" fmla="*/ 272110 h 272109"/>
              <a:gd name="connsiteX297" fmla="*/ 129634 w 271912"/>
              <a:gd name="connsiteY297" fmla="*/ 272227 h 272109"/>
              <a:gd name="connsiteX298" fmla="*/ 131768 w 271912"/>
              <a:gd name="connsiteY298" fmla="*/ 272311 h 272109"/>
              <a:gd name="connsiteX299" fmla="*/ 133902 w 271912"/>
              <a:gd name="connsiteY299" fmla="*/ 272361 h 272109"/>
              <a:gd name="connsiteX300" fmla="*/ 136038 w 271912"/>
              <a:gd name="connsiteY300" fmla="*/ 272378 h 272109"/>
              <a:gd name="connsiteX301" fmla="*/ 138174 w 271912"/>
              <a:gd name="connsiteY301" fmla="*/ 272361 h 272109"/>
              <a:gd name="connsiteX302" fmla="*/ 140308 w 271912"/>
              <a:gd name="connsiteY302" fmla="*/ 272311 h 272109"/>
              <a:gd name="connsiteX303" fmla="*/ 142443 w 271912"/>
              <a:gd name="connsiteY303" fmla="*/ 272227 h 272109"/>
              <a:gd name="connsiteX304" fmla="*/ 144575 w 271912"/>
              <a:gd name="connsiteY304" fmla="*/ 272110 h 272109"/>
              <a:gd name="connsiteX305" fmla="*/ 146705 w 271912"/>
              <a:gd name="connsiteY305" fmla="*/ 271958 h 272109"/>
              <a:gd name="connsiteX306" fmla="*/ 148833 w 271912"/>
              <a:gd name="connsiteY306" fmla="*/ 271774 h 272109"/>
              <a:gd name="connsiteX307" fmla="*/ 150958 w 271912"/>
              <a:gd name="connsiteY307" fmla="*/ 271556 h 272109"/>
              <a:gd name="connsiteX308" fmla="*/ 153078 w 271912"/>
              <a:gd name="connsiteY308" fmla="*/ 271305 h 272109"/>
              <a:gd name="connsiteX309" fmla="*/ 155195 w 271912"/>
              <a:gd name="connsiteY309" fmla="*/ 271021 h 272109"/>
              <a:gd name="connsiteX310" fmla="*/ 157306 w 271912"/>
              <a:gd name="connsiteY310" fmla="*/ 270703 h 272109"/>
              <a:gd name="connsiteX311" fmla="*/ 159414 w 271912"/>
              <a:gd name="connsiteY311" fmla="*/ 270352 h 272109"/>
              <a:gd name="connsiteX312" fmla="*/ 161514 w 271912"/>
              <a:gd name="connsiteY312" fmla="*/ 269968 h 272109"/>
              <a:gd name="connsiteX313" fmla="*/ 163609 w 271912"/>
              <a:gd name="connsiteY313" fmla="*/ 269551 h 272109"/>
              <a:gd name="connsiteX314" fmla="*/ 165697 w 271912"/>
              <a:gd name="connsiteY314" fmla="*/ 269101 h 272109"/>
              <a:gd name="connsiteX315" fmla="*/ 167777 w 271912"/>
              <a:gd name="connsiteY315" fmla="*/ 268619 h 272109"/>
              <a:gd name="connsiteX316" fmla="*/ 169850 w 271912"/>
              <a:gd name="connsiteY316" fmla="*/ 268103 h 272109"/>
              <a:gd name="connsiteX317" fmla="*/ 171916 w 271912"/>
              <a:gd name="connsiteY317" fmla="*/ 267556 h 272109"/>
              <a:gd name="connsiteX318" fmla="*/ 173971 w 271912"/>
              <a:gd name="connsiteY318" fmla="*/ 266976 h 272109"/>
              <a:gd name="connsiteX319" fmla="*/ 176015 w 271912"/>
              <a:gd name="connsiteY319" fmla="*/ 266363 h 272109"/>
              <a:gd name="connsiteX320" fmla="*/ 178053 w 271912"/>
              <a:gd name="connsiteY320" fmla="*/ 265719 h 272109"/>
              <a:gd name="connsiteX321" fmla="*/ 180079 w 271912"/>
              <a:gd name="connsiteY321" fmla="*/ 265043 h 272109"/>
              <a:gd name="connsiteX322" fmla="*/ 182094 w 271912"/>
              <a:gd name="connsiteY322" fmla="*/ 264334 h 272109"/>
              <a:gd name="connsiteX323" fmla="*/ 184097 w 271912"/>
              <a:gd name="connsiteY323" fmla="*/ 263594 h 272109"/>
              <a:gd name="connsiteX324" fmla="*/ 186088 w 271912"/>
              <a:gd name="connsiteY324" fmla="*/ 262824 h 272109"/>
              <a:gd name="connsiteX325" fmla="*/ 188069 w 271912"/>
              <a:gd name="connsiteY325" fmla="*/ 262021 h 272109"/>
              <a:gd name="connsiteX326" fmla="*/ 190031 w 271912"/>
              <a:gd name="connsiteY326" fmla="*/ 261188 h 272109"/>
              <a:gd name="connsiteX327" fmla="*/ 191988 w 271912"/>
              <a:gd name="connsiteY327" fmla="*/ 260324 h 272109"/>
              <a:gd name="connsiteX328" fmla="*/ 193928 w 271912"/>
              <a:gd name="connsiteY328" fmla="*/ 259429 h 272109"/>
              <a:gd name="connsiteX329" fmla="*/ 195850 w 271912"/>
              <a:gd name="connsiteY329" fmla="*/ 258504 h 272109"/>
              <a:gd name="connsiteX330" fmla="*/ 197761 w 271912"/>
              <a:gd name="connsiteY330" fmla="*/ 257549 h 272109"/>
              <a:gd name="connsiteX331" fmla="*/ 199655 w 271912"/>
              <a:gd name="connsiteY331" fmla="*/ 256563 h 272109"/>
              <a:gd name="connsiteX332" fmla="*/ 201536 w 271912"/>
              <a:gd name="connsiteY332" fmla="*/ 255549 h 272109"/>
              <a:gd name="connsiteX333" fmla="*/ 203401 w 271912"/>
              <a:gd name="connsiteY333" fmla="*/ 254504 h 272109"/>
              <a:gd name="connsiteX334" fmla="*/ 205248 w 271912"/>
              <a:gd name="connsiteY334" fmla="*/ 253431 h 272109"/>
              <a:gd name="connsiteX335" fmla="*/ 207078 w 271912"/>
              <a:gd name="connsiteY335" fmla="*/ 252329 h 272109"/>
              <a:gd name="connsiteX336" fmla="*/ 208885 w 271912"/>
              <a:gd name="connsiteY336" fmla="*/ 251198 h 272109"/>
              <a:gd name="connsiteX337" fmla="*/ 210681 w 271912"/>
              <a:gd name="connsiteY337" fmla="*/ 250039 h 272109"/>
              <a:gd name="connsiteX338" fmla="*/ 212459 w 271912"/>
              <a:gd name="connsiteY338" fmla="*/ 248851 h 272109"/>
              <a:gd name="connsiteX339" fmla="*/ 214214 w 271912"/>
              <a:gd name="connsiteY339" fmla="*/ 247636 h 272109"/>
              <a:gd name="connsiteX340" fmla="*/ 215951 w 271912"/>
              <a:gd name="connsiteY340" fmla="*/ 246394 h 272109"/>
              <a:gd name="connsiteX341" fmla="*/ 217671 w 271912"/>
              <a:gd name="connsiteY341" fmla="*/ 245124 h 272109"/>
              <a:gd name="connsiteX342" fmla="*/ 219369 w 271912"/>
              <a:gd name="connsiteY342" fmla="*/ 243828 h 272109"/>
              <a:gd name="connsiteX343" fmla="*/ 221043 w 271912"/>
              <a:gd name="connsiteY343" fmla="*/ 242504 h 272109"/>
              <a:gd name="connsiteX344" fmla="*/ 222700 w 271912"/>
              <a:gd name="connsiteY344" fmla="*/ 241155 h 272109"/>
              <a:gd name="connsiteX345" fmla="*/ 224333 w 271912"/>
              <a:gd name="connsiteY345" fmla="*/ 239780 h 272109"/>
              <a:gd name="connsiteX346" fmla="*/ 225950 w 271912"/>
              <a:gd name="connsiteY346" fmla="*/ 238379 h 272109"/>
              <a:gd name="connsiteX347" fmla="*/ 227537 w 271912"/>
              <a:gd name="connsiteY347" fmla="*/ 236954 h 272109"/>
              <a:gd name="connsiteX348" fmla="*/ 229107 w 271912"/>
              <a:gd name="connsiteY348" fmla="*/ 235502 h 272109"/>
              <a:gd name="connsiteX349" fmla="*/ 230654 w 271912"/>
              <a:gd name="connsiteY349" fmla="*/ 234028 h 272109"/>
              <a:gd name="connsiteX350" fmla="*/ 232173 w 271912"/>
              <a:gd name="connsiteY350" fmla="*/ 232528 h 272109"/>
              <a:gd name="connsiteX351" fmla="*/ 233674 w 271912"/>
              <a:gd name="connsiteY351" fmla="*/ 231005 h 272109"/>
              <a:gd name="connsiteX352" fmla="*/ 235146 w 271912"/>
              <a:gd name="connsiteY352" fmla="*/ 229459 h 272109"/>
              <a:gd name="connsiteX353" fmla="*/ 236595 w 271912"/>
              <a:gd name="connsiteY353" fmla="*/ 227890 h 272109"/>
              <a:gd name="connsiteX354" fmla="*/ 238021 w 271912"/>
              <a:gd name="connsiteY354" fmla="*/ 226297 h 272109"/>
              <a:gd name="connsiteX355" fmla="*/ 239423 w 271912"/>
              <a:gd name="connsiteY355" fmla="*/ 224683 h 272109"/>
              <a:gd name="connsiteX356" fmla="*/ 240797 w 271912"/>
              <a:gd name="connsiteY356" fmla="*/ 223047 h 272109"/>
              <a:gd name="connsiteX357" fmla="*/ 242142 w 271912"/>
              <a:gd name="connsiteY357" fmla="*/ 221390 h 272109"/>
              <a:gd name="connsiteX358" fmla="*/ 243464 w 271912"/>
              <a:gd name="connsiteY358" fmla="*/ 219712 h 272109"/>
              <a:gd name="connsiteX359" fmla="*/ 244763 w 271912"/>
              <a:gd name="connsiteY359" fmla="*/ 218013 h 272109"/>
              <a:gd name="connsiteX360" fmla="*/ 246033 w 271912"/>
              <a:gd name="connsiteY360" fmla="*/ 216294 h 272109"/>
              <a:gd name="connsiteX361" fmla="*/ 247274 w 271912"/>
              <a:gd name="connsiteY361" fmla="*/ 214555 h 272109"/>
              <a:gd name="connsiteX362" fmla="*/ 248487 w 271912"/>
              <a:gd name="connsiteY362" fmla="*/ 212797 h 272109"/>
              <a:gd name="connsiteX363" fmla="*/ 249670 w 271912"/>
              <a:gd name="connsiteY363" fmla="*/ 211020 h 272109"/>
              <a:gd name="connsiteX364" fmla="*/ 250830 w 271912"/>
              <a:gd name="connsiteY364" fmla="*/ 209225 h 272109"/>
              <a:gd name="connsiteX365" fmla="*/ 251962 w 271912"/>
              <a:gd name="connsiteY365" fmla="*/ 207412 h 272109"/>
              <a:gd name="connsiteX366" fmla="*/ 253064 w 271912"/>
              <a:gd name="connsiteY366" fmla="*/ 205580 h 272109"/>
              <a:gd name="connsiteX367" fmla="*/ 254138 w 271912"/>
              <a:gd name="connsiteY367" fmla="*/ 203732 h 272109"/>
              <a:gd name="connsiteX368" fmla="*/ 255177 w 271912"/>
              <a:gd name="connsiteY368" fmla="*/ 201868 h 272109"/>
              <a:gd name="connsiteX369" fmla="*/ 256193 w 271912"/>
              <a:gd name="connsiteY369" fmla="*/ 199987 h 272109"/>
              <a:gd name="connsiteX370" fmla="*/ 257180 w 271912"/>
              <a:gd name="connsiteY370" fmla="*/ 198091 h 272109"/>
              <a:gd name="connsiteX371" fmla="*/ 258133 w 271912"/>
              <a:gd name="connsiteY371" fmla="*/ 196179 h 272109"/>
              <a:gd name="connsiteX372" fmla="*/ 259057 w 271912"/>
              <a:gd name="connsiteY372" fmla="*/ 194252 h 272109"/>
              <a:gd name="connsiteX373" fmla="*/ 259951 w 271912"/>
              <a:gd name="connsiteY373" fmla="*/ 192311 h 272109"/>
              <a:gd name="connsiteX374" fmla="*/ 260812 w 271912"/>
              <a:gd name="connsiteY374" fmla="*/ 190357 h 272109"/>
              <a:gd name="connsiteX375" fmla="*/ 261649 w 271912"/>
              <a:gd name="connsiteY375" fmla="*/ 188389 h 272109"/>
              <a:gd name="connsiteX376" fmla="*/ 262451 w 271912"/>
              <a:gd name="connsiteY376" fmla="*/ 186408 h 272109"/>
              <a:gd name="connsiteX377" fmla="*/ 263219 w 271912"/>
              <a:gd name="connsiteY377" fmla="*/ 184415 h 272109"/>
              <a:gd name="connsiteX378" fmla="*/ 263958 w 271912"/>
              <a:gd name="connsiteY378" fmla="*/ 182410 h 272109"/>
              <a:gd name="connsiteX379" fmla="*/ 264668 w 271912"/>
              <a:gd name="connsiteY379" fmla="*/ 180394 h 272109"/>
              <a:gd name="connsiteX380" fmla="*/ 265343 w 271912"/>
              <a:gd name="connsiteY380" fmla="*/ 178366 h 272109"/>
              <a:gd name="connsiteX381" fmla="*/ 265984 w 271912"/>
              <a:gd name="connsiteY381" fmla="*/ 176328 h 272109"/>
              <a:gd name="connsiteX382" fmla="*/ 266596 w 271912"/>
              <a:gd name="connsiteY382" fmla="*/ 174281 h 272109"/>
              <a:gd name="connsiteX383" fmla="*/ 267179 w 271912"/>
              <a:gd name="connsiteY383" fmla="*/ 172224 h 272109"/>
              <a:gd name="connsiteX384" fmla="*/ 267727 w 271912"/>
              <a:gd name="connsiteY384" fmla="*/ 170159 h 272109"/>
              <a:gd name="connsiteX385" fmla="*/ 268241 w 271912"/>
              <a:gd name="connsiteY385" fmla="*/ 168084 h 272109"/>
              <a:gd name="connsiteX386" fmla="*/ 268720 w 271912"/>
              <a:gd name="connsiteY386" fmla="*/ 166002 h 272109"/>
              <a:gd name="connsiteX387" fmla="*/ 269171 w 271912"/>
              <a:gd name="connsiteY387" fmla="*/ 163913 h 272109"/>
              <a:gd name="connsiteX388" fmla="*/ 269586 w 271912"/>
              <a:gd name="connsiteY388" fmla="*/ 161817 h 272109"/>
              <a:gd name="connsiteX389" fmla="*/ 269973 w 271912"/>
              <a:gd name="connsiteY389" fmla="*/ 159715 h 272109"/>
              <a:gd name="connsiteX390" fmla="*/ 270325 w 271912"/>
              <a:gd name="connsiteY390" fmla="*/ 157607 h 272109"/>
              <a:gd name="connsiteX391" fmla="*/ 270643 w 271912"/>
              <a:gd name="connsiteY391" fmla="*/ 155493 h 272109"/>
              <a:gd name="connsiteX392" fmla="*/ 270925 w 271912"/>
              <a:gd name="connsiteY392" fmla="*/ 153375 h 272109"/>
              <a:gd name="connsiteX393" fmla="*/ 271174 w 271912"/>
              <a:gd name="connsiteY393" fmla="*/ 151252 h 272109"/>
              <a:gd name="connsiteX394" fmla="*/ 271393 w 271912"/>
              <a:gd name="connsiteY394" fmla="*/ 149127 h 272109"/>
              <a:gd name="connsiteX395" fmla="*/ 271578 w 271912"/>
              <a:gd name="connsiteY395" fmla="*/ 146998 h 272109"/>
              <a:gd name="connsiteX396" fmla="*/ 271728 w 271912"/>
              <a:gd name="connsiteY396" fmla="*/ 144866 h 272109"/>
              <a:gd name="connsiteX397" fmla="*/ 271843 w 271912"/>
              <a:gd name="connsiteY397" fmla="*/ 142732 h 272109"/>
              <a:gd name="connsiteX398" fmla="*/ 271930 w 271912"/>
              <a:gd name="connsiteY398" fmla="*/ 140596 h 272109"/>
              <a:gd name="connsiteX399" fmla="*/ 271982 w 271912"/>
              <a:gd name="connsiteY399" fmla="*/ 138460 h 272109"/>
              <a:gd name="connsiteX400" fmla="*/ 271993 w 271912"/>
              <a:gd name="connsiteY400" fmla="*/ 136323 h 272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</a:cxnLst>
            <a:rect l="l" t="t" r="r" b="b"/>
            <a:pathLst>
              <a:path w="271912" h="272109">
                <a:moveTo>
                  <a:pt x="271993" y="136323"/>
                </a:moveTo>
                <a:cubicBezTo>
                  <a:pt x="271993" y="135610"/>
                  <a:pt x="271993" y="134898"/>
                  <a:pt x="271982" y="134186"/>
                </a:cubicBezTo>
                <a:cubicBezTo>
                  <a:pt x="271970" y="133473"/>
                  <a:pt x="271953" y="132761"/>
                  <a:pt x="271930" y="132049"/>
                </a:cubicBezTo>
                <a:cubicBezTo>
                  <a:pt x="271907" y="131337"/>
                  <a:pt x="271878" y="130625"/>
                  <a:pt x="271843" y="129914"/>
                </a:cubicBezTo>
                <a:cubicBezTo>
                  <a:pt x="271814" y="129202"/>
                  <a:pt x="271774" y="128491"/>
                  <a:pt x="271728" y="127780"/>
                </a:cubicBezTo>
                <a:cubicBezTo>
                  <a:pt x="271682" y="127069"/>
                  <a:pt x="271636" y="126358"/>
                  <a:pt x="271578" y="125648"/>
                </a:cubicBezTo>
                <a:cubicBezTo>
                  <a:pt x="271520" y="124938"/>
                  <a:pt x="271462" y="124228"/>
                  <a:pt x="271393" y="123519"/>
                </a:cubicBezTo>
                <a:cubicBezTo>
                  <a:pt x="271324" y="122810"/>
                  <a:pt x="271254" y="122101"/>
                  <a:pt x="271174" y="121393"/>
                </a:cubicBezTo>
                <a:cubicBezTo>
                  <a:pt x="271099" y="120685"/>
                  <a:pt x="271012" y="119977"/>
                  <a:pt x="270925" y="119271"/>
                </a:cubicBezTo>
                <a:cubicBezTo>
                  <a:pt x="270833" y="118564"/>
                  <a:pt x="270741" y="117858"/>
                  <a:pt x="270643" y="117153"/>
                </a:cubicBezTo>
                <a:cubicBezTo>
                  <a:pt x="270539" y="116447"/>
                  <a:pt x="270435" y="115743"/>
                  <a:pt x="270325" y="115039"/>
                </a:cubicBezTo>
                <a:cubicBezTo>
                  <a:pt x="270210" y="114336"/>
                  <a:pt x="270094" y="113633"/>
                  <a:pt x="269973" y="112931"/>
                </a:cubicBezTo>
                <a:cubicBezTo>
                  <a:pt x="269852" y="112229"/>
                  <a:pt x="269719" y="111529"/>
                  <a:pt x="269586" y="110829"/>
                </a:cubicBezTo>
                <a:cubicBezTo>
                  <a:pt x="269453" y="110129"/>
                  <a:pt x="269315" y="109431"/>
                  <a:pt x="269171" y="108733"/>
                </a:cubicBezTo>
                <a:cubicBezTo>
                  <a:pt x="269026" y="108035"/>
                  <a:pt x="268876" y="107339"/>
                  <a:pt x="268720" y="106643"/>
                </a:cubicBezTo>
                <a:cubicBezTo>
                  <a:pt x="268564" y="105948"/>
                  <a:pt x="268409" y="105254"/>
                  <a:pt x="268241" y="104562"/>
                </a:cubicBezTo>
                <a:cubicBezTo>
                  <a:pt x="268074" y="103869"/>
                  <a:pt x="267900" y="103178"/>
                  <a:pt x="267727" y="102487"/>
                </a:cubicBezTo>
                <a:cubicBezTo>
                  <a:pt x="267548" y="101797"/>
                  <a:pt x="267364" y="101109"/>
                  <a:pt x="267179" y="100421"/>
                </a:cubicBezTo>
                <a:cubicBezTo>
                  <a:pt x="266988" y="99735"/>
                  <a:pt x="266798" y="99049"/>
                  <a:pt x="266596" y="98365"/>
                </a:cubicBezTo>
                <a:cubicBezTo>
                  <a:pt x="266400" y="97681"/>
                  <a:pt x="266198" y="96998"/>
                  <a:pt x="265984" y="96318"/>
                </a:cubicBezTo>
                <a:cubicBezTo>
                  <a:pt x="265776" y="95636"/>
                  <a:pt x="265563" y="94957"/>
                  <a:pt x="265343" y="94279"/>
                </a:cubicBezTo>
                <a:cubicBezTo>
                  <a:pt x="265124" y="93602"/>
                  <a:pt x="264899" y="92926"/>
                  <a:pt x="264668" y="92252"/>
                </a:cubicBezTo>
                <a:cubicBezTo>
                  <a:pt x="264437" y="91578"/>
                  <a:pt x="264200" y="90906"/>
                  <a:pt x="263958" y="90236"/>
                </a:cubicBezTo>
                <a:cubicBezTo>
                  <a:pt x="263715" y="89565"/>
                  <a:pt x="263473" y="88897"/>
                  <a:pt x="263219" y="88231"/>
                </a:cubicBezTo>
                <a:cubicBezTo>
                  <a:pt x="262965" y="87564"/>
                  <a:pt x="262711" y="86900"/>
                  <a:pt x="262451" y="86238"/>
                </a:cubicBezTo>
                <a:cubicBezTo>
                  <a:pt x="262185" y="85575"/>
                  <a:pt x="261920" y="84915"/>
                  <a:pt x="261649" y="84257"/>
                </a:cubicBezTo>
                <a:cubicBezTo>
                  <a:pt x="261377" y="83598"/>
                  <a:pt x="261094" y="82943"/>
                  <a:pt x="260812" y="82289"/>
                </a:cubicBezTo>
                <a:cubicBezTo>
                  <a:pt x="260529" y="81635"/>
                  <a:pt x="260246" y="80984"/>
                  <a:pt x="259951" y="80335"/>
                </a:cubicBezTo>
                <a:cubicBezTo>
                  <a:pt x="259657" y="79685"/>
                  <a:pt x="259363" y="79038"/>
                  <a:pt x="259057" y="78393"/>
                </a:cubicBezTo>
                <a:cubicBezTo>
                  <a:pt x="258756" y="77749"/>
                  <a:pt x="258445" y="77107"/>
                  <a:pt x="258133" y="76467"/>
                </a:cubicBezTo>
                <a:cubicBezTo>
                  <a:pt x="257821" y="75827"/>
                  <a:pt x="257498" y="75190"/>
                  <a:pt x="257180" y="74555"/>
                </a:cubicBezTo>
                <a:cubicBezTo>
                  <a:pt x="256857" y="73920"/>
                  <a:pt x="256528" y="73288"/>
                  <a:pt x="256193" y="72659"/>
                </a:cubicBezTo>
                <a:cubicBezTo>
                  <a:pt x="255858" y="72029"/>
                  <a:pt x="255524" y="71402"/>
                  <a:pt x="255177" y="70778"/>
                </a:cubicBezTo>
                <a:cubicBezTo>
                  <a:pt x="254837" y="70154"/>
                  <a:pt x="254490" y="69532"/>
                  <a:pt x="254138" y="68913"/>
                </a:cubicBezTo>
                <a:cubicBezTo>
                  <a:pt x="253780" y="68294"/>
                  <a:pt x="253428" y="67678"/>
                  <a:pt x="253064" y="67066"/>
                </a:cubicBezTo>
                <a:cubicBezTo>
                  <a:pt x="252701" y="66452"/>
                  <a:pt x="252331" y="65842"/>
                  <a:pt x="251962" y="65234"/>
                </a:cubicBezTo>
                <a:cubicBezTo>
                  <a:pt x="251587" y="64627"/>
                  <a:pt x="251211" y="64022"/>
                  <a:pt x="250830" y="63421"/>
                </a:cubicBezTo>
                <a:cubicBezTo>
                  <a:pt x="250449" y="62820"/>
                  <a:pt x="250063" y="62221"/>
                  <a:pt x="249670" y="61625"/>
                </a:cubicBezTo>
                <a:cubicBezTo>
                  <a:pt x="249283" y="61030"/>
                  <a:pt x="248885" y="60438"/>
                  <a:pt x="248487" y="59848"/>
                </a:cubicBezTo>
                <a:cubicBezTo>
                  <a:pt x="248088" y="59259"/>
                  <a:pt x="247684" y="58673"/>
                  <a:pt x="247274" y="58091"/>
                </a:cubicBezTo>
                <a:cubicBezTo>
                  <a:pt x="246864" y="57508"/>
                  <a:pt x="246449" y="56928"/>
                  <a:pt x="246033" y="56352"/>
                </a:cubicBezTo>
                <a:cubicBezTo>
                  <a:pt x="245612" y="55776"/>
                  <a:pt x="245190" y="55203"/>
                  <a:pt x="244763" y="54632"/>
                </a:cubicBezTo>
                <a:cubicBezTo>
                  <a:pt x="244336" y="54063"/>
                  <a:pt x="243903" y="53497"/>
                  <a:pt x="243464" y="52934"/>
                </a:cubicBezTo>
                <a:cubicBezTo>
                  <a:pt x="243031" y="52371"/>
                  <a:pt x="242587" y="51812"/>
                  <a:pt x="242142" y="51255"/>
                </a:cubicBezTo>
                <a:cubicBezTo>
                  <a:pt x="241698" y="50700"/>
                  <a:pt x="241248" y="50147"/>
                  <a:pt x="240797" y="49598"/>
                </a:cubicBezTo>
                <a:cubicBezTo>
                  <a:pt x="240341" y="49049"/>
                  <a:pt x="239885" y="48504"/>
                  <a:pt x="239423" y="47962"/>
                </a:cubicBezTo>
                <a:cubicBezTo>
                  <a:pt x="238962" y="47421"/>
                  <a:pt x="238494" y="46883"/>
                  <a:pt x="238021" y="46348"/>
                </a:cubicBezTo>
                <a:cubicBezTo>
                  <a:pt x="237553" y="45814"/>
                  <a:pt x="237074" y="45283"/>
                  <a:pt x="236595" y="44756"/>
                </a:cubicBezTo>
                <a:cubicBezTo>
                  <a:pt x="236115" y="44229"/>
                  <a:pt x="235636" y="43706"/>
                  <a:pt x="235146" y="43187"/>
                </a:cubicBezTo>
                <a:cubicBezTo>
                  <a:pt x="234661" y="42667"/>
                  <a:pt x="234170" y="42152"/>
                  <a:pt x="233674" y="41641"/>
                </a:cubicBezTo>
                <a:cubicBezTo>
                  <a:pt x="233177" y="41129"/>
                  <a:pt x="232681" y="40621"/>
                  <a:pt x="232173" y="40117"/>
                </a:cubicBezTo>
                <a:cubicBezTo>
                  <a:pt x="231670" y="39614"/>
                  <a:pt x="231162" y="39114"/>
                  <a:pt x="230654" y="38618"/>
                </a:cubicBezTo>
                <a:cubicBezTo>
                  <a:pt x="230141" y="38123"/>
                  <a:pt x="229627" y="37631"/>
                  <a:pt x="229107" y="37143"/>
                </a:cubicBezTo>
                <a:cubicBezTo>
                  <a:pt x="228588" y="36655"/>
                  <a:pt x="228068" y="36172"/>
                  <a:pt x="227537" y="35692"/>
                </a:cubicBezTo>
                <a:cubicBezTo>
                  <a:pt x="227012" y="35213"/>
                  <a:pt x="226481" y="34738"/>
                  <a:pt x="225950" y="34267"/>
                </a:cubicBezTo>
                <a:cubicBezTo>
                  <a:pt x="225413" y="33796"/>
                  <a:pt x="224876" y="33328"/>
                  <a:pt x="224333" y="32866"/>
                </a:cubicBezTo>
                <a:cubicBezTo>
                  <a:pt x="223796" y="32403"/>
                  <a:pt x="223248" y="31945"/>
                  <a:pt x="222700" y="31491"/>
                </a:cubicBezTo>
                <a:cubicBezTo>
                  <a:pt x="222151" y="31037"/>
                  <a:pt x="221603" y="30587"/>
                  <a:pt x="221043" y="30141"/>
                </a:cubicBezTo>
                <a:cubicBezTo>
                  <a:pt x="220489" y="29696"/>
                  <a:pt x="219929" y="29255"/>
                  <a:pt x="219369" y="28818"/>
                </a:cubicBezTo>
                <a:cubicBezTo>
                  <a:pt x="218803" y="28382"/>
                  <a:pt x="218237" y="27949"/>
                  <a:pt x="217671" y="27522"/>
                </a:cubicBezTo>
                <a:cubicBezTo>
                  <a:pt x="217100" y="27094"/>
                  <a:pt x="216528" y="26671"/>
                  <a:pt x="215951" y="26252"/>
                </a:cubicBezTo>
                <a:cubicBezTo>
                  <a:pt x="215374" y="25833"/>
                  <a:pt x="214797" y="25419"/>
                  <a:pt x="214214" y="25010"/>
                </a:cubicBezTo>
                <a:cubicBezTo>
                  <a:pt x="213630" y="24600"/>
                  <a:pt x="213047" y="24195"/>
                  <a:pt x="212459" y="23795"/>
                </a:cubicBezTo>
                <a:cubicBezTo>
                  <a:pt x="211870" y="23394"/>
                  <a:pt x="211275" y="22998"/>
                  <a:pt x="210681" y="22607"/>
                </a:cubicBezTo>
                <a:cubicBezTo>
                  <a:pt x="210086" y="22216"/>
                  <a:pt x="209491" y="21829"/>
                  <a:pt x="208885" y="21448"/>
                </a:cubicBezTo>
                <a:cubicBezTo>
                  <a:pt x="208285" y="21066"/>
                  <a:pt x="207684" y="20689"/>
                  <a:pt x="207078" y="20317"/>
                </a:cubicBezTo>
                <a:cubicBezTo>
                  <a:pt x="206466" y="19945"/>
                  <a:pt x="205860" y="19578"/>
                  <a:pt x="205248" y="19215"/>
                </a:cubicBezTo>
                <a:cubicBezTo>
                  <a:pt x="204636" y="18852"/>
                  <a:pt x="204019" y="18494"/>
                  <a:pt x="203401" y="18141"/>
                </a:cubicBezTo>
                <a:cubicBezTo>
                  <a:pt x="202783" y="17788"/>
                  <a:pt x="202160" y="17440"/>
                  <a:pt x="201536" y="17097"/>
                </a:cubicBezTo>
                <a:cubicBezTo>
                  <a:pt x="200913" y="16754"/>
                  <a:pt x="200284" y="16415"/>
                  <a:pt x="199655" y="16082"/>
                </a:cubicBezTo>
                <a:cubicBezTo>
                  <a:pt x="199025" y="15749"/>
                  <a:pt x="198396" y="15421"/>
                  <a:pt x="197761" y="15097"/>
                </a:cubicBezTo>
                <a:cubicBezTo>
                  <a:pt x="197126" y="14774"/>
                  <a:pt x="196491" y="14455"/>
                  <a:pt x="195850" y="14142"/>
                </a:cubicBezTo>
                <a:cubicBezTo>
                  <a:pt x="195209" y="13828"/>
                  <a:pt x="194569" y="13520"/>
                  <a:pt x="193928" y="13217"/>
                </a:cubicBezTo>
                <a:cubicBezTo>
                  <a:pt x="193281" y="12913"/>
                  <a:pt x="192635" y="12615"/>
                  <a:pt x="191988" y="12322"/>
                </a:cubicBezTo>
                <a:cubicBezTo>
                  <a:pt x="191336" y="12029"/>
                  <a:pt x="190689" y="11741"/>
                  <a:pt x="190031" y="11458"/>
                </a:cubicBezTo>
                <a:cubicBezTo>
                  <a:pt x="189379" y="11175"/>
                  <a:pt x="188727" y="10897"/>
                  <a:pt x="188069" y="10625"/>
                </a:cubicBezTo>
                <a:cubicBezTo>
                  <a:pt x="187410" y="10352"/>
                  <a:pt x="186752" y="10084"/>
                  <a:pt x="186088" y="9822"/>
                </a:cubicBezTo>
                <a:cubicBezTo>
                  <a:pt x="185425" y="9560"/>
                  <a:pt x="184761" y="9303"/>
                  <a:pt x="184097" y="9051"/>
                </a:cubicBezTo>
                <a:cubicBezTo>
                  <a:pt x="183427" y="8799"/>
                  <a:pt x="182763" y="8553"/>
                  <a:pt x="182094" y="8311"/>
                </a:cubicBezTo>
                <a:cubicBezTo>
                  <a:pt x="181424" y="8070"/>
                  <a:pt x="180749" y="7834"/>
                  <a:pt x="180079" y="7603"/>
                </a:cubicBezTo>
                <a:cubicBezTo>
                  <a:pt x="179404" y="7373"/>
                  <a:pt x="178728" y="7147"/>
                  <a:pt x="178053" y="6927"/>
                </a:cubicBezTo>
                <a:cubicBezTo>
                  <a:pt x="177377" y="6707"/>
                  <a:pt x="176696" y="6492"/>
                  <a:pt x="176015" y="6283"/>
                </a:cubicBezTo>
                <a:cubicBezTo>
                  <a:pt x="175334" y="6073"/>
                  <a:pt x="174653" y="5869"/>
                  <a:pt x="173971" y="5670"/>
                </a:cubicBezTo>
                <a:cubicBezTo>
                  <a:pt x="173284" y="5472"/>
                  <a:pt x="172603" y="5278"/>
                  <a:pt x="171916" y="5090"/>
                </a:cubicBezTo>
                <a:cubicBezTo>
                  <a:pt x="171229" y="4902"/>
                  <a:pt x="170537" y="4719"/>
                  <a:pt x="169850" y="4543"/>
                </a:cubicBezTo>
                <a:cubicBezTo>
                  <a:pt x="169160" y="4365"/>
                  <a:pt x="168469" y="4194"/>
                  <a:pt x="167777" y="4027"/>
                </a:cubicBezTo>
                <a:cubicBezTo>
                  <a:pt x="167085" y="3861"/>
                  <a:pt x="166391" y="3700"/>
                  <a:pt x="165697" y="3544"/>
                </a:cubicBezTo>
                <a:cubicBezTo>
                  <a:pt x="165002" y="3389"/>
                  <a:pt x="164306" y="3239"/>
                  <a:pt x="163609" y="3095"/>
                </a:cubicBezTo>
                <a:cubicBezTo>
                  <a:pt x="162912" y="2950"/>
                  <a:pt x="162213" y="2811"/>
                  <a:pt x="161514" y="2678"/>
                </a:cubicBezTo>
                <a:cubicBezTo>
                  <a:pt x="160815" y="2544"/>
                  <a:pt x="160114" y="2416"/>
                  <a:pt x="159414" y="2294"/>
                </a:cubicBezTo>
                <a:cubicBezTo>
                  <a:pt x="158712" y="2171"/>
                  <a:pt x="158010" y="2054"/>
                  <a:pt x="157306" y="1943"/>
                </a:cubicBezTo>
                <a:cubicBezTo>
                  <a:pt x="156603" y="1831"/>
                  <a:pt x="155900" y="1726"/>
                  <a:pt x="155195" y="1625"/>
                </a:cubicBezTo>
                <a:cubicBezTo>
                  <a:pt x="154490" y="1525"/>
                  <a:pt x="153784" y="1430"/>
                  <a:pt x="153078" y="1341"/>
                </a:cubicBezTo>
                <a:cubicBezTo>
                  <a:pt x="152372" y="1251"/>
                  <a:pt x="151665" y="1168"/>
                  <a:pt x="150958" y="1090"/>
                </a:cubicBezTo>
                <a:cubicBezTo>
                  <a:pt x="150250" y="1011"/>
                  <a:pt x="149541" y="939"/>
                  <a:pt x="148833" y="872"/>
                </a:cubicBezTo>
                <a:cubicBezTo>
                  <a:pt x="148124" y="805"/>
                  <a:pt x="147415" y="743"/>
                  <a:pt x="146705" y="687"/>
                </a:cubicBezTo>
                <a:cubicBezTo>
                  <a:pt x="145996" y="632"/>
                  <a:pt x="145286" y="581"/>
                  <a:pt x="144575" y="536"/>
                </a:cubicBezTo>
                <a:cubicBezTo>
                  <a:pt x="143865" y="492"/>
                  <a:pt x="143154" y="453"/>
                  <a:pt x="142443" y="419"/>
                </a:cubicBezTo>
                <a:cubicBezTo>
                  <a:pt x="141731" y="386"/>
                  <a:pt x="141020" y="357"/>
                  <a:pt x="140308" y="335"/>
                </a:cubicBezTo>
                <a:cubicBezTo>
                  <a:pt x="139597" y="313"/>
                  <a:pt x="138886" y="296"/>
                  <a:pt x="138174" y="285"/>
                </a:cubicBezTo>
                <a:cubicBezTo>
                  <a:pt x="137462" y="273"/>
                  <a:pt x="136750" y="268"/>
                  <a:pt x="136038" y="268"/>
                </a:cubicBezTo>
                <a:cubicBezTo>
                  <a:pt x="135327" y="268"/>
                  <a:pt x="134614" y="273"/>
                  <a:pt x="133902" y="285"/>
                </a:cubicBezTo>
                <a:cubicBezTo>
                  <a:pt x="133191" y="296"/>
                  <a:pt x="132479" y="313"/>
                  <a:pt x="131768" y="335"/>
                </a:cubicBezTo>
                <a:cubicBezTo>
                  <a:pt x="131056" y="357"/>
                  <a:pt x="130345" y="386"/>
                  <a:pt x="129634" y="419"/>
                </a:cubicBezTo>
                <a:cubicBezTo>
                  <a:pt x="128923" y="453"/>
                  <a:pt x="128212" y="492"/>
                  <a:pt x="127502" y="536"/>
                </a:cubicBezTo>
                <a:cubicBezTo>
                  <a:pt x="126791" y="581"/>
                  <a:pt x="126081" y="632"/>
                  <a:pt x="125371" y="687"/>
                </a:cubicBezTo>
                <a:cubicBezTo>
                  <a:pt x="124661" y="743"/>
                  <a:pt x="123952" y="805"/>
                  <a:pt x="123244" y="872"/>
                </a:cubicBezTo>
                <a:cubicBezTo>
                  <a:pt x="122535" y="939"/>
                  <a:pt x="121826" y="1011"/>
                  <a:pt x="121119" y="1090"/>
                </a:cubicBezTo>
                <a:cubicBezTo>
                  <a:pt x="120411" y="1168"/>
                  <a:pt x="119704" y="1251"/>
                  <a:pt x="118998" y="1341"/>
                </a:cubicBezTo>
                <a:cubicBezTo>
                  <a:pt x="118292" y="1430"/>
                  <a:pt x="117586" y="1525"/>
                  <a:pt x="116881" y="1625"/>
                </a:cubicBezTo>
                <a:cubicBezTo>
                  <a:pt x="116177" y="1726"/>
                  <a:pt x="115473" y="1831"/>
                  <a:pt x="114770" y="1943"/>
                </a:cubicBezTo>
                <a:cubicBezTo>
                  <a:pt x="114067" y="2054"/>
                  <a:pt x="113365" y="2171"/>
                  <a:pt x="112663" y="2294"/>
                </a:cubicBezTo>
                <a:cubicBezTo>
                  <a:pt x="111962" y="2416"/>
                  <a:pt x="111262" y="2544"/>
                  <a:pt x="110562" y="2678"/>
                </a:cubicBezTo>
                <a:cubicBezTo>
                  <a:pt x="109863" y="2811"/>
                  <a:pt x="109165" y="2950"/>
                  <a:pt x="108467" y="3095"/>
                </a:cubicBezTo>
                <a:cubicBezTo>
                  <a:pt x="107771" y="3239"/>
                  <a:pt x="107075" y="3389"/>
                  <a:pt x="106380" y="3544"/>
                </a:cubicBezTo>
                <a:cubicBezTo>
                  <a:pt x="105685" y="3700"/>
                  <a:pt x="104992" y="3861"/>
                  <a:pt x="104300" y="4027"/>
                </a:cubicBezTo>
                <a:cubicBezTo>
                  <a:pt x="103607" y="4194"/>
                  <a:pt x="102916" y="4365"/>
                  <a:pt x="102227" y="4543"/>
                </a:cubicBezTo>
                <a:cubicBezTo>
                  <a:pt x="101537" y="4719"/>
                  <a:pt x="100849" y="4902"/>
                  <a:pt x="100163" y="5090"/>
                </a:cubicBezTo>
                <a:cubicBezTo>
                  <a:pt x="99476" y="5278"/>
                  <a:pt x="98791" y="5472"/>
                  <a:pt x="98107" y="5670"/>
                </a:cubicBezTo>
                <a:cubicBezTo>
                  <a:pt x="97424" y="5869"/>
                  <a:pt x="96742" y="6073"/>
                  <a:pt x="96061" y="6283"/>
                </a:cubicBezTo>
                <a:cubicBezTo>
                  <a:pt x="95381" y="6492"/>
                  <a:pt x="94702" y="6707"/>
                  <a:pt x="94025" y="6927"/>
                </a:cubicBezTo>
                <a:cubicBezTo>
                  <a:pt x="93348" y="7147"/>
                  <a:pt x="92673" y="7373"/>
                  <a:pt x="91999" y="7603"/>
                </a:cubicBezTo>
                <a:cubicBezTo>
                  <a:pt x="91326" y="7834"/>
                  <a:pt x="90654" y="8070"/>
                  <a:pt x="89984" y="8311"/>
                </a:cubicBezTo>
                <a:cubicBezTo>
                  <a:pt x="89315" y="8553"/>
                  <a:pt x="88647" y="8799"/>
                  <a:pt x="87980" y="9051"/>
                </a:cubicBezTo>
                <a:cubicBezTo>
                  <a:pt x="87315" y="9303"/>
                  <a:pt x="86651" y="9560"/>
                  <a:pt x="85989" y="9822"/>
                </a:cubicBezTo>
                <a:cubicBezTo>
                  <a:pt x="85327" y="10084"/>
                  <a:pt x="84667" y="10352"/>
                  <a:pt x="84009" y="10625"/>
                </a:cubicBezTo>
                <a:cubicBezTo>
                  <a:pt x="83352" y="10897"/>
                  <a:pt x="82696" y="11175"/>
                  <a:pt x="82043" y="11458"/>
                </a:cubicBezTo>
                <a:cubicBezTo>
                  <a:pt x="81390" y="11741"/>
                  <a:pt x="80738" y="12029"/>
                  <a:pt x="80090" y="12322"/>
                </a:cubicBezTo>
                <a:cubicBezTo>
                  <a:pt x="79441" y="12615"/>
                  <a:pt x="78794" y="12913"/>
                  <a:pt x="78150" y="13217"/>
                </a:cubicBezTo>
                <a:cubicBezTo>
                  <a:pt x="77506" y="13520"/>
                  <a:pt x="76864" y="13828"/>
                  <a:pt x="76225" y="14142"/>
                </a:cubicBezTo>
                <a:cubicBezTo>
                  <a:pt x="75586" y="14455"/>
                  <a:pt x="74949" y="14774"/>
                  <a:pt x="74315" y="15097"/>
                </a:cubicBezTo>
                <a:cubicBezTo>
                  <a:pt x="73680" y="15421"/>
                  <a:pt x="73049" y="15749"/>
                  <a:pt x="72419" y="16082"/>
                </a:cubicBezTo>
                <a:cubicBezTo>
                  <a:pt x="71790" y="16415"/>
                  <a:pt x="71164" y="16754"/>
                  <a:pt x="70540" y="17097"/>
                </a:cubicBezTo>
                <a:cubicBezTo>
                  <a:pt x="69916" y="17440"/>
                  <a:pt x="69295" y="17788"/>
                  <a:pt x="68677" y="18141"/>
                </a:cubicBezTo>
                <a:cubicBezTo>
                  <a:pt x="68059" y="18494"/>
                  <a:pt x="67443" y="18852"/>
                  <a:pt x="66830" y="19215"/>
                </a:cubicBezTo>
                <a:cubicBezTo>
                  <a:pt x="66217" y="19578"/>
                  <a:pt x="65607" y="19945"/>
                  <a:pt x="65001" y="20317"/>
                </a:cubicBezTo>
                <a:cubicBezTo>
                  <a:pt x="64393" y="20689"/>
                  <a:pt x="63790" y="21066"/>
                  <a:pt x="63189" y="21448"/>
                </a:cubicBezTo>
                <a:cubicBezTo>
                  <a:pt x="62587" y="21829"/>
                  <a:pt x="61989" y="22216"/>
                  <a:pt x="61394" y="22607"/>
                </a:cubicBezTo>
                <a:cubicBezTo>
                  <a:pt x="60799" y="22998"/>
                  <a:pt x="60208" y="23394"/>
                  <a:pt x="59619" y="23795"/>
                </a:cubicBezTo>
                <a:cubicBezTo>
                  <a:pt x="59030" y="24195"/>
                  <a:pt x="58444" y="24600"/>
                  <a:pt x="57861" y="25010"/>
                </a:cubicBezTo>
                <a:cubicBezTo>
                  <a:pt x="57280" y="25419"/>
                  <a:pt x="56700" y="25833"/>
                  <a:pt x="56124" y="26252"/>
                </a:cubicBezTo>
                <a:cubicBezTo>
                  <a:pt x="55548" y="26671"/>
                  <a:pt x="54976" y="27094"/>
                  <a:pt x="54406" y="27522"/>
                </a:cubicBezTo>
                <a:cubicBezTo>
                  <a:pt x="53837" y="27949"/>
                  <a:pt x="53271" y="28382"/>
                  <a:pt x="52709" y="28818"/>
                </a:cubicBezTo>
                <a:cubicBezTo>
                  <a:pt x="52146" y="29255"/>
                  <a:pt x="51587" y="29696"/>
                  <a:pt x="51032" y="30141"/>
                </a:cubicBezTo>
                <a:cubicBezTo>
                  <a:pt x="50476" y="30587"/>
                  <a:pt x="49924" y="31037"/>
                  <a:pt x="49375" y="31491"/>
                </a:cubicBezTo>
                <a:cubicBezTo>
                  <a:pt x="48827" y="31945"/>
                  <a:pt x="48282" y="32403"/>
                  <a:pt x="47741" y="32866"/>
                </a:cubicBezTo>
                <a:cubicBezTo>
                  <a:pt x="47199" y="33328"/>
                  <a:pt x="46662" y="33796"/>
                  <a:pt x="46128" y="34267"/>
                </a:cubicBezTo>
                <a:cubicBezTo>
                  <a:pt x="45594" y="34738"/>
                  <a:pt x="45063" y="35213"/>
                  <a:pt x="44537" y="35692"/>
                </a:cubicBezTo>
                <a:cubicBezTo>
                  <a:pt x="44010" y="36172"/>
                  <a:pt x="43488" y="36655"/>
                  <a:pt x="42969" y="37143"/>
                </a:cubicBezTo>
                <a:cubicBezTo>
                  <a:pt x="42450" y="37631"/>
                  <a:pt x="41934" y="38123"/>
                  <a:pt x="41423" y="38618"/>
                </a:cubicBezTo>
                <a:cubicBezTo>
                  <a:pt x="40912" y="39114"/>
                  <a:pt x="40405" y="39614"/>
                  <a:pt x="39902" y="40117"/>
                </a:cubicBezTo>
                <a:cubicBezTo>
                  <a:pt x="39398" y="40621"/>
                  <a:pt x="38898" y="41129"/>
                  <a:pt x="38403" y="41641"/>
                </a:cubicBezTo>
                <a:cubicBezTo>
                  <a:pt x="37908" y="42152"/>
                  <a:pt x="37417" y="42667"/>
                  <a:pt x="36929" y="43187"/>
                </a:cubicBezTo>
                <a:cubicBezTo>
                  <a:pt x="36442" y="43706"/>
                  <a:pt x="35959" y="44229"/>
                  <a:pt x="35480" y="44756"/>
                </a:cubicBezTo>
                <a:cubicBezTo>
                  <a:pt x="35001" y="45283"/>
                  <a:pt x="34526" y="45814"/>
                  <a:pt x="34054" y="46348"/>
                </a:cubicBezTo>
                <a:cubicBezTo>
                  <a:pt x="33584" y="46883"/>
                  <a:pt x="33118" y="47421"/>
                  <a:pt x="32655" y="47962"/>
                </a:cubicBezTo>
                <a:cubicBezTo>
                  <a:pt x="32193" y="48504"/>
                  <a:pt x="31734" y="49049"/>
                  <a:pt x="31281" y="49598"/>
                </a:cubicBezTo>
                <a:cubicBezTo>
                  <a:pt x="30827" y="50147"/>
                  <a:pt x="30378" y="50700"/>
                  <a:pt x="29933" y="51255"/>
                </a:cubicBezTo>
                <a:cubicBezTo>
                  <a:pt x="29488" y="51812"/>
                  <a:pt x="29047" y="52371"/>
                  <a:pt x="28610" y="52934"/>
                </a:cubicBezTo>
                <a:cubicBezTo>
                  <a:pt x="28174" y="53497"/>
                  <a:pt x="27742" y="54063"/>
                  <a:pt x="27315" y="54632"/>
                </a:cubicBezTo>
                <a:cubicBezTo>
                  <a:pt x="26888" y="55203"/>
                  <a:pt x="26464" y="55776"/>
                  <a:pt x="26046" y="56352"/>
                </a:cubicBezTo>
                <a:cubicBezTo>
                  <a:pt x="25627" y="56928"/>
                  <a:pt x="25213" y="57508"/>
                  <a:pt x="24804" y="58091"/>
                </a:cubicBezTo>
                <a:cubicBezTo>
                  <a:pt x="24395" y="58673"/>
                  <a:pt x="23990" y="59259"/>
                  <a:pt x="23590" y="59848"/>
                </a:cubicBezTo>
                <a:cubicBezTo>
                  <a:pt x="23190" y="60438"/>
                  <a:pt x="22795" y="61030"/>
                  <a:pt x="22404" y="61625"/>
                </a:cubicBezTo>
                <a:cubicBezTo>
                  <a:pt x="22013" y="62221"/>
                  <a:pt x="21627" y="62820"/>
                  <a:pt x="21245" y="63421"/>
                </a:cubicBezTo>
                <a:cubicBezTo>
                  <a:pt x="20864" y="64022"/>
                  <a:pt x="20487" y="64627"/>
                  <a:pt x="20115" y="65234"/>
                </a:cubicBezTo>
                <a:cubicBezTo>
                  <a:pt x="19743" y="65842"/>
                  <a:pt x="19376" y="66452"/>
                  <a:pt x="19013" y="67066"/>
                </a:cubicBezTo>
                <a:cubicBezTo>
                  <a:pt x="18651" y="67678"/>
                  <a:pt x="18294" y="68294"/>
                  <a:pt x="17941" y="68913"/>
                </a:cubicBezTo>
                <a:cubicBezTo>
                  <a:pt x="17588" y="69532"/>
                  <a:pt x="17241" y="70154"/>
                  <a:pt x="16897" y="70778"/>
                </a:cubicBezTo>
                <a:cubicBezTo>
                  <a:pt x="16554" y="71402"/>
                  <a:pt x="16217" y="72029"/>
                  <a:pt x="15883" y="72659"/>
                </a:cubicBezTo>
                <a:cubicBezTo>
                  <a:pt x="15550" y="73288"/>
                  <a:pt x="15222" y="73920"/>
                  <a:pt x="14899" y="74555"/>
                </a:cubicBezTo>
                <a:cubicBezTo>
                  <a:pt x="14576" y="75190"/>
                  <a:pt x="14257" y="75827"/>
                  <a:pt x="13944" y="76467"/>
                </a:cubicBezTo>
                <a:cubicBezTo>
                  <a:pt x="13631" y="77107"/>
                  <a:pt x="13323" y="77749"/>
                  <a:pt x="13020" y="78393"/>
                </a:cubicBezTo>
                <a:cubicBezTo>
                  <a:pt x="12716" y="79038"/>
                  <a:pt x="12419" y="79685"/>
                  <a:pt x="12126" y="80335"/>
                </a:cubicBezTo>
                <a:cubicBezTo>
                  <a:pt x="11833" y="80984"/>
                  <a:pt x="11545" y="81635"/>
                  <a:pt x="11262" y="82289"/>
                </a:cubicBezTo>
                <a:cubicBezTo>
                  <a:pt x="10979" y="82943"/>
                  <a:pt x="10702" y="83598"/>
                  <a:pt x="10429" y="84257"/>
                </a:cubicBezTo>
                <a:cubicBezTo>
                  <a:pt x="10157" y="84915"/>
                  <a:pt x="9890" y="85575"/>
                  <a:pt x="9628" y="86238"/>
                </a:cubicBezTo>
                <a:cubicBezTo>
                  <a:pt x="9366" y="86900"/>
                  <a:pt x="9109" y="87564"/>
                  <a:pt x="8857" y="88231"/>
                </a:cubicBezTo>
                <a:cubicBezTo>
                  <a:pt x="8606" y="88897"/>
                  <a:pt x="8359" y="89565"/>
                  <a:pt x="8118" y="90236"/>
                </a:cubicBezTo>
                <a:cubicBezTo>
                  <a:pt x="7877" y="90906"/>
                  <a:pt x="7641" y="91578"/>
                  <a:pt x="7411" y="92252"/>
                </a:cubicBezTo>
                <a:cubicBezTo>
                  <a:pt x="7180" y="92926"/>
                  <a:pt x="6955" y="93602"/>
                  <a:pt x="6735" y="94279"/>
                </a:cubicBezTo>
                <a:cubicBezTo>
                  <a:pt x="6515" y="94957"/>
                  <a:pt x="6300" y="95636"/>
                  <a:pt x="6090" y="96318"/>
                </a:cubicBezTo>
                <a:cubicBezTo>
                  <a:pt x="5881" y="96998"/>
                  <a:pt x="5677" y="97681"/>
                  <a:pt x="5479" y="98365"/>
                </a:cubicBezTo>
                <a:cubicBezTo>
                  <a:pt x="5280" y="99049"/>
                  <a:pt x="5087" y="99735"/>
                  <a:pt x="4899" y="100421"/>
                </a:cubicBezTo>
                <a:cubicBezTo>
                  <a:pt x="4711" y="101109"/>
                  <a:pt x="4529" y="101797"/>
                  <a:pt x="4352" y="102487"/>
                </a:cubicBezTo>
                <a:cubicBezTo>
                  <a:pt x="4174" y="103178"/>
                  <a:pt x="4003" y="103869"/>
                  <a:pt x="3837" y="104562"/>
                </a:cubicBezTo>
                <a:cubicBezTo>
                  <a:pt x="3670" y="105254"/>
                  <a:pt x="3510" y="105948"/>
                  <a:pt x="3355" y="106643"/>
                </a:cubicBezTo>
                <a:cubicBezTo>
                  <a:pt x="3199" y="107339"/>
                  <a:pt x="3049" y="108035"/>
                  <a:pt x="2905" y="108733"/>
                </a:cubicBezTo>
                <a:cubicBezTo>
                  <a:pt x="2761" y="109431"/>
                  <a:pt x="2622" y="110129"/>
                  <a:pt x="2488" y="110829"/>
                </a:cubicBezTo>
                <a:cubicBezTo>
                  <a:pt x="2355" y="111529"/>
                  <a:pt x="2227" y="112229"/>
                  <a:pt x="2105" y="112931"/>
                </a:cubicBezTo>
                <a:cubicBezTo>
                  <a:pt x="1983" y="113633"/>
                  <a:pt x="1865" y="114336"/>
                  <a:pt x="1754" y="115039"/>
                </a:cubicBezTo>
                <a:cubicBezTo>
                  <a:pt x="1643" y="115743"/>
                  <a:pt x="1537" y="116447"/>
                  <a:pt x="1436" y="117153"/>
                </a:cubicBezTo>
                <a:cubicBezTo>
                  <a:pt x="1337" y="117858"/>
                  <a:pt x="1241" y="118564"/>
                  <a:pt x="1152" y="119271"/>
                </a:cubicBezTo>
                <a:cubicBezTo>
                  <a:pt x="1063" y="119977"/>
                  <a:pt x="979" y="120685"/>
                  <a:pt x="901" y="121393"/>
                </a:cubicBezTo>
                <a:cubicBezTo>
                  <a:pt x="823" y="122101"/>
                  <a:pt x="751" y="122810"/>
                  <a:pt x="684" y="123519"/>
                </a:cubicBezTo>
                <a:cubicBezTo>
                  <a:pt x="617" y="124228"/>
                  <a:pt x="556" y="124938"/>
                  <a:pt x="499" y="125648"/>
                </a:cubicBezTo>
                <a:cubicBezTo>
                  <a:pt x="444" y="126358"/>
                  <a:pt x="393" y="127069"/>
                  <a:pt x="349" y="127780"/>
                </a:cubicBezTo>
                <a:cubicBezTo>
                  <a:pt x="304" y="128491"/>
                  <a:pt x="265" y="129202"/>
                  <a:pt x="231" y="129914"/>
                </a:cubicBezTo>
                <a:cubicBezTo>
                  <a:pt x="198" y="130625"/>
                  <a:pt x="170" y="131337"/>
                  <a:pt x="147" y="132049"/>
                </a:cubicBezTo>
                <a:cubicBezTo>
                  <a:pt x="125" y="132761"/>
                  <a:pt x="108" y="133473"/>
                  <a:pt x="97" y="134186"/>
                </a:cubicBezTo>
                <a:cubicBezTo>
                  <a:pt x="86" y="134898"/>
                  <a:pt x="80" y="135610"/>
                  <a:pt x="80" y="136323"/>
                </a:cubicBezTo>
                <a:cubicBezTo>
                  <a:pt x="80" y="137036"/>
                  <a:pt x="86" y="137748"/>
                  <a:pt x="97" y="138460"/>
                </a:cubicBezTo>
                <a:cubicBezTo>
                  <a:pt x="108" y="139172"/>
                  <a:pt x="125" y="139885"/>
                  <a:pt x="147" y="140596"/>
                </a:cubicBezTo>
                <a:cubicBezTo>
                  <a:pt x="170" y="141309"/>
                  <a:pt x="198" y="142020"/>
                  <a:pt x="231" y="142732"/>
                </a:cubicBezTo>
                <a:cubicBezTo>
                  <a:pt x="265" y="143443"/>
                  <a:pt x="304" y="144155"/>
                  <a:pt x="349" y="144866"/>
                </a:cubicBezTo>
                <a:cubicBezTo>
                  <a:pt x="393" y="145577"/>
                  <a:pt x="444" y="146287"/>
                  <a:pt x="499" y="146998"/>
                </a:cubicBezTo>
                <a:cubicBezTo>
                  <a:pt x="556" y="147708"/>
                  <a:pt x="617" y="148418"/>
                  <a:pt x="684" y="149127"/>
                </a:cubicBezTo>
                <a:cubicBezTo>
                  <a:pt x="751" y="149836"/>
                  <a:pt x="823" y="150545"/>
                  <a:pt x="901" y="151252"/>
                </a:cubicBezTo>
                <a:cubicBezTo>
                  <a:pt x="979" y="151961"/>
                  <a:pt x="1063" y="152668"/>
                  <a:pt x="1152" y="153375"/>
                </a:cubicBezTo>
                <a:cubicBezTo>
                  <a:pt x="1241" y="154082"/>
                  <a:pt x="1337" y="154788"/>
                  <a:pt x="1436" y="155493"/>
                </a:cubicBezTo>
                <a:cubicBezTo>
                  <a:pt x="1537" y="156199"/>
                  <a:pt x="1643" y="156903"/>
                  <a:pt x="1754" y="157607"/>
                </a:cubicBezTo>
                <a:cubicBezTo>
                  <a:pt x="1865" y="158310"/>
                  <a:pt x="1983" y="159013"/>
                  <a:pt x="2105" y="159715"/>
                </a:cubicBezTo>
                <a:cubicBezTo>
                  <a:pt x="2227" y="160416"/>
                  <a:pt x="2355" y="161117"/>
                  <a:pt x="2488" y="161817"/>
                </a:cubicBezTo>
                <a:cubicBezTo>
                  <a:pt x="2622" y="162517"/>
                  <a:pt x="2761" y="163215"/>
                  <a:pt x="2905" y="163913"/>
                </a:cubicBezTo>
                <a:cubicBezTo>
                  <a:pt x="3049" y="164610"/>
                  <a:pt x="3199" y="165307"/>
                  <a:pt x="3355" y="166002"/>
                </a:cubicBezTo>
                <a:cubicBezTo>
                  <a:pt x="3510" y="166698"/>
                  <a:pt x="3670" y="167391"/>
                  <a:pt x="3837" y="168084"/>
                </a:cubicBezTo>
                <a:cubicBezTo>
                  <a:pt x="4003" y="168777"/>
                  <a:pt x="4174" y="169468"/>
                  <a:pt x="4352" y="170159"/>
                </a:cubicBezTo>
                <a:cubicBezTo>
                  <a:pt x="4529" y="170848"/>
                  <a:pt x="4711" y="171537"/>
                  <a:pt x="4899" y="172224"/>
                </a:cubicBezTo>
                <a:cubicBezTo>
                  <a:pt x="5087" y="172911"/>
                  <a:pt x="5280" y="173597"/>
                  <a:pt x="5479" y="174281"/>
                </a:cubicBezTo>
                <a:cubicBezTo>
                  <a:pt x="5677" y="174965"/>
                  <a:pt x="5881" y="175648"/>
                  <a:pt x="6090" y="176328"/>
                </a:cubicBezTo>
                <a:cubicBezTo>
                  <a:pt x="6300" y="177009"/>
                  <a:pt x="6515" y="177689"/>
                  <a:pt x="6735" y="178366"/>
                </a:cubicBezTo>
                <a:cubicBezTo>
                  <a:pt x="6955" y="179043"/>
                  <a:pt x="7180" y="179719"/>
                  <a:pt x="7411" y="180394"/>
                </a:cubicBezTo>
                <a:cubicBezTo>
                  <a:pt x="7641" y="181067"/>
                  <a:pt x="7877" y="181740"/>
                  <a:pt x="8118" y="182410"/>
                </a:cubicBezTo>
                <a:cubicBezTo>
                  <a:pt x="8359" y="183080"/>
                  <a:pt x="8606" y="183748"/>
                  <a:pt x="8857" y="184415"/>
                </a:cubicBezTo>
                <a:cubicBezTo>
                  <a:pt x="9109" y="185082"/>
                  <a:pt x="9366" y="185746"/>
                  <a:pt x="9628" y="186408"/>
                </a:cubicBezTo>
                <a:cubicBezTo>
                  <a:pt x="9890" y="187071"/>
                  <a:pt x="10157" y="187731"/>
                  <a:pt x="10429" y="188389"/>
                </a:cubicBezTo>
                <a:cubicBezTo>
                  <a:pt x="10702" y="189047"/>
                  <a:pt x="10979" y="189703"/>
                  <a:pt x="11262" y="190357"/>
                </a:cubicBezTo>
                <a:cubicBezTo>
                  <a:pt x="11545" y="191010"/>
                  <a:pt x="11833" y="191662"/>
                  <a:pt x="12126" y="192311"/>
                </a:cubicBezTo>
                <a:cubicBezTo>
                  <a:pt x="12419" y="192961"/>
                  <a:pt x="12716" y="193608"/>
                  <a:pt x="13020" y="194252"/>
                </a:cubicBezTo>
                <a:cubicBezTo>
                  <a:pt x="13323" y="194897"/>
                  <a:pt x="13631" y="195539"/>
                  <a:pt x="13944" y="196179"/>
                </a:cubicBezTo>
                <a:cubicBezTo>
                  <a:pt x="14257" y="196818"/>
                  <a:pt x="14576" y="197456"/>
                  <a:pt x="14899" y="198091"/>
                </a:cubicBezTo>
                <a:cubicBezTo>
                  <a:pt x="15222" y="198725"/>
                  <a:pt x="15550" y="199357"/>
                  <a:pt x="15883" y="199987"/>
                </a:cubicBezTo>
                <a:cubicBezTo>
                  <a:pt x="16217" y="200617"/>
                  <a:pt x="16554" y="201244"/>
                  <a:pt x="16897" y="201868"/>
                </a:cubicBezTo>
                <a:cubicBezTo>
                  <a:pt x="17241" y="202492"/>
                  <a:pt x="17588" y="203114"/>
                  <a:pt x="17941" y="203732"/>
                </a:cubicBezTo>
                <a:cubicBezTo>
                  <a:pt x="18294" y="204351"/>
                  <a:pt x="18651" y="204967"/>
                  <a:pt x="19013" y="205580"/>
                </a:cubicBezTo>
                <a:cubicBezTo>
                  <a:pt x="19376" y="206194"/>
                  <a:pt x="19743" y="206804"/>
                  <a:pt x="20115" y="207412"/>
                </a:cubicBezTo>
                <a:cubicBezTo>
                  <a:pt x="20487" y="208019"/>
                  <a:pt x="20864" y="208623"/>
                  <a:pt x="21245" y="209225"/>
                </a:cubicBezTo>
                <a:cubicBezTo>
                  <a:pt x="21627" y="209826"/>
                  <a:pt x="22013" y="210425"/>
                  <a:pt x="22404" y="211020"/>
                </a:cubicBezTo>
                <a:cubicBezTo>
                  <a:pt x="22795" y="211615"/>
                  <a:pt x="23190" y="212208"/>
                  <a:pt x="23590" y="212797"/>
                </a:cubicBezTo>
                <a:cubicBezTo>
                  <a:pt x="23990" y="213386"/>
                  <a:pt x="24395" y="213972"/>
                  <a:pt x="24804" y="214555"/>
                </a:cubicBezTo>
                <a:cubicBezTo>
                  <a:pt x="25213" y="215138"/>
                  <a:pt x="25627" y="215718"/>
                  <a:pt x="26046" y="216294"/>
                </a:cubicBezTo>
                <a:cubicBezTo>
                  <a:pt x="26464" y="216870"/>
                  <a:pt x="26888" y="217443"/>
                  <a:pt x="27315" y="218013"/>
                </a:cubicBezTo>
                <a:cubicBezTo>
                  <a:pt x="27742" y="218582"/>
                  <a:pt x="28174" y="219149"/>
                  <a:pt x="28610" y="219712"/>
                </a:cubicBezTo>
                <a:cubicBezTo>
                  <a:pt x="29047" y="220275"/>
                  <a:pt x="29488" y="220834"/>
                  <a:pt x="29933" y="221390"/>
                </a:cubicBezTo>
                <a:cubicBezTo>
                  <a:pt x="30378" y="221946"/>
                  <a:pt x="30827" y="222499"/>
                  <a:pt x="31281" y="223047"/>
                </a:cubicBezTo>
                <a:cubicBezTo>
                  <a:pt x="31734" y="223596"/>
                  <a:pt x="32193" y="224142"/>
                  <a:pt x="32655" y="224683"/>
                </a:cubicBezTo>
                <a:cubicBezTo>
                  <a:pt x="33118" y="225225"/>
                  <a:pt x="33584" y="225763"/>
                  <a:pt x="34054" y="226297"/>
                </a:cubicBezTo>
                <a:cubicBezTo>
                  <a:pt x="34526" y="226832"/>
                  <a:pt x="35001" y="227363"/>
                  <a:pt x="35480" y="227890"/>
                </a:cubicBezTo>
                <a:cubicBezTo>
                  <a:pt x="35959" y="228416"/>
                  <a:pt x="36442" y="228940"/>
                  <a:pt x="36929" y="229459"/>
                </a:cubicBezTo>
                <a:cubicBezTo>
                  <a:pt x="37417" y="229978"/>
                  <a:pt x="37908" y="230494"/>
                  <a:pt x="38403" y="231005"/>
                </a:cubicBezTo>
                <a:cubicBezTo>
                  <a:pt x="38898" y="231517"/>
                  <a:pt x="39398" y="232025"/>
                  <a:pt x="39902" y="232528"/>
                </a:cubicBezTo>
                <a:cubicBezTo>
                  <a:pt x="40405" y="233032"/>
                  <a:pt x="40912" y="233532"/>
                  <a:pt x="41423" y="234028"/>
                </a:cubicBezTo>
                <a:cubicBezTo>
                  <a:pt x="41934" y="234523"/>
                  <a:pt x="42450" y="235015"/>
                  <a:pt x="42969" y="235502"/>
                </a:cubicBezTo>
                <a:cubicBezTo>
                  <a:pt x="43488" y="235991"/>
                  <a:pt x="44010" y="236474"/>
                  <a:pt x="44537" y="236954"/>
                </a:cubicBezTo>
                <a:cubicBezTo>
                  <a:pt x="45063" y="237433"/>
                  <a:pt x="45594" y="237908"/>
                  <a:pt x="46128" y="238379"/>
                </a:cubicBezTo>
                <a:cubicBezTo>
                  <a:pt x="46662" y="238850"/>
                  <a:pt x="47199" y="239317"/>
                  <a:pt x="47741" y="239780"/>
                </a:cubicBezTo>
                <a:cubicBezTo>
                  <a:pt x="48282" y="240242"/>
                  <a:pt x="48827" y="240701"/>
                  <a:pt x="49375" y="241155"/>
                </a:cubicBezTo>
                <a:cubicBezTo>
                  <a:pt x="49924" y="241609"/>
                  <a:pt x="50476" y="242059"/>
                  <a:pt x="51032" y="242504"/>
                </a:cubicBezTo>
                <a:cubicBezTo>
                  <a:pt x="51587" y="242949"/>
                  <a:pt x="52146" y="243391"/>
                  <a:pt x="52709" y="243828"/>
                </a:cubicBezTo>
                <a:cubicBezTo>
                  <a:pt x="53271" y="244264"/>
                  <a:pt x="53837" y="244696"/>
                  <a:pt x="54406" y="245124"/>
                </a:cubicBezTo>
                <a:cubicBezTo>
                  <a:pt x="54976" y="245552"/>
                  <a:pt x="55548" y="245975"/>
                  <a:pt x="56124" y="246394"/>
                </a:cubicBezTo>
                <a:cubicBezTo>
                  <a:pt x="56700" y="246812"/>
                  <a:pt x="57280" y="247227"/>
                  <a:pt x="57861" y="247636"/>
                </a:cubicBezTo>
                <a:cubicBezTo>
                  <a:pt x="58444" y="248046"/>
                  <a:pt x="59030" y="248451"/>
                  <a:pt x="59619" y="248851"/>
                </a:cubicBezTo>
                <a:cubicBezTo>
                  <a:pt x="60208" y="249251"/>
                  <a:pt x="60799" y="249648"/>
                  <a:pt x="61394" y="250039"/>
                </a:cubicBezTo>
                <a:cubicBezTo>
                  <a:pt x="61989" y="250430"/>
                  <a:pt x="62587" y="250816"/>
                  <a:pt x="63189" y="251198"/>
                </a:cubicBezTo>
                <a:cubicBezTo>
                  <a:pt x="63790" y="251580"/>
                  <a:pt x="64393" y="251957"/>
                  <a:pt x="65001" y="252329"/>
                </a:cubicBezTo>
                <a:cubicBezTo>
                  <a:pt x="65607" y="252701"/>
                  <a:pt x="66217" y="253068"/>
                  <a:pt x="66830" y="253431"/>
                </a:cubicBezTo>
                <a:cubicBezTo>
                  <a:pt x="67443" y="253794"/>
                  <a:pt x="68059" y="254151"/>
                  <a:pt x="68677" y="254504"/>
                </a:cubicBezTo>
                <a:cubicBezTo>
                  <a:pt x="69295" y="254857"/>
                  <a:pt x="69916" y="255206"/>
                  <a:pt x="70540" y="255549"/>
                </a:cubicBezTo>
                <a:cubicBezTo>
                  <a:pt x="71164" y="255892"/>
                  <a:pt x="71790" y="256230"/>
                  <a:pt x="72419" y="256563"/>
                </a:cubicBezTo>
                <a:cubicBezTo>
                  <a:pt x="73049" y="256897"/>
                  <a:pt x="73680" y="257225"/>
                  <a:pt x="74315" y="257549"/>
                </a:cubicBezTo>
                <a:cubicBezTo>
                  <a:pt x="74949" y="257872"/>
                  <a:pt x="75586" y="258191"/>
                  <a:pt x="76225" y="258504"/>
                </a:cubicBezTo>
                <a:cubicBezTo>
                  <a:pt x="76864" y="258817"/>
                  <a:pt x="77506" y="259126"/>
                  <a:pt x="78150" y="259429"/>
                </a:cubicBezTo>
                <a:cubicBezTo>
                  <a:pt x="78794" y="259733"/>
                  <a:pt x="79441" y="260031"/>
                  <a:pt x="80090" y="260324"/>
                </a:cubicBezTo>
                <a:cubicBezTo>
                  <a:pt x="80738" y="260617"/>
                  <a:pt x="81390" y="260905"/>
                  <a:pt x="82043" y="261188"/>
                </a:cubicBezTo>
                <a:cubicBezTo>
                  <a:pt x="82696" y="261471"/>
                  <a:pt x="83352" y="261749"/>
                  <a:pt x="84009" y="262021"/>
                </a:cubicBezTo>
                <a:cubicBezTo>
                  <a:pt x="84667" y="262294"/>
                  <a:pt x="85327" y="262561"/>
                  <a:pt x="85989" y="262824"/>
                </a:cubicBezTo>
                <a:cubicBezTo>
                  <a:pt x="86651" y="263086"/>
                  <a:pt x="87315" y="263343"/>
                  <a:pt x="87980" y="263594"/>
                </a:cubicBezTo>
                <a:cubicBezTo>
                  <a:pt x="88647" y="263846"/>
                  <a:pt x="89315" y="264093"/>
                  <a:pt x="89984" y="264334"/>
                </a:cubicBezTo>
                <a:cubicBezTo>
                  <a:pt x="90654" y="264576"/>
                  <a:pt x="91326" y="264812"/>
                  <a:pt x="91999" y="265043"/>
                </a:cubicBezTo>
                <a:cubicBezTo>
                  <a:pt x="92673" y="265273"/>
                  <a:pt x="93348" y="265498"/>
                  <a:pt x="94025" y="265719"/>
                </a:cubicBezTo>
                <a:cubicBezTo>
                  <a:pt x="94702" y="265939"/>
                  <a:pt x="95381" y="266154"/>
                  <a:pt x="96061" y="266363"/>
                </a:cubicBezTo>
                <a:cubicBezTo>
                  <a:pt x="96742" y="266573"/>
                  <a:pt x="97424" y="266777"/>
                  <a:pt x="98107" y="266976"/>
                </a:cubicBezTo>
                <a:cubicBezTo>
                  <a:pt x="98791" y="267174"/>
                  <a:pt x="99476" y="267368"/>
                  <a:pt x="100163" y="267556"/>
                </a:cubicBezTo>
                <a:cubicBezTo>
                  <a:pt x="100849" y="267744"/>
                  <a:pt x="101537" y="267926"/>
                  <a:pt x="102227" y="268103"/>
                </a:cubicBezTo>
                <a:cubicBezTo>
                  <a:pt x="102916" y="268281"/>
                  <a:pt x="103607" y="268452"/>
                  <a:pt x="104300" y="268619"/>
                </a:cubicBezTo>
                <a:cubicBezTo>
                  <a:pt x="104992" y="268785"/>
                  <a:pt x="105685" y="268946"/>
                  <a:pt x="106380" y="269101"/>
                </a:cubicBezTo>
                <a:cubicBezTo>
                  <a:pt x="107075" y="269256"/>
                  <a:pt x="107771" y="269407"/>
                  <a:pt x="108467" y="269551"/>
                </a:cubicBezTo>
                <a:cubicBezTo>
                  <a:pt x="109165" y="269695"/>
                  <a:pt x="109863" y="269835"/>
                  <a:pt x="110562" y="269968"/>
                </a:cubicBezTo>
                <a:cubicBezTo>
                  <a:pt x="111262" y="270101"/>
                  <a:pt x="111962" y="270229"/>
                  <a:pt x="112663" y="270352"/>
                </a:cubicBezTo>
                <a:cubicBezTo>
                  <a:pt x="113365" y="270474"/>
                  <a:pt x="114067" y="270591"/>
                  <a:pt x="114770" y="270703"/>
                </a:cubicBezTo>
                <a:cubicBezTo>
                  <a:pt x="115473" y="270814"/>
                  <a:pt x="116177" y="270920"/>
                  <a:pt x="116881" y="271021"/>
                </a:cubicBezTo>
                <a:cubicBezTo>
                  <a:pt x="117586" y="271121"/>
                  <a:pt x="118292" y="271216"/>
                  <a:pt x="118998" y="271305"/>
                </a:cubicBezTo>
                <a:cubicBezTo>
                  <a:pt x="119704" y="271394"/>
                  <a:pt x="120411" y="271478"/>
                  <a:pt x="121119" y="271556"/>
                </a:cubicBezTo>
                <a:cubicBezTo>
                  <a:pt x="121826" y="271634"/>
                  <a:pt x="122535" y="271707"/>
                  <a:pt x="123244" y="271774"/>
                </a:cubicBezTo>
                <a:cubicBezTo>
                  <a:pt x="123952" y="271841"/>
                  <a:pt x="124661" y="271903"/>
                  <a:pt x="125371" y="271958"/>
                </a:cubicBezTo>
                <a:cubicBezTo>
                  <a:pt x="126081" y="272014"/>
                  <a:pt x="126791" y="272064"/>
                  <a:pt x="127502" y="272110"/>
                </a:cubicBezTo>
                <a:cubicBezTo>
                  <a:pt x="128212" y="272154"/>
                  <a:pt x="128923" y="272193"/>
                  <a:pt x="129634" y="272227"/>
                </a:cubicBezTo>
                <a:cubicBezTo>
                  <a:pt x="130345" y="272260"/>
                  <a:pt x="131056" y="272288"/>
                  <a:pt x="131768" y="272311"/>
                </a:cubicBezTo>
                <a:cubicBezTo>
                  <a:pt x="132479" y="272333"/>
                  <a:pt x="133191" y="272350"/>
                  <a:pt x="133902" y="272361"/>
                </a:cubicBezTo>
                <a:cubicBezTo>
                  <a:pt x="134614" y="272372"/>
                  <a:pt x="135327" y="272378"/>
                  <a:pt x="136038" y="272378"/>
                </a:cubicBezTo>
                <a:cubicBezTo>
                  <a:pt x="136750" y="272378"/>
                  <a:pt x="137462" y="272372"/>
                  <a:pt x="138174" y="272361"/>
                </a:cubicBezTo>
                <a:cubicBezTo>
                  <a:pt x="138886" y="272350"/>
                  <a:pt x="139597" y="272333"/>
                  <a:pt x="140308" y="272311"/>
                </a:cubicBezTo>
                <a:cubicBezTo>
                  <a:pt x="141020" y="272288"/>
                  <a:pt x="141731" y="272260"/>
                  <a:pt x="142443" y="272227"/>
                </a:cubicBezTo>
                <a:cubicBezTo>
                  <a:pt x="143154" y="272193"/>
                  <a:pt x="143865" y="272154"/>
                  <a:pt x="144575" y="272110"/>
                </a:cubicBezTo>
                <a:cubicBezTo>
                  <a:pt x="145286" y="272064"/>
                  <a:pt x="145996" y="272014"/>
                  <a:pt x="146705" y="271958"/>
                </a:cubicBezTo>
                <a:cubicBezTo>
                  <a:pt x="147415" y="271903"/>
                  <a:pt x="148124" y="271841"/>
                  <a:pt x="148833" y="271774"/>
                </a:cubicBezTo>
                <a:cubicBezTo>
                  <a:pt x="149541" y="271707"/>
                  <a:pt x="150250" y="271634"/>
                  <a:pt x="150958" y="271556"/>
                </a:cubicBezTo>
                <a:cubicBezTo>
                  <a:pt x="151665" y="271478"/>
                  <a:pt x="152372" y="271394"/>
                  <a:pt x="153078" y="271305"/>
                </a:cubicBezTo>
                <a:cubicBezTo>
                  <a:pt x="153784" y="271216"/>
                  <a:pt x="154490" y="271121"/>
                  <a:pt x="155195" y="271021"/>
                </a:cubicBezTo>
                <a:cubicBezTo>
                  <a:pt x="155900" y="270920"/>
                  <a:pt x="156603" y="270814"/>
                  <a:pt x="157306" y="270703"/>
                </a:cubicBezTo>
                <a:cubicBezTo>
                  <a:pt x="158010" y="270591"/>
                  <a:pt x="158712" y="270474"/>
                  <a:pt x="159414" y="270352"/>
                </a:cubicBezTo>
                <a:cubicBezTo>
                  <a:pt x="160114" y="270229"/>
                  <a:pt x="160815" y="270101"/>
                  <a:pt x="161514" y="269968"/>
                </a:cubicBezTo>
                <a:cubicBezTo>
                  <a:pt x="162213" y="269835"/>
                  <a:pt x="162912" y="269695"/>
                  <a:pt x="163609" y="269551"/>
                </a:cubicBezTo>
                <a:cubicBezTo>
                  <a:pt x="164306" y="269407"/>
                  <a:pt x="165002" y="269256"/>
                  <a:pt x="165697" y="269101"/>
                </a:cubicBezTo>
                <a:cubicBezTo>
                  <a:pt x="166391" y="268946"/>
                  <a:pt x="167085" y="268785"/>
                  <a:pt x="167777" y="268619"/>
                </a:cubicBezTo>
                <a:cubicBezTo>
                  <a:pt x="168469" y="268452"/>
                  <a:pt x="169160" y="268281"/>
                  <a:pt x="169850" y="268103"/>
                </a:cubicBezTo>
                <a:cubicBezTo>
                  <a:pt x="170537" y="267926"/>
                  <a:pt x="171229" y="267744"/>
                  <a:pt x="171916" y="267556"/>
                </a:cubicBezTo>
                <a:cubicBezTo>
                  <a:pt x="172603" y="267368"/>
                  <a:pt x="173284" y="267174"/>
                  <a:pt x="173971" y="266976"/>
                </a:cubicBezTo>
                <a:cubicBezTo>
                  <a:pt x="174653" y="266777"/>
                  <a:pt x="175334" y="266573"/>
                  <a:pt x="176015" y="266363"/>
                </a:cubicBezTo>
                <a:cubicBezTo>
                  <a:pt x="176696" y="266154"/>
                  <a:pt x="177377" y="265939"/>
                  <a:pt x="178053" y="265719"/>
                </a:cubicBezTo>
                <a:cubicBezTo>
                  <a:pt x="178728" y="265498"/>
                  <a:pt x="179404" y="265273"/>
                  <a:pt x="180079" y="265043"/>
                </a:cubicBezTo>
                <a:cubicBezTo>
                  <a:pt x="180749" y="264812"/>
                  <a:pt x="181424" y="264576"/>
                  <a:pt x="182094" y="264334"/>
                </a:cubicBezTo>
                <a:cubicBezTo>
                  <a:pt x="182763" y="264093"/>
                  <a:pt x="183427" y="263846"/>
                  <a:pt x="184097" y="263594"/>
                </a:cubicBezTo>
                <a:cubicBezTo>
                  <a:pt x="184761" y="263343"/>
                  <a:pt x="185425" y="263086"/>
                  <a:pt x="186088" y="262824"/>
                </a:cubicBezTo>
                <a:cubicBezTo>
                  <a:pt x="186752" y="262561"/>
                  <a:pt x="187410" y="262294"/>
                  <a:pt x="188069" y="262021"/>
                </a:cubicBezTo>
                <a:cubicBezTo>
                  <a:pt x="188727" y="261749"/>
                  <a:pt x="189379" y="261471"/>
                  <a:pt x="190031" y="261188"/>
                </a:cubicBezTo>
                <a:cubicBezTo>
                  <a:pt x="190689" y="260905"/>
                  <a:pt x="191336" y="260617"/>
                  <a:pt x="191988" y="260324"/>
                </a:cubicBezTo>
                <a:cubicBezTo>
                  <a:pt x="192635" y="260031"/>
                  <a:pt x="193281" y="259733"/>
                  <a:pt x="193928" y="259429"/>
                </a:cubicBezTo>
                <a:cubicBezTo>
                  <a:pt x="194569" y="259126"/>
                  <a:pt x="195209" y="258817"/>
                  <a:pt x="195850" y="258504"/>
                </a:cubicBezTo>
                <a:cubicBezTo>
                  <a:pt x="196491" y="258191"/>
                  <a:pt x="197126" y="257872"/>
                  <a:pt x="197761" y="257549"/>
                </a:cubicBezTo>
                <a:cubicBezTo>
                  <a:pt x="198396" y="257225"/>
                  <a:pt x="199025" y="256897"/>
                  <a:pt x="199655" y="256563"/>
                </a:cubicBezTo>
                <a:cubicBezTo>
                  <a:pt x="200284" y="256230"/>
                  <a:pt x="200913" y="255892"/>
                  <a:pt x="201536" y="255549"/>
                </a:cubicBezTo>
                <a:cubicBezTo>
                  <a:pt x="202160" y="255206"/>
                  <a:pt x="202783" y="254857"/>
                  <a:pt x="203401" y="254504"/>
                </a:cubicBezTo>
                <a:cubicBezTo>
                  <a:pt x="204019" y="254151"/>
                  <a:pt x="204636" y="253794"/>
                  <a:pt x="205248" y="253431"/>
                </a:cubicBezTo>
                <a:cubicBezTo>
                  <a:pt x="205860" y="253068"/>
                  <a:pt x="206466" y="252701"/>
                  <a:pt x="207078" y="252329"/>
                </a:cubicBezTo>
                <a:cubicBezTo>
                  <a:pt x="207684" y="251957"/>
                  <a:pt x="208285" y="251580"/>
                  <a:pt x="208885" y="251198"/>
                </a:cubicBezTo>
                <a:cubicBezTo>
                  <a:pt x="209491" y="250816"/>
                  <a:pt x="210086" y="250430"/>
                  <a:pt x="210681" y="250039"/>
                </a:cubicBezTo>
                <a:cubicBezTo>
                  <a:pt x="211275" y="249648"/>
                  <a:pt x="211870" y="249251"/>
                  <a:pt x="212459" y="248851"/>
                </a:cubicBezTo>
                <a:cubicBezTo>
                  <a:pt x="213047" y="248451"/>
                  <a:pt x="213630" y="248046"/>
                  <a:pt x="214214" y="247636"/>
                </a:cubicBezTo>
                <a:cubicBezTo>
                  <a:pt x="214797" y="247227"/>
                  <a:pt x="215374" y="246812"/>
                  <a:pt x="215951" y="246394"/>
                </a:cubicBezTo>
                <a:cubicBezTo>
                  <a:pt x="216528" y="245975"/>
                  <a:pt x="217100" y="245552"/>
                  <a:pt x="217671" y="245124"/>
                </a:cubicBezTo>
                <a:cubicBezTo>
                  <a:pt x="218237" y="244696"/>
                  <a:pt x="218803" y="244264"/>
                  <a:pt x="219369" y="243828"/>
                </a:cubicBezTo>
                <a:cubicBezTo>
                  <a:pt x="219929" y="243391"/>
                  <a:pt x="220489" y="242949"/>
                  <a:pt x="221043" y="242504"/>
                </a:cubicBezTo>
                <a:cubicBezTo>
                  <a:pt x="221603" y="242059"/>
                  <a:pt x="222151" y="241609"/>
                  <a:pt x="222700" y="241155"/>
                </a:cubicBezTo>
                <a:cubicBezTo>
                  <a:pt x="223248" y="240701"/>
                  <a:pt x="223796" y="240242"/>
                  <a:pt x="224333" y="239780"/>
                </a:cubicBezTo>
                <a:cubicBezTo>
                  <a:pt x="224876" y="239317"/>
                  <a:pt x="225413" y="238850"/>
                  <a:pt x="225950" y="238379"/>
                </a:cubicBezTo>
                <a:cubicBezTo>
                  <a:pt x="226481" y="237908"/>
                  <a:pt x="227012" y="237433"/>
                  <a:pt x="227537" y="236954"/>
                </a:cubicBezTo>
                <a:cubicBezTo>
                  <a:pt x="228068" y="236474"/>
                  <a:pt x="228588" y="235991"/>
                  <a:pt x="229107" y="235502"/>
                </a:cubicBezTo>
                <a:cubicBezTo>
                  <a:pt x="229627" y="235015"/>
                  <a:pt x="230141" y="234523"/>
                  <a:pt x="230654" y="234028"/>
                </a:cubicBezTo>
                <a:cubicBezTo>
                  <a:pt x="231162" y="233532"/>
                  <a:pt x="231670" y="233032"/>
                  <a:pt x="232173" y="232528"/>
                </a:cubicBezTo>
                <a:cubicBezTo>
                  <a:pt x="232681" y="232025"/>
                  <a:pt x="233177" y="231517"/>
                  <a:pt x="233674" y="231005"/>
                </a:cubicBezTo>
                <a:cubicBezTo>
                  <a:pt x="234170" y="230494"/>
                  <a:pt x="234661" y="229978"/>
                  <a:pt x="235146" y="229459"/>
                </a:cubicBezTo>
                <a:cubicBezTo>
                  <a:pt x="235636" y="228940"/>
                  <a:pt x="236115" y="228416"/>
                  <a:pt x="236595" y="227890"/>
                </a:cubicBezTo>
                <a:cubicBezTo>
                  <a:pt x="237074" y="227363"/>
                  <a:pt x="237553" y="226832"/>
                  <a:pt x="238021" y="226297"/>
                </a:cubicBezTo>
                <a:cubicBezTo>
                  <a:pt x="238494" y="225763"/>
                  <a:pt x="238962" y="225225"/>
                  <a:pt x="239423" y="224683"/>
                </a:cubicBezTo>
                <a:cubicBezTo>
                  <a:pt x="239885" y="224142"/>
                  <a:pt x="240341" y="223596"/>
                  <a:pt x="240797" y="223047"/>
                </a:cubicBezTo>
                <a:cubicBezTo>
                  <a:pt x="241248" y="222499"/>
                  <a:pt x="241698" y="221946"/>
                  <a:pt x="242142" y="221390"/>
                </a:cubicBezTo>
                <a:cubicBezTo>
                  <a:pt x="242587" y="220834"/>
                  <a:pt x="243031" y="220275"/>
                  <a:pt x="243464" y="219712"/>
                </a:cubicBezTo>
                <a:cubicBezTo>
                  <a:pt x="243903" y="219149"/>
                  <a:pt x="244336" y="218582"/>
                  <a:pt x="244763" y="218013"/>
                </a:cubicBezTo>
                <a:cubicBezTo>
                  <a:pt x="245190" y="217443"/>
                  <a:pt x="245612" y="216870"/>
                  <a:pt x="246033" y="216294"/>
                </a:cubicBezTo>
                <a:cubicBezTo>
                  <a:pt x="246449" y="215718"/>
                  <a:pt x="246864" y="215138"/>
                  <a:pt x="247274" y="214555"/>
                </a:cubicBezTo>
                <a:cubicBezTo>
                  <a:pt x="247684" y="213972"/>
                  <a:pt x="248088" y="213386"/>
                  <a:pt x="248487" y="212797"/>
                </a:cubicBezTo>
                <a:cubicBezTo>
                  <a:pt x="248885" y="212208"/>
                  <a:pt x="249283" y="211615"/>
                  <a:pt x="249670" y="211020"/>
                </a:cubicBezTo>
                <a:cubicBezTo>
                  <a:pt x="250063" y="210425"/>
                  <a:pt x="250449" y="209826"/>
                  <a:pt x="250830" y="209225"/>
                </a:cubicBezTo>
                <a:cubicBezTo>
                  <a:pt x="251211" y="208623"/>
                  <a:pt x="251587" y="208019"/>
                  <a:pt x="251962" y="207412"/>
                </a:cubicBezTo>
                <a:cubicBezTo>
                  <a:pt x="252331" y="206804"/>
                  <a:pt x="252701" y="206194"/>
                  <a:pt x="253064" y="205580"/>
                </a:cubicBezTo>
                <a:cubicBezTo>
                  <a:pt x="253428" y="204967"/>
                  <a:pt x="253780" y="204351"/>
                  <a:pt x="254138" y="203732"/>
                </a:cubicBezTo>
                <a:cubicBezTo>
                  <a:pt x="254490" y="203114"/>
                  <a:pt x="254837" y="202492"/>
                  <a:pt x="255177" y="201868"/>
                </a:cubicBezTo>
                <a:cubicBezTo>
                  <a:pt x="255524" y="201244"/>
                  <a:pt x="255858" y="200617"/>
                  <a:pt x="256193" y="199987"/>
                </a:cubicBezTo>
                <a:cubicBezTo>
                  <a:pt x="256528" y="199357"/>
                  <a:pt x="256857" y="198725"/>
                  <a:pt x="257180" y="198091"/>
                </a:cubicBezTo>
                <a:cubicBezTo>
                  <a:pt x="257498" y="197456"/>
                  <a:pt x="257821" y="196818"/>
                  <a:pt x="258133" y="196179"/>
                </a:cubicBezTo>
                <a:cubicBezTo>
                  <a:pt x="258445" y="195539"/>
                  <a:pt x="258756" y="194897"/>
                  <a:pt x="259057" y="194252"/>
                </a:cubicBezTo>
                <a:cubicBezTo>
                  <a:pt x="259363" y="193608"/>
                  <a:pt x="259657" y="192961"/>
                  <a:pt x="259951" y="192311"/>
                </a:cubicBezTo>
                <a:cubicBezTo>
                  <a:pt x="260246" y="191662"/>
                  <a:pt x="260529" y="191010"/>
                  <a:pt x="260812" y="190357"/>
                </a:cubicBezTo>
                <a:cubicBezTo>
                  <a:pt x="261094" y="189703"/>
                  <a:pt x="261377" y="189047"/>
                  <a:pt x="261649" y="188389"/>
                </a:cubicBezTo>
                <a:cubicBezTo>
                  <a:pt x="261920" y="187731"/>
                  <a:pt x="262185" y="187071"/>
                  <a:pt x="262451" y="186408"/>
                </a:cubicBezTo>
                <a:cubicBezTo>
                  <a:pt x="262711" y="185746"/>
                  <a:pt x="262965" y="185082"/>
                  <a:pt x="263219" y="184415"/>
                </a:cubicBezTo>
                <a:cubicBezTo>
                  <a:pt x="263473" y="183748"/>
                  <a:pt x="263715" y="183080"/>
                  <a:pt x="263958" y="182410"/>
                </a:cubicBezTo>
                <a:cubicBezTo>
                  <a:pt x="264200" y="181740"/>
                  <a:pt x="264437" y="181067"/>
                  <a:pt x="264668" y="180394"/>
                </a:cubicBezTo>
                <a:cubicBezTo>
                  <a:pt x="264899" y="179719"/>
                  <a:pt x="265124" y="179043"/>
                  <a:pt x="265343" y="178366"/>
                </a:cubicBezTo>
                <a:cubicBezTo>
                  <a:pt x="265563" y="177689"/>
                  <a:pt x="265776" y="177009"/>
                  <a:pt x="265984" y="176328"/>
                </a:cubicBezTo>
                <a:cubicBezTo>
                  <a:pt x="266198" y="175648"/>
                  <a:pt x="266400" y="174965"/>
                  <a:pt x="266596" y="174281"/>
                </a:cubicBezTo>
                <a:cubicBezTo>
                  <a:pt x="266798" y="173597"/>
                  <a:pt x="266988" y="172911"/>
                  <a:pt x="267179" y="172224"/>
                </a:cubicBezTo>
                <a:cubicBezTo>
                  <a:pt x="267364" y="171537"/>
                  <a:pt x="267548" y="170848"/>
                  <a:pt x="267727" y="170159"/>
                </a:cubicBezTo>
                <a:cubicBezTo>
                  <a:pt x="267900" y="169468"/>
                  <a:pt x="268074" y="168777"/>
                  <a:pt x="268241" y="168084"/>
                </a:cubicBezTo>
                <a:cubicBezTo>
                  <a:pt x="268409" y="167391"/>
                  <a:pt x="268564" y="166698"/>
                  <a:pt x="268720" y="166002"/>
                </a:cubicBezTo>
                <a:cubicBezTo>
                  <a:pt x="268876" y="165307"/>
                  <a:pt x="269026" y="164610"/>
                  <a:pt x="269171" y="163913"/>
                </a:cubicBezTo>
                <a:cubicBezTo>
                  <a:pt x="269315" y="163215"/>
                  <a:pt x="269453" y="162517"/>
                  <a:pt x="269586" y="161817"/>
                </a:cubicBezTo>
                <a:cubicBezTo>
                  <a:pt x="269719" y="161117"/>
                  <a:pt x="269852" y="160416"/>
                  <a:pt x="269973" y="159715"/>
                </a:cubicBezTo>
                <a:cubicBezTo>
                  <a:pt x="270094" y="159013"/>
                  <a:pt x="270210" y="158310"/>
                  <a:pt x="270325" y="157607"/>
                </a:cubicBezTo>
                <a:cubicBezTo>
                  <a:pt x="270435" y="156903"/>
                  <a:pt x="270539" y="156199"/>
                  <a:pt x="270643" y="155493"/>
                </a:cubicBezTo>
                <a:cubicBezTo>
                  <a:pt x="270741" y="154788"/>
                  <a:pt x="270833" y="154082"/>
                  <a:pt x="270925" y="153375"/>
                </a:cubicBezTo>
                <a:cubicBezTo>
                  <a:pt x="271012" y="152668"/>
                  <a:pt x="271099" y="151961"/>
                  <a:pt x="271174" y="151252"/>
                </a:cubicBezTo>
                <a:cubicBezTo>
                  <a:pt x="271254" y="150545"/>
                  <a:pt x="271324" y="149836"/>
                  <a:pt x="271393" y="149127"/>
                </a:cubicBezTo>
                <a:cubicBezTo>
                  <a:pt x="271462" y="148418"/>
                  <a:pt x="271520" y="147708"/>
                  <a:pt x="271578" y="146998"/>
                </a:cubicBezTo>
                <a:cubicBezTo>
                  <a:pt x="271636" y="146287"/>
                  <a:pt x="271682" y="145577"/>
                  <a:pt x="271728" y="144866"/>
                </a:cubicBezTo>
                <a:cubicBezTo>
                  <a:pt x="271774" y="144155"/>
                  <a:pt x="271814" y="143443"/>
                  <a:pt x="271843" y="142732"/>
                </a:cubicBezTo>
                <a:cubicBezTo>
                  <a:pt x="271878" y="142020"/>
                  <a:pt x="271907" y="141309"/>
                  <a:pt x="271930" y="140596"/>
                </a:cubicBezTo>
                <a:cubicBezTo>
                  <a:pt x="271953" y="139885"/>
                  <a:pt x="271970" y="139172"/>
                  <a:pt x="271982" y="138460"/>
                </a:cubicBezTo>
                <a:cubicBezTo>
                  <a:pt x="271993" y="137748"/>
                  <a:pt x="271993" y="137036"/>
                  <a:pt x="271993" y="136323"/>
                </a:cubicBezTo>
                <a:close/>
              </a:path>
            </a:pathLst>
          </a:custGeom>
          <a:noFill/>
          <a:ln w="19050" cap="rnd">
            <a:solidFill>
              <a:srgbClr val="0000C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D787A83C-19D4-5440-C4F5-0BEA13F3A2C6}"/>
              </a:ext>
            </a:extLst>
          </p:cNvPr>
          <p:cNvSpPr/>
          <p:nvPr/>
        </p:nvSpPr>
        <p:spPr>
          <a:xfrm>
            <a:off x="7779659" y="2352314"/>
            <a:ext cx="271912" cy="272109"/>
          </a:xfrm>
          <a:custGeom>
            <a:avLst/>
            <a:gdLst>
              <a:gd name="connsiteX0" fmla="*/ 271993 w 271912"/>
              <a:gd name="connsiteY0" fmla="*/ 136323 h 272109"/>
              <a:gd name="connsiteX1" fmla="*/ 271982 w 271912"/>
              <a:gd name="connsiteY1" fmla="*/ 134185 h 272109"/>
              <a:gd name="connsiteX2" fmla="*/ 271930 w 271912"/>
              <a:gd name="connsiteY2" fmla="*/ 132049 h 272109"/>
              <a:gd name="connsiteX3" fmla="*/ 271843 w 271912"/>
              <a:gd name="connsiteY3" fmla="*/ 129913 h 272109"/>
              <a:gd name="connsiteX4" fmla="*/ 271728 w 271912"/>
              <a:gd name="connsiteY4" fmla="*/ 127779 h 272109"/>
              <a:gd name="connsiteX5" fmla="*/ 271578 w 271912"/>
              <a:gd name="connsiteY5" fmla="*/ 125647 h 272109"/>
              <a:gd name="connsiteX6" fmla="*/ 271393 w 271912"/>
              <a:gd name="connsiteY6" fmla="*/ 123519 h 272109"/>
              <a:gd name="connsiteX7" fmla="*/ 271174 w 271912"/>
              <a:gd name="connsiteY7" fmla="*/ 121393 h 272109"/>
              <a:gd name="connsiteX8" fmla="*/ 270925 w 271912"/>
              <a:gd name="connsiteY8" fmla="*/ 119270 h 272109"/>
              <a:gd name="connsiteX9" fmla="*/ 270643 w 271912"/>
              <a:gd name="connsiteY9" fmla="*/ 117152 h 272109"/>
              <a:gd name="connsiteX10" fmla="*/ 270325 w 271912"/>
              <a:gd name="connsiteY10" fmla="*/ 115039 h 272109"/>
              <a:gd name="connsiteX11" fmla="*/ 269973 w 271912"/>
              <a:gd name="connsiteY11" fmla="*/ 112931 h 272109"/>
              <a:gd name="connsiteX12" fmla="*/ 269586 w 271912"/>
              <a:gd name="connsiteY12" fmla="*/ 110828 h 272109"/>
              <a:gd name="connsiteX13" fmla="*/ 269171 w 271912"/>
              <a:gd name="connsiteY13" fmla="*/ 108732 h 272109"/>
              <a:gd name="connsiteX14" fmla="*/ 268720 w 271912"/>
              <a:gd name="connsiteY14" fmla="*/ 106643 h 272109"/>
              <a:gd name="connsiteX15" fmla="*/ 268241 w 271912"/>
              <a:gd name="connsiteY15" fmla="*/ 104561 h 272109"/>
              <a:gd name="connsiteX16" fmla="*/ 267727 w 271912"/>
              <a:gd name="connsiteY16" fmla="*/ 102487 h 272109"/>
              <a:gd name="connsiteX17" fmla="*/ 267179 w 271912"/>
              <a:gd name="connsiteY17" fmla="*/ 100421 h 272109"/>
              <a:gd name="connsiteX18" fmla="*/ 266596 w 271912"/>
              <a:gd name="connsiteY18" fmla="*/ 98364 h 272109"/>
              <a:gd name="connsiteX19" fmla="*/ 265984 w 271912"/>
              <a:gd name="connsiteY19" fmla="*/ 96317 h 272109"/>
              <a:gd name="connsiteX20" fmla="*/ 265343 w 271912"/>
              <a:gd name="connsiteY20" fmla="*/ 94279 h 272109"/>
              <a:gd name="connsiteX21" fmla="*/ 264668 w 271912"/>
              <a:gd name="connsiteY21" fmla="*/ 92252 h 272109"/>
              <a:gd name="connsiteX22" fmla="*/ 263958 w 271912"/>
              <a:gd name="connsiteY22" fmla="*/ 90236 h 272109"/>
              <a:gd name="connsiteX23" fmla="*/ 263219 w 271912"/>
              <a:gd name="connsiteY23" fmla="*/ 88230 h 272109"/>
              <a:gd name="connsiteX24" fmla="*/ 262451 w 271912"/>
              <a:gd name="connsiteY24" fmla="*/ 86237 h 272109"/>
              <a:gd name="connsiteX25" fmla="*/ 261649 w 271912"/>
              <a:gd name="connsiteY25" fmla="*/ 84256 h 272109"/>
              <a:gd name="connsiteX26" fmla="*/ 260812 w 271912"/>
              <a:gd name="connsiteY26" fmla="*/ 82288 h 272109"/>
              <a:gd name="connsiteX27" fmla="*/ 259951 w 271912"/>
              <a:gd name="connsiteY27" fmla="*/ 80334 h 272109"/>
              <a:gd name="connsiteX28" fmla="*/ 259057 w 271912"/>
              <a:gd name="connsiteY28" fmla="*/ 78393 h 272109"/>
              <a:gd name="connsiteX29" fmla="*/ 258133 w 271912"/>
              <a:gd name="connsiteY29" fmla="*/ 76466 h 272109"/>
              <a:gd name="connsiteX30" fmla="*/ 257180 w 271912"/>
              <a:gd name="connsiteY30" fmla="*/ 74555 h 272109"/>
              <a:gd name="connsiteX31" fmla="*/ 256193 w 271912"/>
              <a:gd name="connsiteY31" fmla="*/ 72658 h 272109"/>
              <a:gd name="connsiteX32" fmla="*/ 255177 w 271912"/>
              <a:gd name="connsiteY32" fmla="*/ 70777 h 272109"/>
              <a:gd name="connsiteX33" fmla="*/ 254138 w 271912"/>
              <a:gd name="connsiteY33" fmla="*/ 68913 h 272109"/>
              <a:gd name="connsiteX34" fmla="*/ 253064 w 271912"/>
              <a:gd name="connsiteY34" fmla="*/ 67065 h 272109"/>
              <a:gd name="connsiteX35" fmla="*/ 251962 w 271912"/>
              <a:gd name="connsiteY35" fmla="*/ 65234 h 272109"/>
              <a:gd name="connsiteX36" fmla="*/ 250830 w 271912"/>
              <a:gd name="connsiteY36" fmla="*/ 63420 h 272109"/>
              <a:gd name="connsiteX37" fmla="*/ 249670 w 271912"/>
              <a:gd name="connsiteY37" fmla="*/ 61625 h 272109"/>
              <a:gd name="connsiteX38" fmla="*/ 248487 w 271912"/>
              <a:gd name="connsiteY38" fmla="*/ 59848 h 272109"/>
              <a:gd name="connsiteX39" fmla="*/ 247274 w 271912"/>
              <a:gd name="connsiteY39" fmla="*/ 58090 h 272109"/>
              <a:gd name="connsiteX40" fmla="*/ 246033 w 271912"/>
              <a:gd name="connsiteY40" fmla="*/ 56351 h 272109"/>
              <a:gd name="connsiteX41" fmla="*/ 244763 w 271912"/>
              <a:gd name="connsiteY41" fmla="*/ 54632 h 272109"/>
              <a:gd name="connsiteX42" fmla="*/ 243464 w 271912"/>
              <a:gd name="connsiteY42" fmla="*/ 52933 h 272109"/>
              <a:gd name="connsiteX43" fmla="*/ 242142 w 271912"/>
              <a:gd name="connsiteY43" fmla="*/ 51255 h 272109"/>
              <a:gd name="connsiteX44" fmla="*/ 240797 w 271912"/>
              <a:gd name="connsiteY44" fmla="*/ 49598 h 272109"/>
              <a:gd name="connsiteX45" fmla="*/ 239423 w 271912"/>
              <a:gd name="connsiteY45" fmla="*/ 47962 h 272109"/>
              <a:gd name="connsiteX46" fmla="*/ 238021 w 271912"/>
              <a:gd name="connsiteY46" fmla="*/ 46348 h 272109"/>
              <a:gd name="connsiteX47" fmla="*/ 236595 w 271912"/>
              <a:gd name="connsiteY47" fmla="*/ 44756 h 272109"/>
              <a:gd name="connsiteX48" fmla="*/ 235146 w 271912"/>
              <a:gd name="connsiteY48" fmla="*/ 43187 h 272109"/>
              <a:gd name="connsiteX49" fmla="*/ 233674 w 271912"/>
              <a:gd name="connsiteY49" fmla="*/ 41640 h 272109"/>
              <a:gd name="connsiteX50" fmla="*/ 232173 w 271912"/>
              <a:gd name="connsiteY50" fmla="*/ 40117 h 272109"/>
              <a:gd name="connsiteX51" fmla="*/ 230654 w 271912"/>
              <a:gd name="connsiteY51" fmla="*/ 38618 h 272109"/>
              <a:gd name="connsiteX52" fmla="*/ 229107 w 271912"/>
              <a:gd name="connsiteY52" fmla="*/ 37143 h 272109"/>
              <a:gd name="connsiteX53" fmla="*/ 227537 w 271912"/>
              <a:gd name="connsiteY53" fmla="*/ 35692 h 272109"/>
              <a:gd name="connsiteX54" fmla="*/ 225950 w 271912"/>
              <a:gd name="connsiteY54" fmla="*/ 34266 h 272109"/>
              <a:gd name="connsiteX55" fmla="*/ 224333 w 271912"/>
              <a:gd name="connsiteY55" fmla="*/ 32866 h 272109"/>
              <a:gd name="connsiteX56" fmla="*/ 222700 w 271912"/>
              <a:gd name="connsiteY56" fmla="*/ 31490 h 272109"/>
              <a:gd name="connsiteX57" fmla="*/ 221043 w 271912"/>
              <a:gd name="connsiteY57" fmla="*/ 30141 h 272109"/>
              <a:gd name="connsiteX58" fmla="*/ 219369 w 271912"/>
              <a:gd name="connsiteY58" fmla="*/ 28818 h 272109"/>
              <a:gd name="connsiteX59" fmla="*/ 217671 w 271912"/>
              <a:gd name="connsiteY59" fmla="*/ 27521 h 272109"/>
              <a:gd name="connsiteX60" fmla="*/ 215951 w 271912"/>
              <a:gd name="connsiteY60" fmla="*/ 26252 h 272109"/>
              <a:gd name="connsiteX61" fmla="*/ 214214 w 271912"/>
              <a:gd name="connsiteY61" fmla="*/ 25009 h 272109"/>
              <a:gd name="connsiteX62" fmla="*/ 212459 w 271912"/>
              <a:gd name="connsiteY62" fmla="*/ 23794 h 272109"/>
              <a:gd name="connsiteX63" fmla="*/ 210681 w 271912"/>
              <a:gd name="connsiteY63" fmla="*/ 22606 h 272109"/>
              <a:gd name="connsiteX64" fmla="*/ 208885 w 271912"/>
              <a:gd name="connsiteY64" fmla="*/ 21448 h 272109"/>
              <a:gd name="connsiteX65" fmla="*/ 207078 w 271912"/>
              <a:gd name="connsiteY65" fmla="*/ 20316 h 272109"/>
              <a:gd name="connsiteX66" fmla="*/ 205248 w 271912"/>
              <a:gd name="connsiteY66" fmla="*/ 19214 h 272109"/>
              <a:gd name="connsiteX67" fmla="*/ 203401 w 271912"/>
              <a:gd name="connsiteY67" fmla="*/ 18141 h 272109"/>
              <a:gd name="connsiteX68" fmla="*/ 201536 w 271912"/>
              <a:gd name="connsiteY68" fmla="*/ 17096 h 272109"/>
              <a:gd name="connsiteX69" fmla="*/ 199655 w 271912"/>
              <a:gd name="connsiteY69" fmla="*/ 16082 h 272109"/>
              <a:gd name="connsiteX70" fmla="*/ 197761 w 271912"/>
              <a:gd name="connsiteY70" fmla="*/ 15096 h 272109"/>
              <a:gd name="connsiteX71" fmla="*/ 195850 w 271912"/>
              <a:gd name="connsiteY71" fmla="*/ 14142 h 272109"/>
              <a:gd name="connsiteX72" fmla="*/ 193928 w 271912"/>
              <a:gd name="connsiteY72" fmla="*/ 13216 h 272109"/>
              <a:gd name="connsiteX73" fmla="*/ 191988 w 271912"/>
              <a:gd name="connsiteY73" fmla="*/ 12321 h 272109"/>
              <a:gd name="connsiteX74" fmla="*/ 190031 w 271912"/>
              <a:gd name="connsiteY74" fmla="*/ 11458 h 272109"/>
              <a:gd name="connsiteX75" fmla="*/ 188069 w 271912"/>
              <a:gd name="connsiteY75" fmla="*/ 10624 h 272109"/>
              <a:gd name="connsiteX76" fmla="*/ 186088 w 271912"/>
              <a:gd name="connsiteY76" fmla="*/ 9822 h 272109"/>
              <a:gd name="connsiteX77" fmla="*/ 184097 w 271912"/>
              <a:gd name="connsiteY77" fmla="*/ 9051 h 272109"/>
              <a:gd name="connsiteX78" fmla="*/ 182094 w 271912"/>
              <a:gd name="connsiteY78" fmla="*/ 8311 h 272109"/>
              <a:gd name="connsiteX79" fmla="*/ 180079 w 271912"/>
              <a:gd name="connsiteY79" fmla="*/ 7603 h 272109"/>
              <a:gd name="connsiteX80" fmla="*/ 178053 w 271912"/>
              <a:gd name="connsiteY80" fmla="*/ 6927 h 272109"/>
              <a:gd name="connsiteX81" fmla="*/ 176015 w 271912"/>
              <a:gd name="connsiteY81" fmla="*/ 6282 h 272109"/>
              <a:gd name="connsiteX82" fmla="*/ 173971 w 271912"/>
              <a:gd name="connsiteY82" fmla="*/ 5670 h 272109"/>
              <a:gd name="connsiteX83" fmla="*/ 171916 w 271912"/>
              <a:gd name="connsiteY83" fmla="*/ 5090 h 272109"/>
              <a:gd name="connsiteX84" fmla="*/ 169850 w 271912"/>
              <a:gd name="connsiteY84" fmla="*/ 4542 h 272109"/>
              <a:gd name="connsiteX85" fmla="*/ 167777 w 271912"/>
              <a:gd name="connsiteY85" fmla="*/ 4027 h 272109"/>
              <a:gd name="connsiteX86" fmla="*/ 165697 w 271912"/>
              <a:gd name="connsiteY86" fmla="*/ 3544 h 272109"/>
              <a:gd name="connsiteX87" fmla="*/ 163609 w 271912"/>
              <a:gd name="connsiteY87" fmla="*/ 3094 h 272109"/>
              <a:gd name="connsiteX88" fmla="*/ 161514 w 271912"/>
              <a:gd name="connsiteY88" fmla="*/ 2677 h 272109"/>
              <a:gd name="connsiteX89" fmla="*/ 159414 w 271912"/>
              <a:gd name="connsiteY89" fmla="*/ 2294 h 272109"/>
              <a:gd name="connsiteX90" fmla="*/ 157306 w 271912"/>
              <a:gd name="connsiteY90" fmla="*/ 1942 h 272109"/>
              <a:gd name="connsiteX91" fmla="*/ 155195 w 271912"/>
              <a:gd name="connsiteY91" fmla="*/ 1625 h 272109"/>
              <a:gd name="connsiteX92" fmla="*/ 153078 w 271912"/>
              <a:gd name="connsiteY92" fmla="*/ 1340 h 272109"/>
              <a:gd name="connsiteX93" fmla="*/ 150958 w 271912"/>
              <a:gd name="connsiteY93" fmla="*/ 1089 h 272109"/>
              <a:gd name="connsiteX94" fmla="*/ 148833 w 271912"/>
              <a:gd name="connsiteY94" fmla="*/ 871 h 272109"/>
              <a:gd name="connsiteX95" fmla="*/ 146705 w 271912"/>
              <a:gd name="connsiteY95" fmla="*/ 687 h 272109"/>
              <a:gd name="connsiteX96" fmla="*/ 144575 w 271912"/>
              <a:gd name="connsiteY96" fmla="*/ 536 h 272109"/>
              <a:gd name="connsiteX97" fmla="*/ 142443 w 271912"/>
              <a:gd name="connsiteY97" fmla="*/ 418 h 272109"/>
              <a:gd name="connsiteX98" fmla="*/ 140308 w 271912"/>
              <a:gd name="connsiteY98" fmla="*/ 335 h 272109"/>
              <a:gd name="connsiteX99" fmla="*/ 138174 w 271912"/>
              <a:gd name="connsiteY99" fmla="*/ 284 h 272109"/>
              <a:gd name="connsiteX100" fmla="*/ 136038 w 271912"/>
              <a:gd name="connsiteY100" fmla="*/ 268 h 272109"/>
              <a:gd name="connsiteX101" fmla="*/ 133902 w 271912"/>
              <a:gd name="connsiteY101" fmla="*/ 284 h 272109"/>
              <a:gd name="connsiteX102" fmla="*/ 131768 w 271912"/>
              <a:gd name="connsiteY102" fmla="*/ 335 h 272109"/>
              <a:gd name="connsiteX103" fmla="*/ 129634 w 271912"/>
              <a:gd name="connsiteY103" fmla="*/ 418 h 272109"/>
              <a:gd name="connsiteX104" fmla="*/ 127502 w 271912"/>
              <a:gd name="connsiteY104" fmla="*/ 536 h 272109"/>
              <a:gd name="connsiteX105" fmla="*/ 125371 w 271912"/>
              <a:gd name="connsiteY105" fmla="*/ 687 h 272109"/>
              <a:gd name="connsiteX106" fmla="*/ 123244 w 271912"/>
              <a:gd name="connsiteY106" fmla="*/ 871 h 272109"/>
              <a:gd name="connsiteX107" fmla="*/ 121119 w 271912"/>
              <a:gd name="connsiteY107" fmla="*/ 1089 h 272109"/>
              <a:gd name="connsiteX108" fmla="*/ 118998 w 271912"/>
              <a:gd name="connsiteY108" fmla="*/ 1340 h 272109"/>
              <a:gd name="connsiteX109" fmla="*/ 116881 w 271912"/>
              <a:gd name="connsiteY109" fmla="*/ 1625 h 272109"/>
              <a:gd name="connsiteX110" fmla="*/ 114770 w 271912"/>
              <a:gd name="connsiteY110" fmla="*/ 1942 h 272109"/>
              <a:gd name="connsiteX111" fmla="*/ 112663 w 271912"/>
              <a:gd name="connsiteY111" fmla="*/ 2294 h 272109"/>
              <a:gd name="connsiteX112" fmla="*/ 110562 w 271912"/>
              <a:gd name="connsiteY112" fmla="*/ 2677 h 272109"/>
              <a:gd name="connsiteX113" fmla="*/ 108467 w 271912"/>
              <a:gd name="connsiteY113" fmla="*/ 3094 h 272109"/>
              <a:gd name="connsiteX114" fmla="*/ 106380 w 271912"/>
              <a:gd name="connsiteY114" fmla="*/ 3544 h 272109"/>
              <a:gd name="connsiteX115" fmla="*/ 104300 w 271912"/>
              <a:gd name="connsiteY115" fmla="*/ 4027 h 272109"/>
              <a:gd name="connsiteX116" fmla="*/ 102227 w 271912"/>
              <a:gd name="connsiteY116" fmla="*/ 4542 h 272109"/>
              <a:gd name="connsiteX117" fmla="*/ 100163 w 271912"/>
              <a:gd name="connsiteY117" fmla="*/ 5090 h 272109"/>
              <a:gd name="connsiteX118" fmla="*/ 98107 w 271912"/>
              <a:gd name="connsiteY118" fmla="*/ 5670 h 272109"/>
              <a:gd name="connsiteX119" fmla="*/ 96061 w 271912"/>
              <a:gd name="connsiteY119" fmla="*/ 6282 h 272109"/>
              <a:gd name="connsiteX120" fmla="*/ 94025 w 271912"/>
              <a:gd name="connsiteY120" fmla="*/ 6927 h 272109"/>
              <a:gd name="connsiteX121" fmla="*/ 91999 w 271912"/>
              <a:gd name="connsiteY121" fmla="*/ 7603 h 272109"/>
              <a:gd name="connsiteX122" fmla="*/ 89984 w 271912"/>
              <a:gd name="connsiteY122" fmla="*/ 8311 h 272109"/>
              <a:gd name="connsiteX123" fmla="*/ 87980 w 271912"/>
              <a:gd name="connsiteY123" fmla="*/ 9051 h 272109"/>
              <a:gd name="connsiteX124" fmla="*/ 85989 w 271912"/>
              <a:gd name="connsiteY124" fmla="*/ 9822 h 272109"/>
              <a:gd name="connsiteX125" fmla="*/ 84009 w 271912"/>
              <a:gd name="connsiteY125" fmla="*/ 10624 h 272109"/>
              <a:gd name="connsiteX126" fmla="*/ 82043 w 271912"/>
              <a:gd name="connsiteY126" fmla="*/ 11458 h 272109"/>
              <a:gd name="connsiteX127" fmla="*/ 80090 w 271912"/>
              <a:gd name="connsiteY127" fmla="*/ 12321 h 272109"/>
              <a:gd name="connsiteX128" fmla="*/ 78150 w 271912"/>
              <a:gd name="connsiteY128" fmla="*/ 13216 h 272109"/>
              <a:gd name="connsiteX129" fmla="*/ 76225 w 271912"/>
              <a:gd name="connsiteY129" fmla="*/ 14142 h 272109"/>
              <a:gd name="connsiteX130" fmla="*/ 74315 w 271912"/>
              <a:gd name="connsiteY130" fmla="*/ 15096 h 272109"/>
              <a:gd name="connsiteX131" fmla="*/ 72419 w 271912"/>
              <a:gd name="connsiteY131" fmla="*/ 16082 h 272109"/>
              <a:gd name="connsiteX132" fmla="*/ 70540 w 271912"/>
              <a:gd name="connsiteY132" fmla="*/ 17096 h 272109"/>
              <a:gd name="connsiteX133" fmla="*/ 68677 w 271912"/>
              <a:gd name="connsiteY133" fmla="*/ 18141 h 272109"/>
              <a:gd name="connsiteX134" fmla="*/ 66830 w 271912"/>
              <a:gd name="connsiteY134" fmla="*/ 19214 h 272109"/>
              <a:gd name="connsiteX135" fmla="*/ 65001 w 271912"/>
              <a:gd name="connsiteY135" fmla="*/ 20316 h 272109"/>
              <a:gd name="connsiteX136" fmla="*/ 63189 w 271912"/>
              <a:gd name="connsiteY136" fmla="*/ 21448 h 272109"/>
              <a:gd name="connsiteX137" fmla="*/ 61394 w 271912"/>
              <a:gd name="connsiteY137" fmla="*/ 22606 h 272109"/>
              <a:gd name="connsiteX138" fmla="*/ 59619 w 271912"/>
              <a:gd name="connsiteY138" fmla="*/ 23794 h 272109"/>
              <a:gd name="connsiteX139" fmla="*/ 57861 w 271912"/>
              <a:gd name="connsiteY139" fmla="*/ 25009 h 272109"/>
              <a:gd name="connsiteX140" fmla="*/ 56124 w 271912"/>
              <a:gd name="connsiteY140" fmla="*/ 26252 h 272109"/>
              <a:gd name="connsiteX141" fmla="*/ 54406 w 271912"/>
              <a:gd name="connsiteY141" fmla="*/ 27521 h 272109"/>
              <a:gd name="connsiteX142" fmla="*/ 52709 w 271912"/>
              <a:gd name="connsiteY142" fmla="*/ 28818 h 272109"/>
              <a:gd name="connsiteX143" fmla="*/ 51032 w 271912"/>
              <a:gd name="connsiteY143" fmla="*/ 30141 h 272109"/>
              <a:gd name="connsiteX144" fmla="*/ 49375 w 271912"/>
              <a:gd name="connsiteY144" fmla="*/ 31490 h 272109"/>
              <a:gd name="connsiteX145" fmla="*/ 47741 w 271912"/>
              <a:gd name="connsiteY145" fmla="*/ 32866 h 272109"/>
              <a:gd name="connsiteX146" fmla="*/ 46128 w 271912"/>
              <a:gd name="connsiteY146" fmla="*/ 34266 h 272109"/>
              <a:gd name="connsiteX147" fmla="*/ 44537 w 271912"/>
              <a:gd name="connsiteY147" fmla="*/ 35692 h 272109"/>
              <a:gd name="connsiteX148" fmla="*/ 42969 w 271912"/>
              <a:gd name="connsiteY148" fmla="*/ 37143 h 272109"/>
              <a:gd name="connsiteX149" fmla="*/ 41423 w 271912"/>
              <a:gd name="connsiteY149" fmla="*/ 38618 h 272109"/>
              <a:gd name="connsiteX150" fmla="*/ 39902 w 271912"/>
              <a:gd name="connsiteY150" fmla="*/ 40117 h 272109"/>
              <a:gd name="connsiteX151" fmla="*/ 38403 w 271912"/>
              <a:gd name="connsiteY151" fmla="*/ 41640 h 272109"/>
              <a:gd name="connsiteX152" fmla="*/ 36929 w 271912"/>
              <a:gd name="connsiteY152" fmla="*/ 43187 h 272109"/>
              <a:gd name="connsiteX153" fmla="*/ 35480 w 271912"/>
              <a:gd name="connsiteY153" fmla="*/ 44756 h 272109"/>
              <a:gd name="connsiteX154" fmla="*/ 34054 w 271912"/>
              <a:gd name="connsiteY154" fmla="*/ 46348 h 272109"/>
              <a:gd name="connsiteX155" fmla="*/ 32655 w 271912"/>
              <a:gd name="connsiteY155" fmla="*/ 47962 h 272109"/>
              <a:gd name="connsiteX156" fmla="*/ 31281 w 271912"/>
              <a:gd name="connsiteY156" fmla="*/ 49598 h 272109"/>
              <a:gd name="connsiteX157" fmla="*/ 29933 w 271912"/>
              <a:gd name="connsiteY157" fmla="*/ 51255 h 272109"/>
              <a:gd name="connsiteX158" fmla="*/ 28610 w 271912"/>
              <a:gd name="connsiteY158" fmla="*/ 52933 h 272109"/>
              <a:gd name="connsiteX159" fmla="*/ 27315 w 271912"/>
              <a:gd name="connsiteY159" fmla="*/ 54632 h 272109"/>
              <a:gd name="connsiteX160" fmla="*/ 26046 w 271912"/>
              <a:gd name="connsiteY160" fmla="*/ 56351 h 272109"/>
              <a:gd name="connsiteX161" fmla="*/ 24804 w 271912"/>
              <a:gd name="connsiteY161" fmla="*/ 58090 h 272109"/>
              <a:gd name="connsiteX162" fmla="*/ 23590 w 271912"/>
              <a:gd name="connsiteY162" fmla="*/ 59848 h 272109"/>
              <a:gd name="connsiteX163" fmla="*/ 22404 w 271912"/>
              <a:gd name="connsiteY163" fmla="*/ 61625 h 272109"/>
              <a:gd name="connsiteX164" fmla="*/ 21245 w 271912"/>
              <a:gd name="connsiteY164" fmla="*/ 63420 h 272109"/>
              <a:gd name="connsiteX165" fmla="*/ 20115 w 271912"/>
              <a:gd name="connsiteY165" fmla="*/ 65234 h 272109"/>
              <a:gd name="connsiteX166" fmla="*/ 19013 w 271912"/>
              <a:gd name="connsiteY166" fmla="*/ 67065 h 272109"/>
              <a:gd name="connsiteX167" fmla="*/ 17941 w 271912"/>
              <a:gd name="connsiteY167" fmla="*/ 68913 h 272109"/>
              <a:gd name="connsiteX168" fmla="*/ 16897 w 271912"/>
              <a:gd name="connsiteY168" fmla="*/ 70777 h 272109"/>
              <a:gd name="connsiteX169" fmla="*/ 15883 w 271912"/>
              <a:gd name="connsiteY169" fmla="*/ 72658 h 272109"/>
              <a:gd name="connsiteX170" fmla="*/ 14899 w 271912"/>
              <a:gd name="connsiteY170" fmla="*/ 74555 h 272109"/>
              <a:gd name="connsiteX171" fmla="*/ 13944 w 271912"/>
              <a:gd name="connsiteY171" fmla="*/ 76466 h 272109"/>
              <a:gd name="connsiteX172" fmla="*/ 13020 w 271912"/>
              <a:gd name="connsiteY172" fmla="*/ 78393 h 272109"/>
              <a:gd name="connsiteX173" fmla="*/ 12126 w 271912"/>
              <a:gd name="connsiteY173" fmla="*/ 80334 h 272109"/>
              <a:gd name="connsiteX174" fmla="*/ 11262 w 271912"/>
              <a:gd name="connsiteY174" fmla="*/ 82288 h 272109"/>
              <a:gd name="connsiteX175" fmla="*/ 10429 w 271912"/>
              <a:gd name="connsiteY175" fmla="*/ 84256 h 272109"/>
              <a:gd name="connsiteX176" fmla="*/ 9628 w 271912"/>
              <a:gd name="connsiteY176" fmla="*/ 86237 h 272109"/>
              <a:gd name="connsiteX177" fmla="*/ 8857 w 271912"/>
              <a:gd name="connsiteY177" fmla="*/ 88230 h 272109"/>
              <a:gd name="connsiteX178" fmla="*/ 8118 w 271912"/>
              <a:gd name="connsiteY178" fmla="*/ 90236 h 272109"/>
              <a:gd name="connsiteX179" fmla="*/ 7411 w 271912"/>
              <a:gd name="connsiteY179" fmla="*/ 92252 h 272109"/>
              <a:gd name="connsiteX180" fmla="*/ 6735 w 271912"/>
              <a:gd name="connsiteY180" fmla="*/ 94279 h 272109"/>
              <a:gd name="connsiteX181" fmla="*/ 6090 w 271912"/>
              <a:gd name="connsiteY181" fmla="*/ 96317 h 272109"/>
              <a:gd name="connsiteX182" fmla="*/ 5479 w 271912"/>
              <a:gd name="connsiteY182" fmla="*/ 98364 h 272109"/>
              <a:gd name="connsiteX183" fmla="*/ 4899 w 271912"/>
              <a:gd name="connsiteY183" fmla="*/ 100421 h 272109"/>
              <a:gd name="connsiteX184" fmla="*/ 4352 w 271912"/>
              <a:gd name="connsiteY184" fmla="*/ 102487 h 272109"/>
              <a:gd name="connsiteX185" fmla="*/ 3837 w 271912"/>
              <a:gd name="connsiteY185" fmla="*/ 104561 h 272109"/>
              <a:gd name="connsiteX186" fmla="*/ 3355 w 271912"/>
              <a:gd name="connsiteY186" fmla="*/ 106643 h 272109"/>
              <a:gd name="connsiteX187" fmla="*/ 2905 w 271912"/>
              <a:gd name="connsiteY187" fmla="*/ 108732 h 272109"/>
              <a:gd name="connsiteX188" fmla="*/ 2488 w 271912"/>
              <a:gd name="connsiteY188" fmla="*/ 110828 h 272109"/>
              <a:gd name="connsiteX189" fmla="*/ 2105 w 271912"/>
              <a:gd name="connsiteY189" fmla="*/ 112931 h 272109"/>
              <a:gd name="connsiteX190" fmla="*/ 1754 w 271912"/>
              <a:gd name="connsiteY190" fmla="*/ 115039 h 272109"/>
              <a:gd name="connsiteX191" fmla="*/ 1436 w 271912"/>
              <a:gd name="connsiteY191" fmla="*/ 117152 h 272109"/>
              <a:gd name="connsiteX192" fmla="*/ 1152 w 271912"/>
              <a:gd name="connsiteY192" fmla="*/ 119270 h 272109"/>
              <a:gd name="connsiteX193" fmla="*/ 901 w 271912"/>
              <a:gd name="connsiteY193" fmla="*/ 121393 h 272109"/>
              <a:gd name="connsiteX194" fmla="*/ 684 w 271912"/>
              <a:gd name="connsiteY194" fmla="*/ 123519 h 272109"/>
              <a:gd name="connsiteX195" fmla="*/ 499 w 271912"/>
              <a:gd name="connsiteY195" fmla="*/ 125647 h 272109"/>
              <a:gd name="connsiteX196" fmla="*/ 349 w 271912"/>
              <a:gd name="connsiteY196" fmla="*/ 127779 h 272109"/>
              <a:gd name="connsiteX197" fmla="*/ 231 w 271912"/>
              <a:gd name="connsiteY197" fmla="*/ 129913 h 272109"/>
              <a:gd name="connsiteX198" fmla="*/ 147 w 271912"/>
              <a:gd name="connsiteY198" fmla="*/ 132049 h 272109"/>
              <a:gd name="connsiteX199" fmla="*/ 97 w 271912"/>
              <a:gd name="connsiteY199" fmla="*/ 134185 h 272109"/>
              <a:gd name="connsiteX200" fmla="*/ 80 w 271912"/>
              <a:gd name="connsiteY200" fmla="*/ 136323 h 272109"/>
              <a:gd name="connsiteX201" fmla="*/ 97 w 271912"/>
              <a:gd name="connsiteY201" fmla="*/ 138460 h 272109"/>
              <a:gd name="connsiteX202" fmla="*/ 147 w 271912"/>
              <a:gd name="connsiteY202" fmla="*/ 140596 h 272109"/>
              <a:gd name="connsiteX203" fmla="*/ 231 w 271912"/>
              <a:gd name="connsiteY203" fmla="*/ 142732 h 272109"/>
              <a:gd name="connsiteX204" fmla="*/ 349 w 271912"/>
              <a:gd name="connsiteY204" fmla="*/ 144866 h 272109"/>
              <a:gd name="connsiteX205" fmla="*/ 499 w 271912"/>
              <a:gd name="connsiteY205" fmla="*/ 146997 h 272109"/>
              <a:gd name="connsiteX206" fmla="*/ 684 w 271912"/>
              <a:gd name="connsiteY206" fmla="*/ 149126 h 272109"/>
              <a:gd name="connsiteX207" fmla="*/ 901 w 271912"/>
              <a:gd name="connsiteY207" fmla="*/ 151252 h 272109"/>
              <a:gd name="connsiteX208" fmla="*/ 1152 w 271912"/>
              <a:gd name="connsiteY208" fmla="*/ 153374 h 272109"/>
              <a:gd name="connsiteX209" fmla="*/ 1436 w 271912"/>
              <a:gd name="connsiteY209" fmla="*/ 155493 h 272109"/>
              <a:gd name="connsiteX210" fmla="*/ 1754 w 271912"/>
              <a:gd name="connsiteY210" fmla="*/ 157606 h 272109"/>
              <a:gd name="connsiteX211" fmla="*/ 2105 w 271912"/>
              <a:gd name="connsiteY211" fmla="*/ 159714 h 272109"/>
              <a:gd name="connsiteX212" fmla="*/ 2488 w 271912"/>
              <a:gd name="connsiteY212" fmla="*/ 161817 h 272109"/>
              <a:gd name="connsiteX213" fmla="*/ 2905 w 271912"/>
              <a:gd name="connsiteY213" fmla="*/ 163913 h 272109"/>
              <a:gd name="connsiteX214" fmla="*/ 3355 w 271912"/>
              <a:gd name="connsiteY214" fmla="*/ 166002 h 272109"/>
              <a:gd name="connsiteX215" fmla="*/ 3837 w 271912"/>
              <a:gd name="connsiteY215" fmla="*/ 168084 h 272109"/>
              <a:gd name="connsiteX216" fmla="*/ 4352 w 271912"/>
              <a:gd name="connsiteY216" fmla="*/ 170158 h 272109"/>
              <a:gd name="connsiteX217" fmla="*/ 4899 w 271912"/>
              <a:gd name="connsiteY217" fmla="*/ 172224 h 272109"/>
              <a:gd name="connsiteX218" fmla="*/ 5479 w 271912"/>
              <a:gd name="connsiteY218" fmla="*/ 174280 h 272109"/>
              <a:gd name="connsiteX219" fmla="*/ 6090 w 271912"/>
              <a:gd name="connsiteY219" fmla="*/ 176328 h 272109"/>
              <a:gd name="connsiteX220" fmla="*/ 6735 w 271912"/>
              <a:gd name="connsiteY220" fmla="*/ 178366 h 272109"/>
              <a:gd name="connsiteX221" fmla="*/ 7411 w 271912"/>
              <a:gd name="connsiteY221" fmla="*/ 180393 h 272109"/>
              <a:gd name="connsiteX222" fmla="*/ 8118 w 271912"/>
              <a:gd name="connsiteY222" fmla="*/ 182409 h 272109"/>
              <a:gd name="connsiteX223" fmla="*/ 8857 w 271912"/>
              <a:gd name="connsiteY223" fmla="*/ 184414 h 272109"/>
              <a:gd name="connsiteX224" fmla="*/ 9628 w 271912"/>
              <a:gd name="connsiteY224" fmla="*/ 186407 h 272109"/>
              <a:gd name="connsiteX225" fmla="*/ 10429 w 271912"/>
              <a:gd name="connsiteY225" fmla="*/ 188388 h 272109"/>
              <a:gd name="connsiteX226" fmla="*/ 11262 w 271912"/>
              <a:gd name="connsiteY226" fmla="*/ 190356 h 272109"/>
              <a:gd name="connsiteX227" fmla="*/ 12126 w 271912"/>
              <a:gd name="connsiteY227" fmla="*/ 192311 h 272109"/>
              <a:gd name="connsiteX228" fmla="*/ 13020 w 271912"/>
              <a:gd name="connsiteY228" fmla="*/ 194252 h 272109"/>
              <a:gd name="connsiteX229" fmla="*/ 13944 w 271912"/>
              <a:gd name="connsiteY229" fmla="*/ 196178 h 272109"/>
              <a:gd name="connsiteX230" fmla="*/ 14899 w 271912"/>
              <a:gd name="connsiteY230" fmla="*/ 198090 h 272109"/>
              <a:gd name="connsiteX231" fmla="*/ 15883 w 271912"/>
              <a:gd name="connsiteY231" fmla="*/ 199987 h 272109"/>
              <a:gd name="connsiteX232" fmla="*/ 16897 w 271912"/>
              <a:gd name="connsiteY232" fmla="*/ 201867 h 272109"/>
              <a:gd name="connsiteX233" fmla="*/ 17941 w 271912"/>
              <a:gd name="connsiteY233" fmla="*/ 203732 h 272109"/>
              <a:gd name="connsiteX234" fmla="*/ 19013 w 271912"/>
              <a:gd name="connsiteY234" fmla="*/ 205580 h 272109"/>
              <a:gd name="connsiteX235" fmla="*/ 20115 w 271912"/>
              <a:gd name="connsiteY235" fmla="*/ 207411 h 272109"/>
              <a:gd name="connsiteX236" fmla="*/ 21245 w 271912"/>
              <a:gd name="connsiteY236" fmla="*/ 209224 h 272109"/>
              <a:gd name="connsiteX237" fmla="*/ 22404 w 271912"/>
              <a:gd name="connsiteY237" fmla="*/ 211020 h 272109"/>
              <a:gd name="connsiteX238" fmla="*/ 23590 w 271912"/>
              <a:gd name="connsiteY238" fmla="*/ 212797 h 272109"/>
              <a:gd name="connsiteX239" fmla="*/ 24804 w 271912"/>
              <a:gd name="connsiteY239" fmla="*/ 214555 h 272109"/>
              <a:gd name="connsiteX240" fmla="*/ 26046 w 271912"/>
              <a:gd name="connsiteY240" fmla="*/ 216294 h 272109"/>
              <a:gd name="connsiteX241" fmla="*/ 27315 w 271912"/>
              <a:gd name="connsiteY241" fmla="*/ 218013 h 272109"/>
              <a:gd name="connsiteX242" fmla="*/ 28610 w 271912"/>
              <a:gd name="connsiteY242" fmla="*/ 219711 h 272109"/>
              <a:gd name="connsiteX243" fmla="*/ 29933 w 271912"/>
              <a:gd name="connsiteY243" fmla="*/ 221390 h 272109"/>
              <a:gd name="connsiteX244" fmla="*/ 31281 w 271912"/>
              <a:gd name="connsiteY244" fmla="*/ 223047 h 272109"/>
              <a:gd name="connsiteX245" fmla="*/ 32655 w 271912"/>
              <a:gd name="connsiteY245" fmla="*/ 224683 h 272109"/>
              <a:gd name="connsiteX246" fmla="*/ 34054 w 271912"/>
              <a:gd name="connsiteY246" fmla="*/ 226297 h 272109"/>
              <a:gd name="connsiteX247" fmla="*/ 35480 w 271912"/>
              <a:gd name="connsiteY247" fmla="*/ 227889 h 272109"/>
              <a:gd name="connsiteX248" fmla="*/ 36929 w 271912"/>
              <a:gd name="connsiteY248" fmla="*/ 229459 h 272109"/>
              <a:gd name="connsiteX249" fmla="*/ 38403 w 271912"/>
              <a:gd name="connsiteY249" fmla="*/ 231005 h 272109"/>
              <a:gd name="connsiteX250" fmla="*/ 39902 w 271912"/>
              <a:gd name="connsiteY250" fmla="*/ 232528 h 272109"/>
              <a:gd name="connsiteX251" fmla="*/ 41423 w 271912"/>
              <a:gd name="connsiteY251" fmla="*/ 234027 h 272109"/>
              <a:gd name="connsiteX252" fmla="*/ 42969 w 271912"/>
              <a:gd name="connsiteY252" fmla="*/ 235502 h 272109"/>
              <a:gd name="connsiteX253" fmla="*/ 44537 w 271912"/>
              <a:gd name="connsiteY253" fmla="*/ 236953 h 272109"/>
              <a:gd name="connsiteX254" fmla="*/ 46128 w 271912"/>
              <a:gd name="connsiteY254" fmla="*/ 238379 h 272109"/>
              <a:gd name="connsiteX255" fmla="*/ 47741 w 271912"/>
              <a:gd name="connsiteY255" fmla="*/ 239780 h 272109"/>
              <a:gd name="connsiteX256" fmla="*/ 49375 w 271912"/>
              <a:gd name="connsiteY256" fmla="*/ 241155 h 272109"/>
              <a:gd name="connsiteX257" fmla="*/ 51032 w 271912"/>
              <a:gd name="connsiteY257" fmla="*/ 242504 h 272109"/>
              <a:gd name="connsiteX258" fmla="*/ 52709 w 271912"/>
              <a:gd name="connsiteY258" fmla="*/ 243827 h 272109"/>
              <a:gd name="connsiteX259" fmla="*/ 54406 w 271912"/>
              <a:gd name="connsiteY259" fmla="*/ 245123 h 272109"/>
              <a:gd name="connsiteX260" fmla="*/ 56124 w 271912"/>
              <a:gd name="connsiteY260" fmla="*/ 246393 h 272109"/>
              <a:gd name="connsiteX261" fmla="*/ 57861 w 271912"/>
              <a:gd name="connsiteY261" fmla="*/ 247636 h 272109"/>
              <a:gd name="connsiteX262" fmla="*/ 59619 w 271912"/>
              <a:gd name="connsiteY262" fmla="*/ 248851 h 272109"/>
              <a:gd name="connsiteX263" fmla="*/ 61394 w 271912"/>
              <a:gd name="connsiteY263" fmla="*/ 250038 h 272109"/>
              <a:gd name="connsiteX264" fmla="*/ 63189 w 271912"/>
              <a:gd name="connsiteY264" fmla="*/ 251197 h 272109"/>
              <a:gd name="connsiteX265" fmla="*/ 65001 w 271912"/>
              <a:gd name="connsiteY265" fmla="*/ 252328 h 272109"/>
              <a:gd name="connsiteX266" fmla="*/ 66830 w 271912"/>
              <a:gd name="connsiteY266" fmla="*/ 253430 h 272109"/>
              <a:gd name="connsiteX267" fmla="*/ 68677 w 271912"/>
              <a:gd name="connsiteY267" fmla="*/ 254504 h 272109"/>
              <a:gd name="connsiteX268" fmla="*/ 70540 w 271912"/>
              <a:gd name="connsiteY268" fmla="*/ 255548 h 272109"/>
              <a:gd name="connsiteX269" fmla="*/ 72419 w 271912"/>
              <a:gd name="connsiteY269" fmla="*/ 256563 h 272109"/>
              <a:gd name="connsiteX270" fmla="*/ 74315 w 271912"/>
              <a:gd name="connsiteY270" fmla="*/ 257548 h 272109"/>
              <a:gd name="connsiteX271" fmla="*/ 76225 w 271912"/>
              <a:gd name="connsiteY271" fmla="*/ 258503 h 272109"/>
              <a:gd name="connsiteX272" fmla="*/ 78150 w 271912"/>
              <a:gd name="connsiteY272" fmla="*/ 259429 h 272109"/>
              <a:gd name="connsiteX273" fmla="*/ 80090 w 271912"/>
              <a:gd name="connsiteY273" fmla="*/ 260323 h 272109"/>
              <a:gd name="connsiteX274" fmla="*/ 82043 w 271912"/>
              <a:gd name="connsiteY274" fmla="*/ 261188 h 272109"/>
              <a:gd name="connsiteX275" fmla="*/ 84009 w 271912"/>
              <a:gd name="connsiteY275" fmla="*/ 262021 h 272109"/>
              <a:gd name="connsiteX276" fmla="*/ 85989 w 271912"/>
              <a:gd name="connsiteY276" fmla="*/ 262823 h 272109"/>
              <a:gd name="connsiteX277" fmla="*/ 87980 w 271912"/>
              <a:gd name="connsiteY277" fmla="*/ 263594 h 272109"/>
              <a:gd name="connsiteX278" fmla="*/ 89984 w 271912"/>
              <a:gd name="connsiteY278" fmla="*/ 264334 h 272109"/>
              <a:gd name="connsiteX279" fmla="*/ 91999 w 271912"/>
              <a:gd name="connsiteY279" fmla="*/ 265042 h 272109"/>
              <a:gd name="connsiteX280" fmla="*/ 94025 w 271912"/>
              <a:gd name="connsiteY280" fmla="*/ 265719 h 272109"/>
              <a:gd name="connsiteX281" fmla="*/ 96061 w 271912"/>
              <a:gd name="connsiteY281" fmla="*/ 266363 h 272109"/>
              <a:gd name="connsiteX282" fmla="*/ 98107 w 271912"/>
              <a:gd name="connsiteY282" fmla="*/ 266975 h 272109"/>
              <a:gd name="connsiteX283" fmla="*/ 100163 w 271912"/>
              <a:gd name="connsiteY283" fmla="*/ 267555 h 272109"/>
              <a:gd name="connsiteX284" fmla="*/ 102227 w 271912"/>
              <a:gd name="connsiteY284" fmla="*/ 268103 h 272109"/>
              <a:gd name="connsiteX285" fmla="*/ 104300 w 271912"/>
              <a:gd name="connsiteY285" fmla="*/ 268618 h 272109"/>
              <a:gd name="connsiteX286" fmla="*/ 106380 w 271912"/>
              <a:gd name="connsiteY286" fmla="*/ 269101 h 272109"/>
              <a:gd name="connsiteX287" fmla="*/ 108467 w 271912"/>
              <a:gd name="connsiteY287" fmla="*/ 269550 h 272109"/>
              <a:gd name="connsiteX288" fmla="*/ 110562 w 271912"/>
              <a:gd name="connsiteY288" fmla="*/ 269967 h 272109"/>
              <a:gd name="connsiteX289" fmla="*/ 112663 w 271912"/>
              <a:gd name="connsiteY289" fmla="*/ 270352 h 272109"/>
              <a:gd name="connsiteX290" fmla="*/ 114770 w 271912"/>
              <a:gd name="connsiteY290" fmla="*/ 270702 h 272109"/>
              <a:gd name="connsiteX291" fmla="*/ 116881 w 271912"/>
              <a:gd name="connsiteY291" fmla="*/ 271020 h 272109"/>
              <a:gd name="connsiteX292" fmla="*/ 118998 w 271912"/>
              <a:gd name="connsiteY292" fmla="*/ 271304 h 272109"/>
              <a:gd name="connsiteX293" fmla="*/ 121119 w 271912"/>
              <a:gd name="connsiteY293" fmla="*/ 271556 h 272109"/>
              <a:gd name="connsiteX294" fmla="*/ 123244 w 271912"/>
              <a:gd name="connsiteY294" fmla="*/ 271773 h 272109"/>
              <a:gd name="connsiteX295" fmla="*/ 125371 w 271912"/>
              <a:gd name="connsiteY295" fmla="*/ 271958 h 272109"/>
              <a:gd name="connsiteX296" fmla="*/ 127502 w 271912"/>
              <a:gd name="connsiteY296" fmla="*/ 272109 h 272109"/>
              <a:gd name="connsiteX297" fmla="*/ 129634 w 271912"/>
              <a:gd name="connsiteY297" fmla="*/ 272226 h 272109"/>
              <a:gd name="connsiteX298" fmla="*/ 131768 w 271912"/>
              <a:gd name="connsiteY298" fmla="*/ 272310 h 272109"/>
              <a:gd name="connsiteX299" fmla="*/ 133902 w 271912"/>
              <a:gd name="connsiteY299" fmla="*/ 272360 h 272109"/>
              <a:gd name="connsiteX300" fmla="*/ 136038 w 271912"/>
              <a:gd name="connsiteY300" fmla="*/ 272378 h 272109"/>
              <a:gd name="connsiteX301" fmla="*/ 138174 w 271912"/>
              <a:gd name="connsiteY301" fmla="*/ 272360 h 272109"/>
              <a:gd name="connsiteX302" fmla="*/ 140308 w 271912"/>
              <a:gd name="connsiteY302" fmla="*/ 272310 h 272109"/>
              <a:gd name="connsiteX303" fmla="*/ 142443 w 271912"/>
              <a:gd name="connsiteY303" fmla="*/ 272226 h 272109"/>
              <a:gd name="connsiteX304" fmla="*/ 144575 w 271912"/>
              <a:gd name="connsiteY304" fmla="*/ 272109 h 272109"/>
              <a:gd name="connsiteX305" fmla="*/ 146705 w 271912"/>
              <a:gd name="connsiteY305" fmla="*/ 271958 h 272109"/>
              <a:gd name="connsiteX306" fmla="*/ 148833 w 271912"/>
              <a:gd name="connsiteY306" fmla="*/ 271773 h 272109"/>
              <a:gd name="connsiteX307" fmla="*/ 150958 w 271912"/>
              <a:gd name="connsiteY307" fmla="*/ 271556 h 272109"/>
              <a:gd name="connsiteX308" fmla="*/ 153078 w 271912"/>
              <a:gd name="connsiteY308" fmla="*/ 271304 h 272109"/>
              <a:gd name="connsiteX309" fmla="*/ 155195 w 271912"/>
              <a:gd name="connsiteY309" fmla="*/ 271020 h 272109"/>
              <a:gd name="connsiteX310" fmla="*/ 157306 w 271912"/>
              <a:gd name="connsiteY310" fmla="*/ 270702 h 272109"/>
              <a:gd name="connsiteX311" fmla="*/ 159414 w 271912"/>
              <a:gd name="connsiteY311" fmla="*/ 270352 h 272109"/>
              <a:gd name="connsiteX312" fmla="*/ 161514 w 271912"/>
              <a:gd name="connsiteY312" fmla="*/ 269967 h 272109"/>
              <a:gd name="connsiteX313" fmla="*/ 163609 w 271912"/>
              <a:gd name="connsiteY313" fmla="*/ 269550 h 272109"/>
              <a:gd name="connsiteX314" fmla="*/ 165697 w 271912"/>
              <a:gd name="connsiteY314" fmla="*/ 269101 h 272109"/>
              <a:gd name="connsiteX315" fmla="*/ 167777 w 271912"/>
              <a:gd name="connsiteY315" fmla="*/ 268618 h 272109"/>
              <a:gd name="connsiteX316" fmla="*/ 169850 w 271912"/>
              <a:gd name="connsiteY316" fmla="*/ 268103 h 272109"/>
              <a:gd name="connsiteX317" fmla="*/ 171916 w 271912"/>
              <a:gd name="connsiteY317" fmla="*/ 267555 h 272109"/>
              <a:gd name="connsiteX318" fmla="*/ 173971 w 271912"/>
              <a:gd name="connsiteY318" fmla="*/ 266975 h 272109"/>
              <a:gd name="connsiteX319" fmla="*/ 176015 w 271912"/>
              <a:gd name="connsiteY319" fmla="*/ 266363 h 272109"/>
              <a:gd name="connsiteX320" fmla="*/ 178053 w 271912"/>
              <a:gd name="connsiteY320" fmla="*/ 265719 h 272109"/>
              <a:gd name="connsiteX321" fmla="*/ 180079 w 271912"/>
              <a:gd name="connsiteY321" fmla="*/ 265042 h 272109"/>
              <a:gd name="connsiteX322" fmla="*/ 182094 w 271912"/>
              <a:gd name="connsiteY322" fmla="*/ 264334 h 272109"/>
              <a:gd name="connsiteX323" fmla="*/ 184097 w 271912"/>
              <a:gd name="connsiteY323" fmla="*/ 263594 h 272109"/>
              <a:gd name="connsiteX324" fmla="*/ 186088 w 271912"/>
              <a:gd name="connsiteY324" fmla="*/ 262823 h 272109"/>
              <a:gd name="connsiteX325" fmla="*/ 188069 w 271912"/>
              <a:gd name="connsiteY325" fmla="*/ 262021 h 272109"/>
              <a:gd name="connsiteX326" fmla="*/ 190031 w 271912"/>
              <a:gd name="connsiteY326" fmla="*/ 261188 h 272109"/>
              <a:gd name="connsiteX327" fmla="*/ 191988 w 271912"/>
              <a:gd name="connsiteY327" fmla="*/ 260323 h 272109"/>
              <a:gd name="connsiteX328" fmla="*/ 193928 w 271912"/>
              <a:gd name="connsiteY328" fmla="*/ 259429 h 272109"/>
              <a:gd name="connsiteX329" fmla="*/ 195850 w 271912"/>
              <a:gd name="connsiteY329" fmla="*/ 258503 h 272109"/>
              <a:gd name="connsiteX330" fmla="*/ 197761 w 271912"/>
              <a:gd name="connsiteY330" fmla="*/ 257548 h 272109"/>
              <a:gd name="connsiteX331" fmla="*/ 199655 w 271912"/>
              <a:gd name="connsiteY331" fmla="*/ 256563 h 272109"/>
              <a:gd name="connsiteX332" fmla="*/ 201536 w 271912"/>
              <a:gd name="connsiteY332" fmla="*/ 255548 h 272109"/>
              <a:gd name="connsiteX333" fmla="*/ 203401 w 271912"/>
              <a:gd name="connsiteY333" fmla="*/ 254504 h 272109"/>
              <a:gd name="connsiteX334" fmla="*/ 205248 w 271912"/>
              <a:gd name="connsiteY334" fmla="*/ 253430 h 272109"/>
              <a:gd name="connsiteX335" fmla="*/ 207078 w 271912"/>
              <a:gd name="connsiteY335" fmla="*/ 252328 h 272109"/>
              <a:gd name="connsiteX336" fmla="*/ 208885 w 271912"/>
              <a:gd name="connsiteY336" fmla="*/ 251197 h 272109"/>
              <a:gd name="connsiteX337" fmla="*/ 210681 w 271912"/>
              <a:gd name="connsiteY337" fmla="*/ 250038 h 272109"/>
              <a:gd name="connsiteX338" fmla="*/ 212459 w 271912"/>
              <a:gd name="connsiteY338" fmla="*/ 248851 h 272109"/>
              <a:gd name="connsiteX339" fmla="*/ 214214 w 271912"/>
              <a:gd name="connsiteY339" fmla="*/ 247636 h 272109"/>
              <a:gd name="connsiteX340" fmla="*/ 215951 w 271912"/>
              <a:gd name="connsiteY340" fmla="*/ 246393 h 272109"/>
              <a:gd name="connsiteX341" fmla="*/ 217671 w 271912"/>
              <a:gd name="connsiteY341" fmla="*/ 245123 h 272109"/>
              <a:gd name="connsiteX342" fmla="*/ 219369 w 271912"/>
              <a:gd name="connsiteY342" fmla="*/ 243827 h 272109"/>
              <a:gd name="connsiteX343" fmla="*/ 221043 w 271912"/>
              <a:gd name="connsiteY343" fmla="*/ 242504 h 272109"/>
              <a:gd name="connsiteX344" fmla="*/ 222700 w 271912"/>
              <a:gd name="connsiteY344" fmla="*/ 241155 h 272109"/>
              <a:gd name="connsiteX345" fmla="*/ 224333 w 271912"/>
              <a:gd name="connsiteY345" fmla="*/ 239780 h 272109"/>
              <a:gd name="connsiteX346" fmla="*/ 225950 w 271912"/>
              <a:gd name="connsiteY346" fmla="*/ 238379 h 272109"/>
              <a:gd name="connsiteX347" fmla="*/ 227537 w 271912"/>
              <a:gd name="connsiteY347" fmla="*/ 236953 h 272109"/>
              <a:gd name="connsiteX348" fmla="*/ 229107 w 271912"/>
              <a:gd name="connsiteY348" fmla="*/ 235502 h 272109"/>
              <a:gd name="connsiteX349" fmla="*/ 230654 w 271912"/>
              <a:gd name="connsiteY349" fmla="*/ 234027 h 272109"/>
              <a:gd name="connsiteX350" fmla="*/ 232173 w 271912"/>
              <a:gd name="connsiteY350" fmla="*/ 232528 h 272109"/>
              <a:gd name="connsiteX351" fmla="*/ 233674 w 271912"/>
              <a:gd name="connsiteY351" fmla="*/ 231005 h 272109"/>
              <a:gd name="connsiteX352" fmla="*/ 235146 w 271912"/>
              <a:gd name="connsiteY352" fmla="*/ 229459 h 272109"/>
              <a:gd name="connsiteX353" fmla="*/ 236595 w 271912"/>
              <a:gd name="connsiteY353" fmla="*/ 227889 h 272109"/>
              <a:gd name="connsiteX354" fmla="*/ 238021 w 271912"/>
              <a:gd name="connsiteY354" fmla="*/ 226297 h 272109"/>
              <a:gd name="connsiteX355" fmla="*/ 239423 w 271912"/>
              <a:gd name="connsiteY355" fmla="*/ 224683 h 272109"/>
              <a:gd name="connsiteX356" fmla="*/ 240797 w 271912"/>
              <a:gd name="connsiteY356" fmla="*/ 223047 h 272109"/>
              <a:gd name="connsiteX357" fmla="*/ 242142 w 271912"/>
              <a:gd name="connsiteY357" fmla="*/ 221390 h 272109"/>
              <a:gd name="connsiteX358" fmla="*/ 243464 w 271912"/>
              <a:gd name="connsiteY358" fmla="*/ 219711 h 272109"/>
              <a:gd name="connsiteX359" fmla="*/ 244763 w 271912"/>
              <a:gd name="connsiteY359" fmla="*/ 218013 h 272109"/>
              <a:gd name="connsiteX360" fmla="*/ 246033 w 271912"/>
              <a:gd name="connsiteY360" fmla="*/ 216294 h 272109"/>
              <a:gd name="connsiteX361" fmla="*/ 247274 w 271912"/>
              <a:gd name="connsiteY361" fmla="*/ 214555 h 272109"/>
              <a:gd name="connsiteX362" fmla="*/ 248487 w 271912"/>
              <a:gd name="connsiteY362" fmla="*/ 212797 h 272109"/>
              <a:gd name="connsiteX363" fmla="*/ 249670 w 271912"/>
              <a:gd name="connsiteY363" fmla="*/ 211020 h 272109"/>
              <a:gd name="connsiteX364" fmla="*/ 250830 w 271912"/>
              <a:gd name="connsiteY364" fmla="*/ 209224 h 272109"/>
              <a:gd name="connsiteX365" fmla="*/ 251962 w 271912"/>
              <a:gd name="connsiteY365" fmla="*/ 207411 h 272109"/>
              <a:gd name="connsiteX366" fmla="*/ 253064 w 271912"/>
              <a:gd name="connsiteY366" fmla="*/ 205580 h 272109"/>
              <a:gd name="connsiteX367" fmla="*/ 254138 w 271912"/>
              <a:gd name="connsiteY367" fmla="*/ 203732 h 272109"/>
              <a:gd name="connsiteX368" fmla="*/ 255177 w 271912"/>
              <a:gd name="connsiteY368" fmla="*/ 201867 h 272109"/>
              <a:gd name="connsiteX369" fmla="*/ 256193 w 271912"/>
              <a:gd name="connsiteY369" fmla="*/ 199987 h 272109"/>
              <a:gd name="connsiteX370" fmla="*/ 257180 w 271912"/>
              <a:gd name="connsiteY370" fmla="*/ 198090 h 272109"/>
              <a:gd name="connsiteX371" fmla="*/ 258133 w 271912"/>
              <a:gd name="connsiteY371" fmla="*/ 196178 h 272109"/>
              <a:gd name="connsiteX372" fmla="*/ 259057 w 271912"/>
              <a:gd name="connsiteY372" fmla="*/ 194252 h 272109"/>
              <a:gd name="connsiteX373" fmla="*/ 259951 w 271912"/>
              <a:gd name="connsiteY373" fmla="*/ 192311 h 272109"/>
              <a:gd name="connsiteX374" fmla="*/ 260812 w 271912"/>
              <a:gd name="connsiteY374" fmla="*/ 190356 h 272109"/>
              <a:gd name="connsiteX375" fmla="*/ 261649 w 271912"/>
              <a:gd name="connsiteY375" fmla="*/ 188388 h 272109"/>
              <a:gd name="connsiteX376" fmla="*/ 262451 w 271912"/>
              <a:gd name="connsiteY376" fmla="*/ 186407 h 272109"/>
              <a:gd name="connsiteX377" fmla="*/ 263219 w 271912"/>
              <a:gd name="connsiteY377" fmla="*/ 184414 h 272109"/>
              <a:gd name="connsiteX378" fmla="*/ 263958 w 271912"/>
              <a:gd name="connsiteY378" fmla="*/ 182409 h 272109"/>
              <a:gd name="connsiteX379" fmla="*/ 264668 w 271912"/>
              <a:gd name="connsiteY379" fmla="*/ 180393 h 272109"/>
              <a:gd name="connsiteX380" fmla="*/ 265343 w 271912"/>
              <a:gd name="connsiteY380" fmla="*/ 178366 h 272109"/>
              <a:gd name="connsiteX381" fmla="*/ 265984 w 271912"/>
              <a:gd name="connsiteY381" fmla="*/ 176328 h 272109"/>
              <a:gd name="connsiteX382" fmla="*/ 266596 w 271912"/>
              <a:gd name="connsiteY382" fmla="*/ 174280 h 272109"/>
              <a:gd name="connsiteX383" fmla="*/ 267179 w 271912"/>
              <a:gd name="connsiteY383" fmla="*/ 172224 h 272109"/>
              <a:gd name="connsiteX384" fmla="*/ 267727 w 271912"/>
              <a:gd name="connsiteY384" fmla="*/ 170158 h 272109"/>
              <a:gd name="connsiteX385" fmla="*/ 268241 w 271912"/>
              <a:gd name="connsiteY385" fmla="*/ 168084 h 272109"/>
              <a:gd name="connsiteX386" fmla="*/ 268720 w 271912"/>
              <a:gd name="connsiteY386" fmla="*/ 166002 h 272109"/>
              <a:gd name="connsiteX387" fmla="*/ 269171 w 271912"/>
              <a:gd name="connsiteY387" fmla="*/ 163913 h 272109"/>
              <a:gd name="connsiteX388" fmla="*/ 269586 w 271912"/>
              <a:gd name="connsiteY388" fmla="*/ 161817 h 272109"/>
              <a:gd name="connsiteX389" fmla="*/ 269973 w 271912"/>
              <a:gd name="connsiteY389" fmla="*/ 159714 h 272109"/>
              <a:gd name="connsiteX390" fmla="*/ 270325 w 271912"/>
              <a:gd name="connsiteY390" fmla="*/ 157606 h 272109"/>
              <a:gd name="connsiteX391" fmla="*/ 270643 w 271912"/>
              <a:gd name="connsiteY391" fmla="*/ 155493 h 272109"/>
              <a:gd name="connsiteX392" fmla="*/ 270925 w 271912"/>
              <a:gd name="connsiteY392" fmla="*/ 153374 h 272109"/>
              <a:gd name="connsiteX393" fmla="*/ 271174 w 271912"/>
              <a:gd name="connsiteY393" fmla="*/ 151252 h 272109"/>
              <a:gd name="connsiteX394" fmla="*/ 271393 w 271912"/>
              <a:gd name="connsiteY394" fmla="*/ 149126 h 272109"/>
              <a:gd name="connsiteX395" fmla="*/ 271578 w 271912"/>
              <a:gd name="connsiteY395" fmla="*/ 146997 h 272109"/>
              <a:gd name="connsiteX396" fmla="*/ 271728 w 271912"/>
              <a:gd name="connsiteY396" fmla="*/ 144866 h 272109"/>
              <a:gd name="connsiteX397" fmla="*/ 271843 w 271912"/>
              <a:gd name="connsiteY397" fmla="*/ 142732 h 272109"/>
              <a:gd name="connsiteX398" fmla="*/ 271930 w 271912"/>
              <a:gd name="connsiteY398" fmla="*/ 140596 h 272109"/>
              <a:gd name="connsiteX399" fmla="*/ 271982 w 271912"/>
              <a:gd name="connsiteY399" fmla="*/ 138460 h 272109"/>
              <a:gd name="connsiteX400" fmla="*/ 271993 w 271912"/>
              <a:gd name="connsiteY400" fmla="*/ 136323 h 272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</a:cxnLst>
            <a:rect l="l" t="t" r="r" b="b"/>
            <a:pathLst>
              <a:path w="271912" h="272109">
                <a:moveTo>
                  <a:pt x="271993" y="136323"/>
                </a:moveTo>
                <a:cubicBezTo>
                  <a:pt x="271993" y="135610"/>
                  <a:pt x="271993" y="134897"/>
                  <a:pt x="271982" y="134185"/>
                </a:cubicBezTo>
                <a:cubicBezTo>
                  <a:pt x="271970" y="133473"/>
                  <a:pt x="271953" y="132761"/>
                  <a:pt x="271930" y="132049"/>
                </a:cubicBezTo>
                <a:cubicBezTo>
                  <a:pt x="271907" y="131337"/>
                  <a:pt x="271878" y="130625"/>
                  <a:pt x="271843" y="129913"/>
                </a:cubicBezTo>
                <a:cubicBezTo>
                  <a:pt x="271814" y="129202"/>
                  <a:pt x="271774" y="128490"/>
                  <a:pt x="271728" y="127779"/>
                </a:cubicBezTo>
                <a:cubicBezTo>
                  <a:pt x="271682" y="127069"/>
                  <a:pt x="271636" y="126358"/>
                  <a:pt x="271578" y="125647"/>
                </a:cubicBezTo>
                <a:cubicBezTo>
                  <a:pt x="271520" y="124937"/>
                  <a:pt x="271462" y="124228"/>
                  <a:pt x="271393" y="123519"/>
                </a:cubicBezTo>
                <a:cubicBezTo>
                  <a:pt x="271324" y="122809"/>
                  <a:pt x="271254" y="122100"/>
                  <a:pt x="271174" y="121393"/>
                </a:cubicBezTo>
                <a:cubicBezTo>
                  <a:pt x="271099" y="120685"/>
                  <a:pt x="271012" y="119977"/>
                  <a:pt x="270925" y="119270"/>
                </a:cubicBezTo>
                <a:cubicBezTo>
                  <a:pt x="270833" y="118563"/>
                  <a:pt x="270741" y="117857"/>
                  <a:pt x="270643" y="117152"/>
                </a:cubicBezTo>
                <a:cubicBezTo>
                  <a:pt x="270539" y="116447"/>
                  <a:pt x="270435" y="115742"/>
                  <a:pt x="270325" y="115039"/>
                </a:cubicBezTo>
                <a:cubicBezTo>
                  <a:pt x="270210" y="114335"/>
                  <a:pt x="270094" y="113633"/>
                  <a:pt x="269973" y="112931"/>
                </a:cubicBezTo>
                <a:cubicBezTo>
                  <a:pt x="269852" y="112229"/>
                  <a:pt x="269719" y="111528"/>
                  <a:pt x="269586" y="110828"/>
                </a:cubicBezTo>
                <a:cubicBezTo>
                  <a:pt x="269453" y="110128"/>
                  <a:pt x="269315" y="109430"/>
                  <a:pt x="269171" y="108732"/>
                </a:cubicBezTo>
                <a:cubicBezTo>
                  <a:pt x="269026" y="108035"/>
                  <a:pt x="268876" y="107338"/>
                  <a:pt x="268720" y="106643"/>
                </a:cubicBezTo>
                <a:cubicBezTo>
                  <a:pt x="268564" y="105948"/>
                  <a:pt x="268409" y="105254"/>
                  <a:pt x="268241" y="104561"/>
                </a:cubicBezTo>
                <a:cubicBezTo>
                  <a:pt x="268074" y="103869"/>
                  <a:pt x="267900" y="103177"/>
                  <a:pt x="267727" y="102487"/>
                </a:cubicBezTo>
                <a:cubicBezTo>
                  <a:pt x="267548" y="101797"/>
                  <a:pt x="267364" y="101108"/>
                  <a:pt x="267179" y="100421"/>
                </a:cubicBezTo>
                <a:cubicBezTo>
                  <a:pt x="266988" y="99734"/>
                  <a:pt x="266798" y="99048"/>
                  <a:pt x="266596" y="98364"/>
                </a:cubicBezTo>
                <a:cubicBezTo>
                  <a:pt x="266400" y="97680"/>
                  <a:pt x="266198" y="96997"/>
                  <a:pt x="265984" y="96317"/>
                </a:cubicBezTo>
                <a:cubicBezTo>
                  <a:pt x="265776" y="95636"/>
                  <a:pt x="265563" y="94956"/>
                  <a:pt x="265343" y="94279"/>
                </a:cubicBezTo>
                <a:cubicBezTo>
                  <a:pt x="265124" y="93602"/>
                  <a:pt x="264899" y="92926"/>
                  <a:pt x="264668" y="92252"/>
                </a:cubicBezTo>
                <a:cubicBezTo>
                  <a:pt x="264437" y="91578"/>
                  <a:pt x="264200" y="90906"/>
                  <a:pt x="263958" y="90236"/>
                </a:cubicBezTo>
                <a:cubicBezTo>
                  <a:pt x="263715" y="89565"/>
                  <a:pt x="263473" y="88897"/>
                  <a:pt x="263219" y="88230"/>
                </a:cubicBezTo>
                <a:cubicBezTo>
                  <a:pt x="262965" y="87564"/>
                  <a:pt x="262711" y="86899"/>
                  <a:pt x="262451" y="86237"/>
                </a:cubicBezTo>
                <a:cubicBezTo>
                  <a:pt x="262185" y="85575"/>
                  <a:pt x="261920" y="84914"/>
                  <a:pt x="261649" y="84256"/>
                </a:cubicBezTo>
                <a:cubicBezTo>
                  <a:pt x="261377" y="83598"/>
                  <a:pt x="261094" y="82942"/>
                  <a:pt x="260812" y="82288"/>
                </a:cubicBezTo>
                <a:cubicBezTo>
                  <a:pt x="260529" y="81635"/>
                  <a:pt x="260246" y="80983"/>
                  <a:pt x="259951" y="80334"/>
                </a:cubicBezTo>
                <a:cubicBezTo>
                  <a:pt x="259657" y="79685"/>
                  <a:pt x="259363" y="79038"/>
                  <a:pt x="259057" y="78393"/>
                </a:cubicBezTo>
                <a:cubicBezTo>
                  <a:pt x="258756" y="77748"/>
                  <a:pt x="258445" y="77106"/>
                  <a:pt x="258133" y="76466"/>
                </a:cubicBezTo>
                <a:cubicBezTo>
                  <a:pt x="257821" y="75827"/>
                  <a:pt x="257498" y="75190"/>
                  <a:pt x="257180" y="74555"/>
                </a:cubicBezTo>
                <a:cubicBezTo>
                  <a:pt x="256857" y="73920"/>
                  <a:pt x="256528" y="73288"/>
                  <a:pt x="256193" y="72658"/>
                </a:cubicBezTo>
                <a:cubicBezTo>
                  <a:pt x="255858" y="72028"/>
                  <a:pt x="255524" y="71402"/>
                  <a:pt x="255177" y="70777"/>
                </a:cubicBezTo>
                <a:cubicBezTo>
                  <a:pt x="254837" y="70153"/>
                  <a:pt x="254490" y="69532"/>
                  <a:pt x="254138" y="68913"/>
                </a:cubicBezTo>
                <a:cubicBezTo>
                  <a:pt x="253780" y="68294"/>
                  <a:pt x="253428" y="67678"/>
                  <a:pt x="253064" y="67065"/>
                </a:cubicBezTo>
                <a:cubicBezTo>
                  <a:pt x="252701" y="66451"/>
                  <a:pt x="252331" y="65841"/>
                  <a:pt x="251962" y="65234"/>
                </a:cubicBezTo>
                <a:cubicBezTo>
                  <a:pt x="251587" y="64627"/>
                  <a:pt x="251211" y="64022"/>
                  <a:pt x="250830" y="63420"/>
                </a:cubicBezTo>
                <a:cubicBezTo>
                  <a:pt x="250449" y="62819"/>
                  <a:pt x="250063" y="62220"/>
                  <a:pt x="249670" y="61625"/>
                </a:cubicBezTo>
                <a:cubicBezTo>
                  <a:pt x="249283" y="61030"/>
                  <a:pt x="248885" y="60437"/>
                  <a:pt x="248487" y="59848"/>
                </a:cubicBezTo>
                <a:cubicBezTo>
                  <a:pt x="248088" y="59259"/>
                  <a:pt x="247684" y="58673"/>
                  <a:pt x="247274" y="58090"/>
                </a:cubicBezTo>
                <a:cubicBezTo>
                  <a:pt x="246864" y="57507"/>
                  <a:pt x="246449" y="56928"/>
                  <a:pt x="246033" y="56351"/>
                </a:cubicBezTo>
                <a:cubicBezTo>
                  <a:pt x="245612" y="55775"/>
                  <a:pt x="245190" y="55202"/>
                  <a:pt x="244763" y="54632"/>
                </a:cubicBezTo>
                <a:cubicBezTo>
                  <a:pt x="244336" y="54063"/>
                  <a:pt x="243903" y="53496"/>
                  <a:pt x="243464" y="52933"/>
                </a:cubicBezTo>
                <a:cubicBezTo>
                  <a:pt x="243031" y="52370"/>
                  <a:pt x="242587" y="51811"/>
                  <a:pt x="242142" y="51255"/>
                </a:cubicBezTo>
                <a:cubicBezTo>
                  <a:pt x="241698" y="50699"/>
                  <a:pt x="241248" y="50147"/>
                  <a:pt x="240797" y="49598"/>
                </a:cubicBezTo>
                <a:cubicBezTo>
                  <a:pt x="240341" y="49049"/>
                  <a:pt x="239885" y="48504"/>
                  <a:pt x="239423" y="47962"/>
                </a:cubicBezTo>
                <a:cubicBezTo>
                  <a:pt x="238962" y="47420"/>
                  <a:pt x="238494" y="46882"/>
                  <a:pt x="238021" y="46348"/>
                </a:cubicBezTo>
                <a:cubicBezTo>
                  <a:pt x="237553" y="45813"/>
                  <a:pt x="237074" y="45283"/>
                  <a:pt x="236595" y="44756"/>
                </a:cubicBezTo>
                <a:cubicBezTo>
                  <a:pt x="236115" y="44229"/>
                  <a:pt x="235636" y="43705"/>
                  <a:pt x="235146" y="43187"/>
                </a:cubicBezTo>
                <a:cubicBezTo>
                  <a:pt x="234661" y="42667"/>
                  <a:pt x="234170" y="42151"/>
                  <a:pt x="233674" y="41640"/>
                </a:cubicBezTo>
                <a:cubicBezTo>
                  <a:pt x="233177" y="41128"/>
                  <a:pt x="232681" y="40621"/>
                  <a:pt x="232173" y="40117"/>
                </a:cubicBezTo>
                <a:cubicBezTo>
                  <a:pt x="231670" y="39613"/>
                  <a:pt x="231162" y="39113"/>
                  <a:pt x="230654" y="38618"/>
                </a:cubicBezTo>
                <a:cubicBezTo>
                  <a:pt x="230141" y="38122"/>
                  <a:pt x="229627" y="37630"/>
                  <a:pt x="229107" y="37143"/>
                </a:cubicBezTo>
                <a:cubicBezTo>
                  <a:pt x="228588" y="36655"/>
                  <a:pt x="228068" y="36171"/>
                  <a:pt x="227537" y="35692"/>
                </a:cubicBezTo>
                <a:cubicBezTo>
                  <a:pt x="227012" y="35212"/>
                  <a:pt x="226481" y="34737"/>
                  <a:pt x="225950" y="34266"/>
                </a:cubicBezTo>
                <a:cubicBezTo>
                  <a:pt x="225413" y="33795"/>
                  <a:pt x="224876" y="33328"/>
                  <a:pt x="224333" y="32866"/>
                </a:cubicBezTo>
                <a:cubicBezTo>
                  <a:pt x="223796" y="32403"/>
                  <a:pt x="223248" y="31944"/>
                  <a:pt x="222700" y="31490"/>
                </a:cubicBezTo>
                <a:cubicBezTo>
                  <a:pt x="222151" y="31036"/>
                  <a:pt x="221603" y="30587"/>
                  <a:pt x="221043" y="30141"/>
                </a:cubicBezTo>
                <a:cubicBezTo>
                  <a:pt x="220489" y="29696"/>
                  <a:pt x="219929" y="29254"/>
                  <a:pt x="219369" y="28818"/>
                </a:cubicBezTo>
                <a:cubicBezTo>
                  <a:pt x="218803" y="28381"/>
                  <a:pt x="218237" y="27949"/>
                  <a:pt x="217671" y="27521"/>
                </a:cubicBezTo>
                <a:cubicBezTo>
                  <a:pt x="217100" y="27093"/>
                  <a:pt x="216528" y="26670"/>
                  <a:pt x="215951" y="26252"/>
                </a:cubicBezTo>
                <a:cubicBezTo>
                  <a:pt x="215374" y="25833"/>
                  <a:pt x="214797" y="25419"/>
                  <a:pt x="214214" y="25009"/>
                </a:cubicBezTo>
                <a:cubicBezTo>
                  <a:pt x="213630" y="24599"/>
                  <a:pt x="213047" y="24194"/>
                  <a:pt x="212459" y="23794"/>
                </a:cubicBezTo>
                <a:cubicBezTo>
                  <a:pt x="211870" y="23394"/>
                  <a:pt x="211275" y="22998"/>
                  <a:pt x="210681" y="22606"/>
                </a:cubicBezTo>
                <a:cubicBezTo>
                  <a:pt x="210086" y="22215"/>
                  <a:pt x="209491" y="21829"/>
                  <a:pt x="208885" y="21448"/>
                </a:cubicBezTo>
                <a:cubicBezTo>
                  <a:pt x="208285" y="21066"/>
                  <a:pt x="207684" y="20688"/>
                  <a:pt x="207078" y="20316"/>
                </a:cubicBezTo>
                <a:cubicBezTo>
                  <a:pt x="206466" y="19944"/>
                  <a:pt x="205860" y="19577"/>
                  <a:pt x="205248" y="19214"/>
                </a:cubicBezTo>
                <a:cubicBezTo>
                  <a:pt x="204636" y="18851"/>
                  <a:pt x="204019" y="18494"/>
                  <a:pt x="203401" y="18141"/>
                </a:cubicBezTo>
                <a:cubicBezTo>
                  <a:pt x="202783" y="17788"/>
                  <a:pt x="202160" y="17440"/>
                  <a:pt x="201536" y="17096"/>
                </a:cubicBezTo>
                <a:cubicBezTo>
                  <a:pt x="200913" y="16753"/>
                  <a:pt x="200284" y="16415"/>
                  <a:pt x="199655" y="16082"/>
                </a:cubicBezTo>
                <a:cubicBezTo>
                  <a:pt x="199025" y="15749"/>
                  <a:pt x="198396" y="15420"/>
                  <a:pt x="197761" y="15096"/>
                </a:cubicBezTo>
                <a:cubicBezTo>
                  <a:pt x="197126" y="14773"/>
                  <a:pt x="196491" y="14455"/>
                  <a:pt x="195850" y="14142"/>
                </a:cubicBezTo>
                <a:cubicBezTo>
                  <a:pt x="195209" y="13828"/>
                  <a:pt x="194569" y="13519"/>
                  <a:pt x="193928" y="13216"/>
                </a:cubicBezTo>
                <a:cubicBezTo>
                  <a:pt x="193281" y="12913"/>
                  <a:pt x="192635" y="12615"/>
                  <a:pt x="191988" y="12321"/>
                </a:cubicBezTo>
                <a:cubicBezTo>
                  <a:pt x="191336" y="12028"/>
                  <a:pt x="190689" y="11740"/>
                  <a:pt x="190031" y="11458"/>
                </a:cubicBezTo>
                <a:cubicBezTo>
                  <a:pt x="189379" y="11174"/>
                  <a:pt x="188727" y="10897"/>
                  <a:pt x="188069" y="10624"/>
                </a:cubicBezTo>
                <a:cubicBezTo>
                  <a:pt x="187410" y="10351"/>
                  <a:pt x="186752" y="10084"/>
                  <a:pt x="186088" y="9822"/>
                </a:cubicBezTo>
                <a:cubicBezTo>
                  <a:pt x="185425" y="9559"/>
                  <a:pt x="184761" y="9302"/>
                  <a:pt x="184097" y="9051"/>
                </a:cubicBezTo>
                <a:cubicBezTo>
                  <a:pt x="183427" y="8799"/>
                  <a:pt x="182763" y="8552"/>
                  <a:pt x="182094" y="8311"/>
                </a:cubicBezTo>
                <a:cubicBezTo>
                  <a:pt x="181424" y="8069"/>
                  <a:pt x="180749" y="7834"/>
                  <a:pt x="180079" y="7603"/>
                </a:cubicBezTo>
                <a:cubicBezTo>
                  <a:pt x="179404" y="7372"/>
                  <a:pt x="178728" y="7147"/>
                  <a:pt x="178053" y="6927"/>
                </a:cubicBezTo>
                <a:cubicBezTo>
                  <a:pt x="177377" y="6706"/>
                  <a:pt x="176696" y="6492"/>
                  <a:pt x="176015" y="6282"/>
                </a:cubicBezTo>
                <a:cubicBezTo>
                  <a:pt x="175334" y="6072"/>
                  <a:pt x="174653" y="5868"/>
                  <a:pt x="173971" y="5670"/>
                </a:cubicBezTo>
                <a:cubicBezTo>
                  <a:pt x="173284" y="5471"/>
                  <a:pt x="172603" y="5277"/>
                  <a:pt x="171916" y="5090"/>
                </a:cubicBezTo>
                <a:cubicBezTo>
                  <a:pt x="171229" y="4901"/>
                  <a:pt x="170537" y="4719"/>
                  <a:pt x="169850" y="4542"/>
                </a:cubicBezTo>
                <a:cubicBezTo>
                  <a:pt x="169160" y="4365"/>
                  <a:pt x="168469" y="4193"/>
                  <a:pt x="167777" y="4027"/>
                </a:cubicBezTo>
                <a:cubicBezTo>
                  <a:pt x="167085" y="3860"/>
                  <a:pt x="166391" y="3700"/>
                  <a:pt x="165697" y="3544"/>
                </a:cubicBezTo>
                <a:cubicBezTo>
                  <a:pt x="165002" y="3389"/>
                  <a:pt x="164306" y="3239"/>
                  <a:pt x="163609" y="3094"/>
                </a:cubicBezTo>
                <a:cubicBezTo>
                  <a:pt x="162912" y="2950"/>
                  <a:pt x="162213" y="2811"/>
                  <a:pt x="161514" y="2677"/>
                </a:cubicBezTo>
                <a:cubicBezTo>
                  <a:pt x="160815" y="2544"/>
                  <a:pt x="160114" y="2416"/>
                  <a:pt x="159414" y="2294"/>
                </a:cubicBezTo>
                <a:cubicBezTo>
                  <a:pt x="158712" y="2171"/>
                  <a:pt x="158010" y="2054"/>
                  <a:pt x="157306" y="1942"/>
                </a:cubicBezTo>
                <a:cubicBezTo>
                  <a:pt x="156603" y="1831"/>
                  <a:pt x="155900" y="1725"/>
                  <a:pt x="155195" y="1625"/>
                </a:cubicBezTo>
                <a:cubicBezTo>
                  <a:pt x="154490" y="1524"/>
                  <a:pt x="153784" y="1429"/>
                  <a:pt x="153078" y="1340"/>
                </a:cubicBezTo>
                <a:cubicBezTo>
                  <a:pt x="152372" y="1251"/>
                  <a:pt x="151665" y="1167"/>
                  <a:pt x="150958" y="1089"/>
                </a:cubicBezTo>
                <a:cubicBezTo>
                  <a:pt x="150250" y="1011"/>
                  <a:pt x="149541" y="938"/>
                  <a:pt x="148833" y="871"/>
                </a:cubicBezTo>
                <a:cubicBezTo>
                  <a:pt x="148124" y="804"/>
                  <a:pt x="147415" y="743"/>
                  <a:pt x="146705" y="687"/>
                </a:cubicBezTo>
                <a:cubicBezTo>
                  <a:pt x="145996" y="631"/>
                  <a:pt x="145286" y="581"/>
                  <a:pt x="144575" y="536"/>
                </a:cubicBezTo>
                <a:cubicBezTo>
                  <a:pt x="143865" y="491"/>
                  <a:pt x="143154" y="452"/>
                  <a:pt x="142443" y="418"/>
                </a:cubicBezTo>
                <a:cubicBezTo>
                  <a:pt x="141731" y="385"/>
                  <a:pt x="141020" y="357"/>
                  <a:pt x="140308" y="335"/>
                </a:cubicBezTo>
                <a:cubicBezTo>
                  <a:pt x="139597" y="312"/>
                  <a:pt x="138886" y="295"/>
                  <a:pt x="138174" y="284"/>
                </a:cubicBezTo>
                <a:cubicBezTo>
                  <a:pt x="137462" y="273"/>
                  <a:pt x="136750" y="268"/>
                  <a:pt x="136038" y="268"/>
                </a:cubicBezTo>
                <a:cubicBezTo>
                  <a:pt x="135327" y="268"/>
                  <a:pt x="134614" y="273"/>
                  <a:pt x="133902" y="284"/>
                </a:cubicBezTo>
                <a:cubicBezTo>
                  <a:pt x="133191" y="295"/>
                  <a:pt x="132479" y="312"/>
                  <a:pt x="131768" y="335"/>
                </a:cubicBezTo>
                <a:cubicBezTo>
                  <a:pt x="131056" y="357"/>
                  <a:pt x="130345" y="385"/>
                  <a:pt x="129634" y="418"/>
                </a:cubicBezTo>
                <a:cubicBezTo>
                  <a:pt x="128923" y="452"/>
                  <a:pt x="128212" y="491"/>
                  <a:pt x="127502" y="536"/>
                </a:cubicBezTo>
                <a:cubicBezTo>
                  <a:pt x="126791" y="581"/>
                  <a:pt x="126081" y="631"/>
                  <a:pt x="125371" y="687"/>
                </a:cubicBezTo>
                <a:cubicBezTo>
                  <a:pt x="124661" y="743"/>
                  <a:pt x="123952" y="804"/>
                  <a:pt x="123244" y="871"/>
                </a:cubicBezTo>
                <a:cubicBezTo>
                  <a:pt x="122535" y="938"/>
                  <a:pt x="121826" y="1011"/>
                  <a:pt x="121119" y="1089"/>
                </a:cubicBezTo>
                <a:cubicBezTo>
                  <a:pt x="120411" y="1167"/>
                  <a:pt x="119704" y="1251"/>
                  <a:pt x="118998" y="1340"/>
                </a:cubicBezTo>
                <a:cubicBezTo>
                  <a:pt x="118292" y="1429"/>
                  <a:pt x="117586" y="1524"/>
                  <a:pt x="116881" y="1625"/>
                </a:cubicBezTo>
                <a:cubicBezTo>
                  <a:pt x="116177" y="1725"/>
                  <a:pt x="115473" y="1831"/>
                  <a:pt x="114770" y="1942"/>
                </a:cubicBezTo>
                <a:cubicBezTo>
                  <a:pt x="114067" y="2054"/>
                  <a:pt x="113365" y="2171"/>
                  <a:pt x="112663" y="2294"/>
                </a:cubicBezTo>
                <a:cubicBezTo>
                  <a:pt x="111962" y="2416"/>
                  <a:pt x="111262" y="2544"/>
                  <a:pt x="110562" y="2677"/>
                </a:cubicBezTo>
                <a:cubicBezTo>
                  <a:pt x="109863" y="2811"/>
                  <a:pt x="109165" y="2950"/>
                  <a:pt x="108467" y="3094"/>
                </a:cubicBezTo>
                <a:cubicBezTo>
                  <a:pt x="107771" y="3239"/>
                  <a:pt x="107075" y="3389"/>
                  <a:pt x="106380" y="3544"/>
                </a:cubicBezTo>
                <a:cubicBezTo>
                  <a:pt x="105685" y="3700"/>
                  <a:pt x="104992" y="3860"/>
                  <a:pt x="104300" y="4027"/>
                </a:cubicBezTo>
                <a:cubicBezTo>
                  <a:pt x="103607" y="4193"/>
                  <a:pt x="102916" y="4365"/>
                  <a:pt x="102227" y="4542"/>
                </a:cubicBezTo>
                <a:cubicBezTo>
                  <a:pt x="101537" y="4719"/>
                  <a:pt x="100849" y="4901"/>
                  <a:pt x="100163" y="5090"/>
                </a:cubicBezTo>
                <a:cubicBezTo>
                  <a:pt x="99476" y="5277"/>
                  <a:pt x="98791" y="5471"/>
                  <a:pt x="98107" y="5670"/>
                </a:cubicBezTo>
                <a:cubicBezTo>
                  <a:pt x="97424" y="5868"/>
                  <a:pt x="96742" y="6072"/>
                  <a:pt x="96061" y="6282"/>
                </a:cubicBezTo>
                <a:cubicBezTo>
                  <a:pt x="95381" y="6492"/>
                  <a:pt x="94702" y="6706"/>
                  <a:pt x="94025" y="6927"/>
                </a:cubicBezTo>
                <a:cubicBezTo>
                  <a:pt x="93348" y="7147"/>
                  <a:pt x="92673" y="7372"/>
                  <a:pt x="91999" y="7603"/>
                </a:cubicBezTo>
                <a:cubicBezTo>
                  <a:pt x="91326" y="7834"/>
                  <a:pt x="90654" y="8069"/>
                  <a:pt x="89984" y="8311"/>
                </a:cubicBezTo>
                <a:cubicBezTo>
                  <a:pt x="89315" y="8552"/>
                  <a:pt x="88647" y="8799"/>
                  <a:pt x="87980" y="9051"/>
                </a:cubicBezTo>
                <a:cubicBezTo>
                  <a:pt x="87315" y="9302"/>
                  <a:pt x="86651" y="9559"/>
                  <a:pt x="85989" y="9822"/>
                </a:cubicBezTo>
                <a:cubicBezTo>
                  <a:pt x="85327" y="10084"/>
                  <a:pt x="84667" y="10351"/>
                  <a:pt x="84009" y="10624"/>
                </a:cubicBezTo>
                <a:cubicBezTo>
                  <a:pt x="83352" y="10897"/>
                  <a:pt x="82696" y="11174"/>
                  <a:pt x="82043" y="11458"/>
                </a:cubicBezTo>
                <a:cubicBezTo>
                  <a:pt x="81390" y="11740"/>
                  <a:pt x="80738" y="12028"/>
                  <a:pt x="80090" y="12321"/>
                </a:cubicBezTo>
                <a:cubicBezTo>
                  <a:pt x="79441" y="12615"/>
                  <a:pt x="78794" y="12913"/>
                  <a:pt x="78150" y="13216"/>
                </a:cubicBezTo>
                <a:cubicBezTo>
                  <a:pt x="77506" y="13519"/>
                  <a:pt x="76864" y="13828"/>
                  <a:pt x="76225" y="14142"/>
                </a:cubicBezTo>
                <a:cubicBezTo>
                  <a:pt x="75586" y="14455"/>
                  <a:pt x="74949" y="14773"/>
                  <a:pt x="74315" y="15096"/>
                </a:cubicBezTo>
                <a:cubicBezTo>
                  <a:pt x="73680" y="15420"/>
                  <a:pt x="73049" y="15749"/>
                  <a:pt x="72419" y="16082"/>
                </a:cubicBezTo>
                <a:cubicBezTo>
                  <a:pt x="71790" y="16415"/>
                  <a:pt x="71164" y="16753"/>
                  <a:pt x="70540" y="17096"/>
                </a:cubicBezTo>
                <a:cubicBezTo>
                  <a:pt x="69916" y="17440"/>
                  <a:pt x="69295" y="17788"/>
                  <a:pt x="68677" y="18141"/>
                </a:cubicBezTo>
                <a:cubicBezTo>
                  <a:pt x="68059" y="18494"/>
                  <a:pt x="67443" y="18851"/>
                  <a:pt x="66830" y="19214"/>
                </a:cubicBezTo>
                <a:cubicBezTo>
                  <a:pt x="66217" y="19577"/>
                  <a:pt x="65607" y="19944"/>
                  <a:pt x="65001" y="20316"/>
                </a:cubicBezTo>
                <a:cubicBezTo>
                  <a:pt x="64393" y="20688"/>
                  <a:pt x="63790" y="21066"/>
                  <a:pt x="63189" y="21448"/>
                </a:cubicBezTo>
                <a:cubicBezTo>
                  <a:pt x="62587" y="21829"/>
                  <a:pt x="61989" y="22215"/>
                  <a:pt x="61394" y="22606"/>
                </a:cubicBezTo>
                <a:cubicBezTo>
                  <a:pt x="60799" y="22998"/>
                  <a:pt x="60208" y="23394"/>
                  <a:pt x="59619" y="23794"/>
                </a:cubicBezTo>
                <a:cubicBezTo>
                  <a:pt x="59030" y="24194"/>
                  <a:pt x="58444" y="24599"/>
                  <a:pt x="57861" y="25009"/>
                </a:cubicBezTo>
                <a:cubicBezTo>
                  <a:pt x="57280" y="25419"/>
                  <a:pt x="56700" y="25833"/>
                  <a:pt x="56124" y="26252"/>
                </a:cubicBezTo>
                <a:cubicBezTo>
                  <a:pt x="55548" y="26670"/>
                  <a:pt x="54976" y="27093"/>
                  <a:pt x="54406" y="27521"/>
                </a:cubicBezTo>
                <a:cubicBezTo>
                  <a:pt x="53837" y="27949"/>
                  <a:pt x="53271" y="28381"/>
                  <a:pt x="52709" y="28818"/>
                </a:cubicBezTo>
                <a:cubicBezTo>
                  <a:pt x="52146" y="29254"/>
                  <a:pt x="51587" y="29696"/>
                  <a:pt x="51032" y="30141"/>
                </a:cubicBezTo>
                <a:cubicBezTo>
                  <a:pt x="50476" y="30587"/>
                  <a:pt x="49924" y="31036"/>
                  <a:pt x="49375" y="31490"/>
                </a:cubicBezTo>
                <a:cubicBezTo>
                  <a:pt x="48827" y="31944"/>
                  <a:pt x="48282" y="32403"/>
                  <a:pt x="47741" y="32866"/>
                </a:cubicBezTo>
                <a:cubicBezTo>
                  <a:pt x="47199" y="33328"/>
                  <a:pt x="46662" y="33795"/>
                  <a:pt x="46128" y="34266"/>
                </a:cubicBezTo>
                <a:cubicBezTo>
                  <a:pt x="45594" y="34737"/>
                  <a:pt x="45063" y="35212"/>
                  <a:pt x="44537" y="35692"/>
                </a:cubicBezTo>
                <a:cubicBezTo>
                  <a:pt x="44010" y="36171"/>
                  <a:pt x="43488" y="36655"/>
                  <a:pt x="42969" y="37143"/>
                </a:cubicBezTo>
                <a:cubicBezTo>
                  <a:pt x="42450" y="37630"/>
                  <a:pt x="41934" y="38122"/>
                  <a:pt x="41423" y="38618"/>
                </a:cubicBezTo>
                <a:cubicBezTo>
                  <a:pt x="40912" y="39113"/>
                  <a:pt x="40405" y="39613"/>
                  <a:pt x="39902" y="40117"/>
                </a:cubicBezTo>
                <a:cubicBezTo>
                  <a:pt x="39398" y="40621"/>
                  <a:pt x="38898" y="41128"/>
                  <a:pt x="38403" y="41640"/>
                </a:cubicBezTo>
                <a:cubicBezTo>
                  <a:pt x="37908" y="42151"/>
                  <a:pt x="37417" y="42667"/>
                  <a:pt x="36929" y="43187"/>
                </a:cubicBezTo>
                <a:cubicBezTo>
                  <a:pt x="36442" y="43705"/>
                  <a:pt x="35959" y="44229"/>
                  <a:pt x="35480" y="44756"/>
                </a:cubicBezTo>
                <a:cubicBezTo>
                  <a:pt x="35001" y="45283"/>
                  <a:pt x="34526" y="45813"/>
                  <a:pt x="34054" y="46348"/>
                </a:cubicBezTo>
                <a:cubicBezTo>
                  <a:pt x="33584" y="46882"/>
                  <a:pt x="33118" y="47420"/>
                  <a:pt x="32655" y="47962"/>
                </a:cubicBezTo>
                <a:cubicBezTo>
                  <a:pt x="32193" y="48504"/>
                  <a:pt x="31734" y="49049"/>
                  <a:pt x="31281" y="49598"/>
                </a:cubicBezTo>
                <a:cubicBezTo>
                  <a:pt x="30827" y="50147"/>
                  <a:pt x="30378" y="50699"/>
                  <a:pt x="29933" y="51255"/>
                </a:cubicBezTo>
                <a:cubicBezTo>
                  <a:pt x="29488" y="51811"/>
                  <a:pt x="29047" y="52370"/>
                  <a:pt x="28610" y="52933"/>
                </a:cubicBezTo>
                <a:cubicBezTo>
                  <a:pt x="28174" y="53496"/>
                  <a:pt x="27742" y="54063"/>
                  <a:pt x="27315" y="54632"/>
                </a:cubicBezTo>
                <a:cubicBezTo>
                  <a:pt x="26888" y="55202"/>
                  <a:pt x="26464" y="55775"/>
                  <a:pt x="26046" y="56351"/>
                </a:cubicBezTo>
                <a:cubicBezTo>
                  <a:pt x="25627" y="56928"/>
                  <a:pt x="25213" y="57507"/>
                  <a:pt x="24804" y="58090"/>
                </a:cubicBezTo>
                <a:cubicBezTo>
                  <a:pt x="24395" y="58673"/>
                  <a:pt x="23990" y="59259"/>
                  <a:pt x="23590" y="59848"/>
                </a:cubicBezTo>
                <a:cubicBezTo>
                  <a:pt x="23190" y="60437"/>
                  <a:pt x="22795" y="61030"/>
                  <a:pt x="22404" y="61625"/>
                </a:cubicBezTo>
                <a:cubicBezTo>
                  <a:pt x="22013" y="62220"/>
                  <a:pt x="21627" y="62819"/>
                  <a:pt x="21245" y="63420"/>
                </a:cubicBezTo>
                <a:cubicBezTo>
                  <a:pt x="20864" y="64022"/>
                  <a:pt x="20487" y="64627"/>
                  <a:pt x="20115" y="65234"/>
                </a:cubicBezTo>
                <a:cubicBezTo>
                  <a:pt x="19743" y="65841"/>
                  <a:pt x="19376" y="66451"/>
                  <a:pt x="19013" y="67065"/>
                </a:cubicBezTo>
                <a:cubicBezTo>
                  <a:pt x="18651" y="67678"/>
                  <a:pt x="18294" y="68294"/>
                  <a:pt x="17941" y="68913"/>
                </a:cubicBezTo>
                <a:cubicBezTo>
                  <a:pt x="17588" y="69532"/>
                  <a:pt x="17241" y="70153"/>
                  <a:pt x="16897" y="70777"/>
                </a:cubicBezTo>
                <a:cubicBezTo>
                  <a:pt x="16554" y="71402"/>
                  <a:pt x="16217" y="72028"/>
                  <a:pt x="15883" y="72658"/>
                </a:cubicBezTo>
                <a:cubicBezTo>
                  <a:pt x="15550" y="73288"/>
                  <a:pt x="15222" y="73920"/>
                  <a:pt x="14899" y="74555"/>
                </a:cubicBezTo>
                <a:cubicBezTo>
                  <a:pt x="14576" y="75190"/>
                  <a:pt x="14257" y="75827"/>
                  <a:pt x="13944" y="76466"/>
                </a:cubicBezTo>
                <a:cubicBezTo>
                  <a:pt x="13631" y="77106"/>
                  <a:pt x="13323" y="77748"/>
                  <a:pt x="13020" y="78393"/>
                </a:cubicBezTo>
                <a:cubicBezTo>
                  <a:pt x="12716" y="79038"/>
                  <a:pt x="12419" y="79685"/>
                  <a:pt x="12126" y="80334"/>
                </a:cubicBezTo>
                <a:cubicBezTo>
                  <a:pt x="11833" y="80983"/>
                  <a:pt x="11545" y="81635"/>
                  <a:pt x="11262" y="82288"/>
                </a:cubicBezTo>
                <a:cubicBezTo>
                  <a:pt x="10979" y="82942"/>
                  <a:pt x="10702" y="83598"/>
                  <a:pt x="10429" y="84256"/>
                </a:cubicBezTo>
                <a:cubicBezTo>
                  <a:pt x="10157" y="84914"/>
                  <a:pt x="9890" y="85575"/>
                  <a:pt x="9628" y="86237"/>
                </a:cubicBezTo>
                <a:cubicBezTo>
                  <a:pt x="9366" y="86899"/>
                  <a:pt x="9109" y="87564"/>
                  <a:pt x="8857" y="88230"/>
                </a:cubicBezTo>
                <a:cubicBezTo>
                  <a:pt x="8606" y="88897"/>
                  <a:pt x="8359" y="89565"/>
                  <a:pt x="8118" y="90236"/>
                </a:cubicBezTo>
                <a:cubicBezTo>
                  <a:pt x="7877" y="90906"/>
                  <a:pt x="7641" y="91578"/>
                  <a:pt x="7411" y="92252"/>
                </a:cubicBezTo>
                <a:cubicBezTo>
                  <a:pt x="7180" y="92926"/>
                  <a:pt x="6955" y="93602"/>
                  <a:pt x="6735" y="94279"/>
                </a:cubicBezTo>
                <a:cubicBezTo>
                  <a:pt x="6515" y="94956"/>
                  <a:pt x="6300" y="95636"/>
                  <a:pt x="6090" y="96317"/>
                </a:cubicBezTo>
                <a:cubicBezTo>
                  <a:pt x="5881" y="96997"/>
                  <a:pt x="5677" y="97680"/>
                  <a:pt x="5479" y="98364"/>
                </a:cubicBezTo>
                <a:cubicBezTo>
                  <a:pt x="5280" y="99048"/>
                  <a:pt x="5087" y="99734"/>
                  <a:pt x="4899" y="100421"/>
                </a:cubicBezTo>
                <a:cubicBezTo>
                  <a:pt x="4711" y="101108"/>
                  <a:pt x="4529" y="101797"/>
                  <a:pt x="4352" y="102487"/>
                </a:cubicBezTo>
                <a:cubicBezTo>
                  <a:pt x="4174" y="103177"/>
                  <a:pt x="4003" y="103869"/>
                  <a:pt x="3837" y="104561"/>
                </a:cubicBezTo>
                <a:cubicBezTo>
                  <a:pt x="3670" y="105254"/>
                  <a:pt x="3510" y="105948"/>
                  <a:pt x="3355" y="106643"/>
                </a:cubicBezTo>
                <a:cubicBezTo>
                  <a:pt x="3199" y="107338"/>
                  <a:pt x="3049" y="108035"/>
                  <a:pt x="2905" y="108732"/>
                </a:cubicBezTo>
                <a:cubicBezTo>
                  <a:pt x="2761" y="109430"/>
                  <a:pt x="2622" y="110128"/>
                  <a:pt x="2488" y="110828"/>
                </a:cubicBezTo>
                <a:cubicBezTo>
                  <a:pt x="2355" y="111528"/>
                  <a:pt x="2227" y="112229"/>
                  <a:pt x="2105" y="112931"/>
                </a:cubicBezTo>
                <a:cubicBezTo>
                  <a:pt x="1983" y="113633"/>
                  <a:pt x="1865" y="114335"/>
                  <a:pt x="1754" y="115039"/>
                </a:cubicBezTo>
                <a:cubicBezTo>
                  <a:pt x="1643" y="115742"/>
                  <a:pt x="1537" y="116447"/>
                  <a:pt x="1436" y="117152"/>
                </a:cubicBezTo>
                <a:cubicBezTo>
                  <a:pt x="1337" y="117857"/>
                  <a:pt x="1241" y="118563"/>
                  <a:pt x="1152" y="119270"/>
                </a:cubicBezTo>
                <a:cubicBezTo>
                  <a:pt x="1063" y="119977"/>
                  <a:pt x="979" y="120685"/>
                  <a:pt x="901" y="121393"/>
                </a:cubicBezTo>
                <a:cubicBezTo>
                  <a:pt x="823" y="122100"/>
                  <a:pt x="751" y="122809"/>
                  <a:pt x="684" y="123519"/>
                </a:cubicBezTo>
                <a:cubicBezTo>
                  <a:pt x="617" y="124228"/>
                  <a:pt x="556" y="124937"/>
                  <a:pt x="499" y="125647"/>
                </a:cubicBezTo>
                <a:cubicBezTo>
                  <a:pt x="444" y="126358"/>
                  <a:pt x="393" y="127069"/>
                  <a:pt x="349" y="127779"/>
                </a:cubicBezTo>
                <a:cubicBezTo>
                  <a:pt x="304" y="128490"/>
                  <a:pt x="265" y="129202"/>
                  <a:pt x="231" y="129913"/>
                </a:cubicBezTo>
                <a:cubicBezTo>
                  <a:pt x="198" y="130625"/>
                  <a:pt x="170" y="131337"/>
                  <a:pt x="147" y="132049"/>
                </a:cubicBezTo>
                <a:cubicBezTo>
                  <a:pt x="125" y="132761"/>
                  <a:pt x="108" y="133473"/>
                  <a:pt x="97" y="134185"/>
                </a:cubicBezTo>
                <a:cubicBezTo>
                  <a:pt x="86" y="134897"/>
                  <a:pt x="80" y="135610"/>
                  <a:pt x="80" y="136323"/>
                </a:cubicBezTo>
                <a:cubicBezTo>
                  <a:pt x="80" y="137035"/>
                  <a:pt x="86" y="137747"/>
                  <a:pt x="97" y="138460"/>
                </a:cubicBezTo>
                <a:cubicBezTo>
                  <a:pt x="108" y="139172"/>
                  <a:pt x="125" y="139884"/>
                  <a:pt x="147" y="140596"/>
                </a:cubicBezTo>
                <a:cubicBezTo>
                  <a:pt x="170" y="141308"/>
                  <a:pt x="198" y="142020"/>
                  <a:pt x="231" y="142732"/>
                </a:cubicBezTo>
                <a:cubicBezTo>
                  <a:pt x="265" y="143443"/>
                  <a:pt x="304" y="144154"/>
                  <a:pt x="349" y="144866"/>
                </a:cubicBezTo>
                <a:cubicBezTo>
                  <a:pt x="393" y="145576"/>
                  <a:pt x="444" y="146287"/>
                  <a:pt x="499" y="146997"/>
                </a:cubicBezTo>
                <a:cubicBezTo>
                  <a:pt x="556" y="147707"/>
                  <a:pt x="617" y="148417"/>
                  <a:pt x="684" y="149126"/>
                </a:cubicBezTo>
                <a:cubicBezTo>
                  <a:pt x="751" y="149835"/>
                  <a:pt x="823" y="150544"/>
                  <a:pt x="901" y="151252"/>
                </a:cubicBezTo>
                <a:cubicBezTo>
                  <a:pt x="979" y="151960"/>
                  <a:pt x="1063" y="152668"/>
                  <a:pt x="1152" y="153374"/>
                </a:cubicBezTo>
                <a:cubicBezTo>
                  <a:pt x="1241" y="154081"/>
                  <a:pt x="1337" y="154787"/>
                  <a:pt x="1436" y="155493"/>
                </a:cubicBezTo>
                <a:cubicBezTo>
                  <a:pt x="1537" y="156198"/>
                  <a:pt x="1643" y="156902"/>
                  <a:pt x="1754" y="157606"/>
                </a:cubicBezTo>
                <a:cubicBezTo>
                  <a:pt x="1865" y="158310"/>
                  <a:pt x="1983" y="159013"/>
                  <a:pt x="2105" y="159714"/>
                </a:cubicBezTo>
                <a:cubicBezTo>
                  <a:pt x="2227" y="160416"/>
                  <a:pt x="2355" y="161117"/>
                  <a:pt x="2488" y="161817"/>
                </a:cubicBezTo>
                <a:cubicBezTo>
                  <a:pt x="2622" y="162516"/>
                  <a:pt x="2761" y="163215"/>
                  <a:pt x="2905" y="163913"/>
                </a:cubicBezTo>
                <a:cubicBezTo>
                  <a:pt x="3049" y="164610"/>
                  <a:pt x="3199" y="165307"/>
                  <a:pt x="3355" y="166002"/>
                </a:cubicBezTo>
                <a:cubicBezTo>
                  <a:pt x="3510" y="166697"/>
                  <a:pt x="3670" y="167391"/>
                  <a:pt x="3837" y="168084"/>
                </a:cubicBezTo>
                <a:cubicBezTo>
                  <a:pt x="4003" y="168777"/>
                  <a:pt x="4174" y="169468"/>
                  <a:pt x="4352" y="170158"/>
                </a:cubicBezTo>
                <a:cubicBezTo>
                  <a:pt x="4529" y="170848"/>
                  <a:pt x="4711" y="171536"/>
                  <a:pt x="4899" y="172224"/>
                </a:cubicBezTo>
                <a:cubicBezTo>
                  <a:pt x="5087" y="172911"/>
                  <a:pt x="5280" y="173596"/>
                  <a:pt x="5479" y="174280"/>
                </a:cubicBezTo>
                <a:cubicBezTo>
                  <a:pt x="5677" y="174964"/>
                  <a:pt x="5881" y="175647"/>
                  <a:pt x="6090" y="176328"/>
                </a:cubicBezTo>
                <a:cubicBezTo>
                  <a:pt x="6300" y="177009"/>
                  <a:pt x="6515" y="177688"/>
                  <a:pt x="6735" y="178366"/>
                </a:cubicBezTo>
                <a:cubicBezTo>
                  <a:pt x="6955" y="179043"/>
                  <a:pt x="7180" y="179719"/>
                  <a:pt x="7411" y="180393"/>
                </a:cubicBezTo>
                <a:cubicBezTo>
                  <a:pt x="7641" y="181067"/>
                  <a:pt x="7877" y="181739"/>
                  <a:pt x="8118" y="182409"/>
                </a:cubicBezTo>
                <a:cubicBezTo>
                  <a:pt x="8359" y="183080"/>
                  <a:pt x="8606" y="183748"/>
                  <a:pt x="8857" y="184414"/>
                </a:cubicBezTo>
                <a:cubicBezTo>
                  <a:pt x="9109" y="185081"/>
                  <a:pt x="9366" y="185745"/>
                  <a:pt x="9628" y="186407"/>
                </a:cubicBezTo>
                <a:cubicBezTo>
                  <a:pt x="9890" y="187070"/>
                  <a:pt x="10157" y="187730"/>
                  <a:pt x="10429" y="188388"/>
                </a:cubicBezTo>
                <a:cubicBezTo>
                  <a:pt x="10702" y="189047"/>
                  <a:pt x="10979" y="189702"/>
                  <a:pt x="11262" y="190356"/>
                </a:cubicBezTo>
                <a:cubicBezTo>
                  <a:pt x="11545" y="191010"/>
                  <a:pt x="11833" y="191661"/>
                  <a:pt x="12126" y="192311"/>
                </a:cubicBezTo>
                <a:cubicBezTo>
                  <a:pt x="12419" y="192960"/>
                  <a:pt x="12716" y="193607"/>
                  <a:pt x="13020" y="194252"/>
                </a:cubicBezTo>
                <a:cubicBezTo>
                  <a:pt x="13323" y="194896"/>
                  <a:pt x="13631" y="195538"/>
                  <a:pt x="13944" y="196178"/>
                </a:cubicBezTo>
                <a:cubicBezTo>
                  <a:pt x="14257" y="196818"/>
                  <a:pt x="14576" y="197455"/>
                  <a:pt x="14899" y="198090"/>
                </a:cubicBezTo>
                <a:cubicBezTo>
                  <a:pt x="15222" y="198725"/>
                  <a:pt x="15550" y="199357"/>
                  <a:pt x="15883" y="199987"/>
                </a:cubicBezTo>
                <a:cubicBezTo>
                  <a:pt x="16217" y="200616"/>
                  <a:pt x="16554" y="201243"/>
                  <a:pt x="16897" y="201867"/>
                </a:cubicBezTo>
                <a:cubicBezTo>
                  <a:pt x="17241" y="202491"/>
                  <a:pt x="17588" y="203113"/>
                  <a:pt x="17941" y="203732"/>
                </a:cubicBezTo>
                <a:cubicBezTo>
                  <a:pt x="18294" y="204351"/>
                  <a:pt x="18651" y="204967"/>
                  <a:pt x="19013" y="205580"/>
                </a:cubicBezTo>
                <a:cubicBezTo>
                  <a:pt x="19376" y="206193"/>
                  <a:pt x="19743" y="206803"/>
                  <a:pt x="20115" y="207411"/>
                </a:cubicBezTo>
                <a:cubicBezTo>
                  <a:pt x="20487" y="208018"/>
                  <a:pt x="20864" y="208623"/>
                  <a:pt x="21245" y="209224"/>
                </a:cubicBezTo>
                <a:cubicBezTo>
                  <a:pt x="21627" y="209826"/>
                  <a:pt x="22013" y="210424"/>
                  <a:pt x="22404" y="211020"/>
                </a:cubicBezTo>
                <a:cubicBezTo>
                  <a:pt x="22795" y="211615"/>
                  <a:pt x="23190" y="212208"/>
                  <a:pt x="23590" y="212797"/>
                </a:cubicBezTo>
                <a:cubicBezTo>
                  <a:pt x="23990" y="213386"/>
                  <a:pt x="24395" y="213972"/>
                  <a:pt x="24804" y="214555"/>
                </a:cubicBezTo>
                <a:cubicBezTo>
                  <a:pt x="25213" y="215138"/>
                  <a:pt x="25627" y="215717"/>
                  <a:pt x="26046" y="216294"/>
                </a:cubicBezTo>
                <a:cubicBezTo>
                  <a:pt x="26464" y="216870"/>
                  <a:pt x="26888" y="217443"/>
                  <a:pt x="27315" y="218013"/>
                </a:cubicBezTo>
                <a:cubicBezTo>
                  <a:pt x="27742" y="218582"/>
                  <a:pt x="28174" y="219149"/>
                  <a:pt x="28610" y="219711"/>
                </a:cubicBezTo>
                <a:cubicBezTo>
                  <a:pt x="29047" y="220274"/>
                  <a:pt x="29488" y="220834"/>
                  <a:pt x="29933" y="221390"/>
                </a:cubicBezTo>
                <a:cubicBezTo>
                  <a:pt x="30378" y="221946"/>
                  <a:pt x="30827" y="222498"/>
                  <a:pt x="31281" y="223047"/>
                </a:cubicBezTo>
                <a:cubicBezTo>
                  <a:pt x="31734" y="223596"/>
                  <a:pt x="32193" y="224142"/>
                  <a:pt x="32655" y="224683"/>
                </a:cubicBezTo>
                <a:cubicBezTo>
                  <a:pt x="33118" y="225225"/>
                  <a:pt x="33584" y="225763"/>
                  <a:pt x="34054" y="226297"/>
                </a:cubicBezTo>
                <a:cubicBezTo>
                  <a:pt x="34526" y="226831"/>
                  <a:pt x="35001" y="227362"/>
                  <a:pt x="35480" y="227889"/>
                </a:cubicBezTo>
                <a:cubicBezTo>
                  <a:pt x="35959" y="228416"/>
                  <a:pt x="36442" y="228939"/>
                  <a:pt x="36929" y="229459"/>
                </a:cubicBezTo>
                <a:cubicBezTo>
                  <a:pt x="37417" y="229978"/>
                  <a:pt x="37908" y="230493"/>
                  <a:pt x="38403" y="231005"/>
                </a:cubicBezTo>
                <a:cubicBezTo>
                  <a:pt x="38898" y="231516"/>
                  <a:pt x="39398" y="232024"/>
                  <a:pt x="39902" y="232528"/>
                </a:cubicBezTo>
                <a:cubicBezTo>
                  <a:pt x="40405" y="233032"/>
                  <a:pt x="40912" y="233531"/>
                  <a:pt x="41423" y="234027"/>
                </a:cubicBezTo>
                <a:cubicBezTo>
                  <a:pt x="41934" y="234523"/>
                  <a:pt x="42450" y="235014"/>
                  <a:pt x="42969" y="235502"/>
                </a:cubicBezTo>
                <a:cubicBezTo>
                  <a:pt x="43488" y="235990"/>
                  <a:pt x="44010" y="236473"/>
                  <a:pt x="44537" y="236953"/>
                </a:cubicBezTo>
                <a:cubicBezTo>
                  <a:pt x="45063" y="237432"/>
                  <a:pt x="45594" y="237907"/>
                  <a:pt x="46128" y="238379"/>
                </a:cubicBezTo>
                <a:cubicBezTo>
                  <a:pt x="46662" y="238850"/>
                  <a:pt x="47199" y="239317"/>
                  <a:pt x="47741" y="239780"/>
                </a:cubicBezTo>
                <a:cubicBezTo>
                  <a:pt x="48282" y="240242"/>
                  <a:pt x="48827" y="240700"/>
                  <a:pt x="49375" y="241155"/>
                </a:cubicBezTo>
                <a:cubicBezTo>
                  <a:pt x="49924" y="241609"/>
                  <a:pt x="50476" y="242059"/>
                  <a:pt x="51032" y="242504"/>
                </a:cubicBezTo>
                <a:cubicBezTo>
                  <a:pt x="51587" y="242949"/>
                  <a:pt x="52146" y="243390"/>
                  <a:pt x="52709" y="243827"/>
                </a:cubicBezTo>
                <a:cubicBezTo>
                  <a:pt x="53271" y="244264"/>
                  <a:pt x="53837" y="244696"/>
                  <a:pt x="54406" y="245123"/>
                </a:cubicBezTo>
                <a:cubicBezTo>
                  <a:pt x="54976" y="245551"/>
                  <a:pt x="55548" y="245974"/>
                  <a:pt x="56124" y="246393"/>
                </a:cubicBezTo>
                <a:cubicBezTo>
                  <a:pt x="56700" y="246812"/>
                  <a:pt x="57280" y="247226"/>
                  <a:pt x="57861" y="247636"/>
                </a:cubicBezTo>
                <a:cubicBezTo>
                  <a:pt x="58444" y="248045"/>
                  <a:pt x="59030" y="248450"/>
                  <a:pt x="59619" y="248851"/>
                </a:cubicBezTo>
                <a:cubicBezTo>
                  <a:pt x="60208" y="249251"/>
                  <a:pt x="60799" y="249647"/>
                  <a:pt x="61394" y="250038"/>
                </a:cubicBezTo>
                <a:cubicBezTo>
                  <a:pt x="61989" y="250429"/>
                  <a:pt x="62587" y="250816"/>
                  <a:pt x="63189" y="251197"/>
                </a:cubicBezTo>
                <a:cubicBezTo>
                  <a:pt x="63790" y="251579"/>
                  <a:pt x="64393" y="251956"/>
                  <a:pt x="65001" y="252328"/>
                </a:cubicBezTo>
                <a:cubicBezTo>
                  <a:pt x="65607" y="252700"/>
                  <a:pt x="66217" y="253068"/>
                  <a:pt x="66830" y="253430"/>
                </a:cubicBezTo>
                <a:cubicBezTo>
                  <a:pt x="67443" y="253793"/>
                  <a:pt x="68059" y="254151"/>
                  <a:pt x="68677" y="254504"/>
                </a:cubicBezTo>
                <a:cubicBezTo>
                  <a:pt x="69295" y="254857"/>
                  <a:pt x="69916" y="255205"/>
                  <a:pt x="70540" y="255548"/>
                </a:cubicBezTo>
                <a:cubicBezTo>
                  <a:pt x="71164" y="255891"/>
                  <a:pt x="71790" y="256230"/>
                  <a:pt x="72419" y="256563"/>
                </a:cubicBezTo>
                <a:cubicBezTo>
                  <a:pt x="73049" y="256897"/>
                  <a:pt x="73680" y="257225"/>
                  <a:pt x="74315" y="257548"/>
                </a:cubicBezTo>
                <a:cubicBezTo>
                  <a:pt x="74949" y="257872"/>
                  <a:pt x="75586" y="258190"/>
                  <a:pt x="76225" y="258503"/>
                </a:cubicBezTo>
                <a:cubicBezTo>
                  <a:pt x="76864" y="258817"/>
                  <a:pt x="77506" y="259125"/>
                  <a:pt x="78150" y="259429"/>
                </a:cubicBezTo>
                <a:cubicBezTo>
                  <a:pt x="78794" y="259732"/>
                  <a:pt x="79441" y="260030"/>
                  <a:pt x="80090" y="260323"/>
                </a:cubicBezTo>
                <a:cubicBezTo>
                  <a:pt x="80738" y="260616"/>
                  <a:pt x="81390" y="260905"/>
                  <a:pt x="82043" y="261188"/>
                </a:cubicBezTo>
                <a:cubicBezTo>
                  <a:pt x="82696" y="261470"/>
                  <a:pt x="83352" y="261748"/>
                  <a:pt x="84009" y="262021"/>
                </a:cubicBezTo>
                <a:cubicBezTo>
                  <a:pt x="84667" y="262293"/>
                  <a:pt x="85327" y="262561"/>
                  <a:pt x="85989" y="262823"/>
                </a:cubicBezTo>
                <a:cubicBezTo>
                  <a:pt x="86651" y="263085"/>
                  <a:pt x="87315" y="263343"/>
                  <a:pt x="87980" y="263594"/>
                </a:cubicBezTo>
                <a:cubicBezTo>
                  <a:pt x="88647" y="263846"/>
                  <a:pt x="89315" y="264092"/>
                  <a:pt x="89984" y="264334"/>
                </a:cubicBezTo>
                <a:cubicBezTo>
                  <a:pt x="90654" y="264575"/>
                  <a:pt x="91326" y="264811"/>
                  <a:pt x="91999" y="265042"/>
                </a:cubicBezTo>
                <a:cubicBezTo>
                  <a:pt x="92673" y="265273"/>
                  <a:pt x="93348" y="265498"/>
                  <a:pt x="94025" y="265719"/>
                </a:cubicBezTo>
                <a:cubicBezTo>
                  <a:pt x="94702" y="265939"/>
                  <a:pt x="95381" y="266154"/>
                  <a:pt x="96061" y="266363"/>
                </a:cubicBezTo>
                <a:cubicBezTo>
                  <a:pt x="96742" y="266572"/>
                  <a:pt x="97424" y="266776"/>
                  <a:pt x="98107" y="266975"/>
                </a:cubicBezTo>
                <a:cubicBezTo>
                  <a:pt x="98791" y="267174"/>
                  <a:pt x="99476" y="267367"/>
                  <a:pt x="100163" y="267555"/>
                </a:cubicBezTo>
                <a:cubicBezTo>
                  <a:pt x="100849" y="267743"/>
                  <a:pt x="101537" y="267926"/>
                  <a:pt x="102227" y="268103"/>
                </a:cubicBezTo>
                <a:cubicBezTo>
                  <a:pt x="102916" y="268280"/>
                  <a:pt x="103607" y="268452"/>
                  <a:pt x="104300" y="268618"/>
                </a:cubicBezTo>
                <a:cubicBezTo>
                  <a:pt x="104992" y="268784"/>
                  <a:pt x="105685" y="268946"/>
                  <a:pt x="106380" y="269101"/>
                </a:cubicBezTo>
                <a:cubicBezTo>
                  <a:pt x="107075" y="269256"/>
                  <a:pt x="107771" y="269406"/>
                  <a:pt x="108467" y="269550"/>
                </a:cubicBezTo>
                <a:cubicBezTo>
                  <a:pt x="109165" y="269695"/>
                  <a:pt x="109863" y="269834"/>
                  <a:pt x="110562" y="269967"/>
                </a:cubicBezTo>
                <a:cubicBezTo>
                  <a:pt x="111262" y="270101"/>
                  <a:pt x="111962" y="270229"/>
                  <a:pt x="112663" y="270352"/>
                </a:cubicBezTo>
                <a:cubicBezTo>
                  <a:pt x="113365" y="270474"/>
                  <a:pt x="114067" y="270591"/>
                  <a:pt x="114770" y="270702"/>
                </a:cubicBezTo>
                <a:cubicBezTo>
                  <a:pt x="115473" y="270814"/>
                  <a:pt x="116177" y="270920"/>
                  <a:pt x="116881" y="271020"/>
                </a:cubicBezTo>
                <a:cubicBezTo>
                  <a:pt x="117586" y="271121"/>
                  <a:pt x="118292" y="271215"/>
                  <a:pt x="118998" y="271304"/>
                </a:cubicBezTo>
                <a:cubicBezTo>
                  <a:pt x="119704" y="271394"/>
                  <a:pt x="120411" y="271478"/>
                  <a:pt x="121119" y="271556"/>
                </a:cubicBezTo>
                <a:cubicBezTo>
                  <a:pt x="121826" y="271634"/>
                  <a:pt x="122535" y="271706"/>
                  <a:pt x="123244" y="271773"/>
                </a:cubicBezTo>
                <a:cubicBezTo>
                  <a:pt x="123952" y="271840"/>
                  <a:pt x="124661" y="271902"/>
                  <a:pt x="125371" y="271958"/>
                </a:cubicBezTo>
                <a:cubicBezTo>
                  <a:pt x="126081" y="272014"/>
                  <a:pt x="126791" y="272064"/>
                  <a:pt x="127502" y="272109"/>
                </a:cubicBezTo>
                <a:cubicBezTo>
                  <a:pt x="128212" y="272153"/>
                  <a:pt x="128923" y="272193"/>
                  <a:pt x="129634" y="272226"/>
                </a:cubicBezTo>
                <a:cubicBezTo>
                  <a:pt x="130345" y="272260"/>
                  <a:pt x="131056" y="272288"/>
                  <a:pt x="131768" y="272310"/>
                </a:cubicBezTo>
                <a:cubicBezTo>
                  <a:pt x="132479" y="272333"/>
                  <a:pt x="133191" y="272349"/>
                  <a:pt x="133902" y="272360"/>
                </a:cubicBezTo>
                <a:cubicBezTo>
                  <a:pt x="134614" y="272372"/>
                  <a:pt x="135327" y="272378"/>
                  <a:pt x="136038" y="272378"/>
                </a:cubicBezTo>
                <a:cubicBezTo>
                  <a:pt x="136750" y="272378"/>
                  <a:pt x="137462" y="272372"/>
                  <a:pt x="138174" y="272360"/>
                </a:cubicBezTo>
                <a:cubicBezTo>
                  <a:pt x="138886" y="272349"/>
                  <a:pt x="139597" y="272333"/>
                  <a:pt x="140308" y="272310"/>
                </a:cubicBezTo>
                <a:cubicBezTo>
                  <a:pt x="141020" y="272288"/>
                  <a:pt x="141731" y="272260"/>
                  <a:pt x="142443" y="272226"/>
                </a:cubicBezTo>
                <a:cubicBezTo>
                  <a:pt x="143154" y="272193"/>
                  <a:pt x="143865" y="272153"/>
                  <a:pt x="144575" y="272109"/>
                </a:cubicBezTo>
                <a:cubicBezTo>
                  <a:pt x="145286" y="272064"/>
                  <a:pt x="145996" y="272014"/>
                  <a:pt x="146705" y="271958"/>
                </a:cubicBezTo>
                <a:cubicBezTo>
                  <a:pt x="147415" y="271902"/>
                  <a:pt x="148124" y="271840"/>
                  <a:pt x="148833" y="271773"/>
                </a:cubicBezTo>
                <a:cubicBezTo>
                  <a:pt x="149541" y="271706"/>
                  <a:pt x="150250" y="271634"/>
                  <a:pt x="150958" y="271556"/>
                </a:cubicBezTo>
                <a:cubicBezTo>
                  <a:pt x="151665" y="271478"/>
                  <a:pt x="152372" y="271394"/>
                  <a:pt x="153078" y="271304"/>
                </a:cubicBezTo>
                <a:cubicBezTo>
                  <a:pt x="153784" y="271215"/>
                  <a:pt x="154490" y="271121"/>
                  <a:pt x="155195" y="271020"/>
                </a:cubicBezTo>
                <a:cubicBezTo>
                  <a:pt x="155900" y="270920"/>
                  <a:pt x="156603" y="270814"/>
                  <a:pt x="157306" y="270702"/>
                </a:cubicBezTo>
                <a:cubicBezTo>
                  <a:pt x="158010" y="270591"/>
                  <a:pt x="158712" y="270474"/>
                  <a:pt x="159414" y="270352"/>
                </a:cubicBezTo>
                <a:cubicBezTo>
                  <a:pt x="160114" y="270229"/>
                  <a:pt x="160815" y="270101"/>
                  <a:pt x="161514" y="269967"/>
                </a:cubicBezTo>
                <a:cubicBezTo>
                  <a:pt x="162213" y="269834"/>
                  <a:pt x="162912" y="269695"/>
                  <a:pt x="163609" y="269550"/>
                </a:cubicBezTo>
                <a:cubicBezTo>
                  <a:pt x="164306" y="269406"/>
                  <a:pt x="165002" y="269256"/>
                  <a:pt x="165697" y="269101"/>
                </a:cubicBezTo>
                <a:cubicBezTo>
                  <a:pt x="166391" y="268946"/>
                  <a:pt x="167085" y="268784"/>
                  <a:pt x="167777" y="268618"/>
                </a:cubicBezTo>
                <a:cubicBezTo>
                  <a:pt x="168469" y="268452"/>
                  <a:pt x="169160" y="268280"/>
                  <a:pt x="169850" y="268103"/>
                </a:cubicBezTo>
                <a:cubicBezTo>
                  <a:pt x="170537" y="267926"/>
                  <a:pt x="171229" y="267743"/>
                  <a:pt x="171916" y="267555"/>
                </a:cubicBezTo>
                <a:cubicBezTo>
                  <a:pt x="172603" y="267367"/>
                  <a:pt x="173284" y="267174"/>
                  <a:pt x="173971" y="266975"/>
                </a:cubicBezTo>
                <a:cubicBezTo>
                  <a:pt x="174653" y="266776"/>
                  <a:pt x="175334" y="266572"/>
                  <a:pt x="176015" y="266363"/>
                </a:cubicBezTo>
                <a:cubicBezTo>
                  <a:pt x="176696" y="266154"/>
                  <a:pt x="177377" y="265939"/>
                  <a:pt x="178053" y="265719"/>
                </a:cubicBezTo>
                <a:cubicBezTo>
                  <a:pt x="178728" y="265498"/>
                  <a:pt x="179404" y="265273"/>
                  <a:pt x="180079" y="265042"/>
                </a:cubicBezTo>
                <a:cubicBezTo>
                  <a:pt x="180749" y="264811"/>
                  <a:pt x="181424" y="264575"/>
                  <a:pt x="182094" y="264334"/>
                </a:cubicBezTo>
                <a:cubicBezTo>
                  <a:pt x="182763" y="264092"/>
                  <a:pt x="183427" y="263846"/>
                  <a:pt x="184097" y="263594"/>
                </a:cubicBezTo>
                <a:cubicBezTo>
                  <a:pt x="184761" y="263343"/>
                  <a:pt x="185425" y="263085"/>
                  <a:pt x="186088" y="262823"/>
                </a:cubicBezTo>
                <a:cubicBezTo>
                  <a:pt x="186752" y="262561"/>
                  <a:pt x="187410" y="262293"/>
                  <a:pt x="188069" y="262021"/>
                </a:cubicBezTo>
                <a:cubicBezTo>
                  <a:pt x="188727" y="261748"/>
                  <a:pt x="189379" y="261470"/>
                  <a:pt x="190031" y="261188"/>
                </a:cubicBezTo>
                <a:cubicBezTo>
                  <a:pt x="190689" y="260905"/>
                  <a:pt x="191336" y="260616"/>
                  <a:pt x="191988" y="260323"/>
                </a:cubicBezTo>
                <a:cubicBezTo>
                  <a:pt x="192635" y="260030"/>
                  <a:pt x="193281" y="259732"/>
                  <a:pt x="193928" y="259429"/>
                </a:cubicBezTo>
                <a:cubicBezTo>
                  <a:pt x="194569" y="259125"/>
                  <a:pt x="195209" y="258817"/>
                  <a:pt x="195850" y="258503"/>
                </a:cubicBezTo>
                <a:cubicBezTo>
                  <a:pt x="196491" y="258190"/>
                  <a:pt x="197126" y="257872"/>
                  <a:pt x="197761" y="257548"/>
                </a:cubicBezTo>
                <a:cubicBezTo>
                  <a:pt x="198396" y="257225"/>
                  <a:pt x="199025" y="256897"/>
                  <a:pt x="199655" y="256563"/>
                </a:cubicBezTo>
                <a:cubicBezTo>
                  <a:pt x="200284" y="256230"/>
                  <a:pt x="200913" y="255891"/>
                  <a:pt x="201536" y="255548"/>
                </a:cubicBezTo>
                <a:cubicBezTo>
                  <a:pt x="202160" y="255205"/>
                  <a:pt x="202783" y="254857"/>
                  <a:pt x="203401" y="254504"/>
                </a:cubicBezTo>
                <a:cubicBezTo>
                  <a:pt x="204019" y="254151"/>
                  <a:pt x="204636" y="253793"/>
                  <a:pt x="205248" y="253430"/>
                </a:cubicBezTo>
                <a:cubicBezTo>
                  <a:pt x="205860" y="253068"/>
                  <a:pt x="206466" y="252700"/>
                  <a:pt x="207078" y="252328"/>
                </a:cubicBezTo>
                <a:cubicBezTo>
                  <a:pt x="207684" y="251956"/>
                  <a:pt x="208285" y="251579"/>
                  <a:pt x="208885" y="251197"/>
                </a:cubicBezTo>
                <a:cubicBezTo>
                  <a:pt x="209491" y="250816"/>
                  <a:pt x="210086" y="250429"/>
                  <a:pt x="210681" y="250038"/>
                </a:cubicBezTo>
                <a:cubicBezTo>
                  <a:pt x="211275" y="249647"/>
                  <a:pt x="211870" y="249251"/>
                  <a:pt x="212459" y="248851"/>
                </a:cubicBezTo>
                <a:cubicBezTo>
                  <a:pt x="213047" y="248450"/>
                  <a:pt x="213630" y="248045"/>
                  <a:pt x="214214" y="247636"/>
                </a:cubicBezTo>
                <a:cubicBezTo>
                  <a:pt x="214797" y="247226"/>
                  <a:pt x="215374" y="246812"/>
                  <a:pt x="215951" y="246393"/>
                </a:cubicBezTo>
                <a:cubicBezTo>
                  <a:pt x="216528" y="245974"/>
                  <a:pt x="217100" y="245551"/>
                  <a:pt x="217671" y="245123"/>
                </a:cubicBezTo>
                <a:cubicBezTo>
                  <a:pt x="218237" y="244696"/>
                  <a:pt x="218803" y="244264"/>
                  <a:pt x="219369" y="243827"/>
                </a:cubicBezTo>
                <a:cubicBezTo>
                  <a:pt x="219929" y="243390"/>
                  <a:pt x="220489" y="242949"/>
                  <a:pt x="221043" y="242504"/>
                </a:cubicBezTo>
                <a:cubicBezTo>
                  <a:pt x="221603" y="242059"/>
                  <a:pt x="222151" y="241609"/>
                  <a:pt x="222700" y="241155"/>
                </a:cubicBezTo>
                <a:cubicBezTo>
                  <a:pt x="223248" y="240700"/>
                  <a:pt x="223796" y="240242"/>
                  <a:pt x="224333" y="239780"/>
                </a:cubicBezTo>
                <a:cubicBezTo>
                  <a:pt x="224876" y="239317"/>
                  <a:pt x="225413" y="238850"/>
                  <a:pt x="225950" y="238379"/>
                </a:cubicBezTo>
                <a:cubicBezTo>
                  <a:pt x="226481" y="237907"/>
                  <a:pt x="227012" y="237432"/>
                  <a:pt x="227537" y="236953"/>
                </a:cubicBezTo>
                <a:cubicBezTo>
                  <a:pt x="228068" y="236473"/>
                  <a:pt x="228588" y="235990"/>
                  <a:pt x="229107" y="235502"/>
                </a:cubicBezTo>
                <a:cubicBezTo>
                  <a:pt x="229627" y="235014"/>
                  <a:pt x="230141" y="234523"/>
                  <a:pt x="230654" y="234027"/>
                </a:cubicBezTo>
                <a:cubicBezTo>
                  <a:pt x="231162" y="233531"/>
                  <a:pt x="231670" y="233032"/>
                  <a:pt x="232173" y="232528"/>
                </a:cubicBezTo>
                <a:cubicBezTo>
                  <a:pt x="232681" y="232024"/>
                  <a:pt x="233177" y="231516"/>
                  <a:pt x="233674" y="231005"/>
                </a:cubicBezTo>
                <a:cubicBezTo>
                  <a:pt x="234170" y="230493"/>
                  <a:pt x="234661" y="229978"/>
                  <a:pt x="235146" y="229459"/>
                </a:cubicBezTo>
                <a:cubicBezTo>
                  <a:pt x="235636" y="228939"/>
                  <a:pt x="236115" y="228416"/>
                  <a:pt x="236595" y="227889"/>
                </a:cubicBezTo>
                <a:cubicBezTo>
                  <a:pt x="237074" y="227362"/>
                  <a:pt x="237553" y="226831"/>
                  <a:pt x="238021" y="226297"/>
                </a:cubicBezTo>
                <a:cubicBezTo>
                  <a:pt x="238494" y="225763"/>
                  <a:pt x="238962" y="225225"/>
                  <a:pt x="239423" y="224683"/>
                </a:cubicBezTo>
                <a:cubicBezTo>
                  <a:pt x="239885" y="224142"/>
                  <a:pt x="240341" y="223596"/>
                  <a:pt x="240797" y="223047"/>
                </a:cubicBezTo>
                <a:cubicBezTo>
                  <a:pt x="241248" y="222498"/>
                  <a:pt x="241698" y="221946"/>
                  <a:pt x="242142" y="221390"/>
                </a:cubicBezTo>
                <a:cubicBezTo>
                  <a:pt x="242587" y="220834"/>
                  <a:pt x="243031" y="220274"/>
                  <a:pt x="243464" y="219711"/>
                </a:cubicBezTo>
                <a:cubicBezTo>
                  <a:pt x="243903" y="219149"/>
                  <a:pt x="244336" y="218582"/>
                  <a:pt x="244763" y="218013"/>
                </a:cubicBezTo>
                <a:cubicBezTo>
                  <a:pt x="245190" y="217443"/>
                  <a:pt x="245612" y="216870"/>
                  <a:pt x="246033" y="216294"/>
                </a:cubicBezTo>
                <a:cubicBezTo>
                  <a:pt x="246449" y="215717"/>
                  <a:pt x="246864" y="215138"/>
                  <a:pt x="247274" y="214555"/>
                </a:cubicBezTo>
                <a:cubicBezTo>
                  <a:pt x="247684" y="213972"/>
                  <a:pt x="248088" y="213386"/>
                  <a:pt x="248487" y="212797"/>
                </a:cubicBezTo>
                <a:cubicBezTo>
                  <a:pt x="248885" y="212208"/>
                  <a:pt x="249283" y="211615"/>
                  <a:pt x="249670" y="211020"/>
                </a:cubicBezTo>
                <a:cubicBezTo>
                  <a:pt x="250063" y="210424"/>
                  <a:pt x="250449" y="209826"/>
                  <a:pt x="250830" y="209224"/>
                </a:cubicBezTo>
                <a:cubicBezTo>
                  <a:pt x="251211" y="208623"/>
                  <a:pt x="251587" y="208018"/>
                  <a:pt x="251962" y="207411"/>
                </a:cubicBezTo>
                <a:cubicBezTo>
                  <a:pt x="252331" y="206803"/>
                  <a:pt x="252701" y="206193"/>
                  <a:pt x="253064" y="205580"/>
                </a:cubicBezTo>
                <a:cubicBezTo>
                  <a:pt x="253428" y="204967"/>
                  <a:pt x="253780" y="204351"/>
                  <a:pt x="254138" y="203732"/>
                </a:cubicBezTo>
                <a:cubicBezTo>
                  <a:pt x="254490" y="203113"/>
                  <a:pt x="254837" y="202491"/>
                  <a:pt x="255177" y="201867"/>
                </a:cubicBezTo>
                <a:cubicBezTo>
                  <a:pt x="255524" y="201243"/>
                  <a:pt x="255858" y="200616"/>
                  <a:pt x="256193" y="199987"/>
                </a:cubicBezTo>
                <a:cubicBezTo>
                  <a:pt x="256528" y="199357"/>
                  <a:pt x="256857" y="198725"/>
                  <a:pt x="257180" y="198090"/>
                </a:cubicBezTo>
                <a:cubicBezTo>
                  <a:pt x="257498" y="197455"/>
                  <a:pt x="257821" y="196818"/>
                  <a:pt x="258133" y="196178"/>
                </a:cubicBezTo>
                <a:cubicBezTo>
                  <a:pt x="258445" y="195538"/>
                  <a:pt x="258756" y="194896"/>
                  <a:pt x="259057" y="194252"/>
                </a:cubicBezTo>
                <a:cubicBezTo>
                  <a:pt x="259363" y="193607"/>
                  <a:pt x="259657" y="192960"/>
                  <a:pt x="259951" y="192311"/>
                </a:cubicBezTo>
                <a:cubicBezTo>
                  <a:pt x="260246" y="191661"/>
                  <a:pt x="260529" y="191010"/>
                  <a:pt x="260812" y="190356"/>
                </a:cubicBezTo>
                <a:cubicBezTo>
                  <a:pt x="261094" y="189702"/>
                  <a:pt x="261377" y="189047"/>
                  <a:pt x="261649" y="188388"/>
                </a:cubicBezTo>
                <a:cubicBezTo>
                  <a:pt x="261920" y="187730"/>
                  <a:pt x="262185" y="187070"/>
                  <a:pt x="262451" y="186407"/>
                </a:cubicBezTo>
                <a:cubicBezTo>
                  <a:pt x="262711" y="185745"/>
                  <a:pt x="262965" y="185081"/>
                  <a:pt x="263219" y="184414"/>
                </a:cubicBezTo>
                <a:cubicBezTo>
                  <a:pt x="263473" y="183748"/>
                  <a:pt x="263715" y="183080"/>
                  <a:pt x="263958" y="182409"/>
                </a:cubicBezTo>
                <a:cubicBezTo>
                  <a:pt x="264200" y="181739"/>
                  <a:pt x="264437" y="181067"/>
                  <a:pt x="264668" y="180393"/>
                </a:cubicBezTo>
                <a:cubicBezTo>
                  <a:pt x="264899" y="179719"/>
                  <a:pt x="265124" y="179043"/>
                  <a:pt x="265343" y="178366"/>
                </a:cubicBezTo>
                <a:cubicBezTo>
                  <a:pt x="265563" y="177688"/>
                  <a:pt x="265776" y="177009"/>
                  <a:pt x="265984" y="176328"/>
                </a:cubicBezTo>
                <a:cubicBezTo>
                  <a:pt x="266198" y="175647"/>
                  <a:pt x="266400" y="174964"/>
                  <a:pt x="266596" y="174280"/>
                </a:cubicBezTo>
                <a:cubicBezTo>
                  <a:pt x="266798" y="173596"/>
                  <a:pt x="266988" y="172911"/>
                  <a:pt x="267179" y="172224"/>
                </a:cubicBezTo>
                <a:cubicBezTo>
                  <a:pt x="267364" y="171536"/>
                  <a:pt x="267548" y="170848"/>
                  <a:pt x="267727" y="170158"/>
                </a:cubicBezTo>
                <a:cubicBezTo>
                  <a:pt x="267900" y="169468"/>
                  <a:pt x="268074" y="168777"/>
                  <a:pt x="268241" y="168084"/>
                </a:cubicBezTo>
                <a:cubicBezTo>
                  <a:pt x="268409" y="167391"/>
                  <a:pt x="268564" y="166697"/>
                  <a:pt x="268720" y="166002"/>
                </a:cubicBezTo>
                <a:cubicBezTo>
                  <a:pt x="268876" y="165307"/>
                  <a:pt x="269026" y="164610"/>
                  <a:pt x="269171" y="163913"/>
                </a:cubicBezTo>
                <a:cubicBezTo>
                  <a:pt x="269315" y="163215"/>
                  <a:pt x="269453" y="162516"/>
                  <a:pt x="269586" y="161817"/>
                </a:cubicBezTo>
                <a:cubicBezTo>
                  <a:pt x="269719" y="161117"/>
                  <a:pt x="269852" y="160416"/>
                  <a:pt x="269973" y="159714"/>
                </a:cubicBezTo>
                <a:cubicBezTo>
                  <a:pt x="270094" y="159013"/>
                  <a:pt x="270210" y="158310"/>
                  <a:pt x="270325" y="157606"/>
                </a:cubicBezTo>
                <a:cubicBezTo>
                  <a:pt x="270435" y="156902"/>
                  <a:pt x="270539" y="156198"/>
                  <a:pt x="270643" y="155493"/>
                </a:cubicBezTo>
                <a:cubicBezTo>
                  <a:pt x="270741" y="154787"/>
                  <a:pt x="270833" y="154081"/>
                  <a:pt x="270925" y="153374"/>
                </a:cubicBezTo>
                <a:cubicBezTo>
                  <a:pt x="271012" y="152668"/>
                  <a:pt x="271099" y="151960"/>
                  <a:pt x="271174" y="151252"/>
                </a:cubicBezTo>
                <a:cubicBezTo>
                  <a:pt x="271254" y="150544"/>
                  <a:pt x="271324" y="149835"/>
                  <a:pt x="271393" y="149126"/>
                </a:cubicBezTo>
                <a:cubicBezTo>
                  <a:pt x="271462" y="148417"/>
                  <a:pt x="271520" y="147707"/>
                  <a:pt x="271578" y="146997"/>
                </a:cubicBezTo>
                <a:cubicBezTo>
                  <a:pt x="271636" y="146287"/>
                  <a:pt x="271682" y="145576"/>
                  <a:pt x="271728" y="144866"/>
                </a:cubicBezTo>
                <a:cubicBezTo>
                  <a:pt x="271774" y="144154"/>
                  <a:pt x="271814" y="143443"/>
                  <a:pt x="271843" y="142732"/>
                </a:cubicBezTo>
                <a:cubicBezTo>
                  <a:pt x="271878" y="142020"/>
                  <a:pt x="271907" y="141308"/>
                  <a:pt x="271930" y="140596"/>
                </a:cubicBezTo>
                <a:cubicBezTo>
                  <a:pt x="271953" y="139884"/>
                  <a:pt x="271970" y="139172"/>
                  <a:pt x="271982" y="138460"/>
                </a:cubicBezTo>
                <a:cubicBezTo>
                  <a:pt x="271993" y="137747"/>
                  <a:pt x="271993" y="137035"/>
                  <a:pt x="271993" y="136323"/>
                </a:cubicBezTo>
                <a:close/>
              </a:path>
            </a:pathLst>
          </a:custGeom>
          <a:noFill/>
          <a:ln w="19050" cap="rnd">
            <a:solidFill>
              <a:srgbClr val="0000C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20D47411-7774-BD43-8F11-1ED0B9B9C4EC}"/>
              </a:ext>
            </a:extLst>
          </p:cNvPr>
          <p:cNvSpPr/>
          <p:nvPr/>
        </p:nvSpPr>
        <p:spPr>
          <a:xfrm>
            <a:off x="7779659" y="1944150"/>
            <a:ext cx="271912" cy="272108"/>
          </a:xfrm>
          <a:custGeom>
            <a:avLst/>
            <a:gdLst>
              <a:gd name="connsiteX0" fmla="*/ 271993 w 271912"/>
              <a:gd name="connsiteY0" fmla="*/ 136320 h 272108"/>
              <a:gd name="connsiteX1" fmla="*/ 271982 w 271912"/>
              <a:gd name="connsiteY1" fmla="*/ 134182 h 272108"/>
              <a:gd name="connsiteX2" fmla="*/ 271930 w 271912"/>
              <a:gd name="connsiteY2" fmla="*/ 132051 h 272108"/>
              <a:gd name="connsiteX3" fmla="*/ 271843 w 271912"/>
              <a:gd name="connsiteY3" fmla="*/ 129913 h 272108"/>
              <a:gd name="connsiteX4" fmla="*/ 271728 w 271912"/>
              <a:gd name="connsiteY4" fmla="*/ 127776 h 272108"/>
              <a:gd name="connsiteX5" fmla="*/ 271578 w 271912"/>
              <a:gd name="connsiteY5" fmla="*/ 125644 h 272108"/>
              <a:gd name="connsiteX6" fmla="*/ 271393 w 271912"/>
              <a:gd name="connsiteY6" fmla="*/ 123518 h 272108"/>
              <a:gd name="connsiteX7" fmla="*/ 271174 w 271912"/>
              <a:gd name="connsiteY7" fmla="*/ 121392 h 272108"/>
              <a:gd name="connsiteX8" fmla="*/ 270925 w 271912"/>
              <a:gd name="connsiteY8" fmla="*/ 119266 h 272108"/>
              <a:gd name="connsiteX9" fmla="*/ 270643 w 271912"/>
              <a:gd name="connsiteY9" fmla="*/ 117152 h 272108"/>
              <a:gd name="connsiteX10" fmla="*/ 270325 w 271912"/>
              <a:gd name="connsiteY10" fmla="*/ 115038 h 272108"/>
              <a:gd name="connsiteX11" fmla="*/ 269973 w 271912"/>
              <a:gd name="connsiteY11" fmla="*/ 112929 h 272108"/>
              <a:gd name="connsiteX12" fmla="*/ 269586 w 271912"/>
              <a:gd name="connsiteY12" fmla="*/ 110826 h 272108"/>
              <a:gd name="connsiteX13" fmla="*/ 269171 w 271912"/>
              <a:gd name="connsiteY13" fmla="*/ 108729 h 272108"/>
              <a:gd name="connsiteX14" fmla="*/ 268720 w 271912"/>
              <a:gd name="connsiteY14" fmla="*/ 106644 h 272108"/>
              <a:gd name="connsiteX15" fmla="*/ 268241 w 271912"/>
              <a:gd name="connsiteY15" fmla="*/ 104558 h 272108"/>
              <a:gd name="connsiteX16" fmla="*/ 267727 w 271912"/>
              <a:gd name="connsiteY16" fmla="*/ 102484 h 272108"/>
              <a:gd name="connsiteX17" fmla="*/ 267179 w 271912"/>
              <a:gd name="connsiteY17" fmla="*/ 100422 h 272108"/>
              <a:gd name="connsiteX18" fmla="*/ 266596 w 271912"/>
              <a:gd name="connsiteY18" fmla="*/ 98365 h 272108"/>
              <a:gd name="connsiteX19" fmla="*/ 265984 w 271912"/>
              <a:gd name="connsiteY19" fmla="*/ 96315 h 272108"/>
              <a:gd name="connsiteX20" fmla="*/ 265343 w 271912"/>
              <a:gd name="connsiteY20" fmla="*/ 94275 h 272108"/>
              <a:gd name="connsiteX21" fmla="*/ 264668 w 271912"/>
              <a:gd name="connsiteY21" fmla="*/ 92253 h 272108"/>
              <a:gd name="connsiteX22" fmla="*/ 263958 w 271912"/>
              <a:gd name="connsiteY22" fmla="*/ 90232 h 272108"/>
              <a:gd name="connsiteX23" fmla="*/ 263219 w 271912"/>
              <a:gd name="connsiteY23" fmla="*/ 88227 h 272108"/>
              <a:gd name="connsiteX24" fmla="*/ 262451 w 271912"/>
              <a:gd name="connsiteY24" fmla="*/ 86234 h 272108"/>
              <a:gd name="connsiteX25" fmla="*/ 261649 w 271912"/>
              <a:gd name="connsiteY25" fmla="*/ 84258 h 272108"/>
              <a:gd name="connsiteX26" fmla="*/ 260812 w 271912"/>
              <a:gd name="connsiteY26" fmla="*/ 82288 h 272108"/>
              <a:gd name="connsiteX27" fmla="*/ 259951 w 271912"/>
              <a:gd name="connsiteY27" fmla="*/ 80330 h 272108"/>
              <a:gd name="connsiteX28" fmla="*/ 259057 w 271912"/>
              <a:gd name="connsiteY28" fmla="*/ 78395 h 272108"/>
              <a:gd name="connsiteX29" fmla="*/ 258133 w 271912"/>
              <a:gd name="connsiteY29" fmla="*/ 76465 h 272108"/>
              <a:gd name="connsiteX30" fmla="*/ 257180 w 271912"/>
              <a:gd name="connsiteY30" fmla="*/ 74553 h 272108"/>
              <a:gd name="connsiteX31" fmla="*/ 256193 w 271912"/>
              <a:gd name="connsiteY31" fmla="*/ 72658 h 272108"/>
              <a:gd name="connsiteX32" fmla="*/ 255177 w 271912"/>
              <a:gd name="connsiteY32" fmla="*/ 70775 h 272108"/>
              <a:gd name="connsiteX33" fmla="*/ 254138 w 271912"/>
              <a:gd name="connsiteY33" fmla="*/ 68909 h 272108"/>
              <a:gd name="connsiteX34" fmla="*/ 253064 w 271912"/>
              <a:gd name="connsiteY34" fmla="*/ 67066 h 272108"/>
              <a:gd name="connsiteX35" fmla="*/ 251962 w 271912"/>
              <a:gd name="connsiteY35" fmla="*/ 65235 h 272108"/>
              <a:gd name="connsiteX36" fmla="*/ 250830 w 271912"/>
              <a:gd name="connsiteY36" fmla="*/ 63421 h 272108"/>
              <a:gd name="connsiteX37" fmla="*/ 249670 w 271912"/>
              <a:gd name="connsiteY37" fmla="*/ 61624 h 272108"/>
              <a:gd name="connsiteX38" fmla="*/ 248487 w 271912"/>
              <a:gd name="connsiteY38" fmla="*/ 59845 h 272108"/>
              <a:gd name="connsiteX39" fmla="*/ 247274 w 271912"/>
              <a:gd name="connsiteY39" fmla="*/ 58089 h 272108"/>
              <a:gd name="connsiteX40" fmla="*/ 246033 w 271912"/>
              <a:gd name="connsiteY40" fmla="*/ 56350 h 272108"/>
              <a:gd name="connsiteX41" fmla="*/ 244763 w 271912"/>
              <a:gd name="connsiteY41" fmla="*/ 54628 h 272108"/>
              <a:gd name="connsiteX42" fmla="*/ 243464 w 271912"/>
              <a:gd name="connsiteY42" fmla="*/ 52930 h 272108"/>
              <a:gd name="connsiteX43" fmla="*/ 242142 w 271912"/>
              <a:gd name="connsiteY43" fmla="*/ 51255 h 272108"/>
              <a:gd name="connsiteX44" fmla="*/ 240797 w 271912"/>
              <a:gd name="connsiteY44" fmla="*/ 49597 h 272108"/>
              <a:gd name="connsiteX45" fmla="*/ 239423 w 271912"/>
              <a:gd name="connsiteY45" fmla="*/ 47962 h 272108"/>
              <a:gd name="connsiteX46" fmla="*/ 238021 w 271912"/>
              <a:gd name="connsiteY46" fmla="*/ 46344 h 272108"/>
              <a:gd name="connsiteX47" fmla="*/ 236595 w 271912"/>
              <a:gd name="connsiteY47" fmla="*/ 44756 h 272108"/>
              <a:gd name="connsiteX48" fmla="*/ 235146 w 271912"/>
              <a:gd name="connsiteY48" fmla="*/ 43184 h 272108"/>
              <a:gd name="connsiteX49" fmla="*/ 233674 w 271912"/>
              <a:gd name="connsiteY49" fmla="*/ 41636 h 272108"/>
              <a:gd name="connsiteX50" fmla="*/ 232173 w 271912"/>
              <a:gd name="connsiteY50" fmla="*/ 40117 h 272108"/>
              <a:gd name="connsiteX51" fmla="*/ 230654 w 271912"/>
              <a:gd name="connsiteY51" fmla="*/ 38615 h 272108"/>
              <a:gd name="connsiteX52" fmla="*/ 229107 w 271912"/>
              <a:gd name="connsiteY52" fmla="*/ 37142 h 272108"/>
              <a:gd name="connsiteX53" fmla="*/ 227537 w 271912"/>
              <a:gd name="connsiteY53" fmla="*/ 35692 h 272108"/>
              <a:gd name="connsiteX54" fmla="*/ 225950 w 271912"/>
              <a:gd name="connsiteY54" fmla="*/ 34265 h 272108"/>
              <a:gd name="connsiteX55" fmla="*/ 224333 w 271912"/>
              <a:gd name="connsiteY55" fmla="*/ 32867 h 272108"/>
              <a:gd name="connsiteX56" fmla="*/ 222700 w 271912"/>
              <a:gd name="connsiteY56" fmla="*/ 31492 h 272108"/>
              <a:gd name="connsiteX57" fmla="*/ 221043 w 271912"/>
              <a:gd name="connsiteY57" fmla="*/ 30140 h 272108"/>
              <a:gd name="connsiteX58" fmla="*/ 219369 w 271912"/>
              <a:gd name="connsiteY58" fmla="*/ 28817 h 272108"/>
              <a:gd name="connsiteX59" fmla="*/ 217671 w 271912"/>
              <a:gd name="connsiteY59" fmla="*/ 27523 h 272108"/>
              <a:gd name="connsiteX60" fmla="*/ 215951 w 271912"/>
              <a:gd name="connsiteY60" fmla="*/ 26252 h 272108"/>
              <a:gd name="connsiteX61" fmla="*/ 214214 w 271912"/>
              <a:gd name="connsiteY61" fmla="*/ 25010 h 272108"/>
              <a:gd name="connsiteX62" fmla="*/ 212459 w 271912"/>
              <a:gd name="connsiteY62" fmla="*/ 23791 h 272108"/>
              <a:gd name="connsiteX63" fmla="*/ 210681 w 271912"/>
              <a:gd name="connsiteY63" fmla="*/ 22607 h 272108"/>
              <a:gd name="connsiteX64" fmla="*/ 208885 w 271912"/>
              <a:gd name="connsiteY64" fmla="*/ 21446 h 272108"/>
              <a:gd name="connsiteX65" fmla="*/ 207078 w 271912"/>
              <a:gd name="connsiteY65" fmla="*/ 20314 h 272108"/>
              <a:gd name="connsiteX66" fmla="*/ 205248 w 271912"/>
              <a:gd name="connsiteY66" fmla="*/ 19216 h 272108"/>
              <a:gd name="connsiteX67" fmla="*/ 203401 w 271912"/>
              <a:gd name="connsiteY67" fmla="*/ 18141 h 272108"/>
              <a:gd name="connsiteX68" fmla="*/ 201536 w 271912"/>
              <a:gd name="connsiteY68" fmla="*/ 17096 h 272108"/>
              <a:gd name="connsiteX69" fmla="*/ 199655 w 271912"/>
              <a:gd name="connsiteY69" fmla="*/ 16079 h 272108"/>
              <a:gd name="connsiteX70" fmla="*/ 197761 w 271912"/>
              <a:gd name="connsiteY70" fmla="*/ 15097 h 272108"/>
              <a:gd name="connsiteX71" fmla="*/ 195850 w 271912"/>
              <a:gd name="connsiteY71" fmla="*/ 14138 h 272108"/>
              <a:gd name="connsiteX72" fmla="*/ 193928 w 271912"/>
              <a:gd name="connsiteY72" fmla="*/ 13214 h 272108"/>
              <a:gd name="connsiteX73" fmla="*/ 191988 w 271912"/>
              <a:gd name="connsiteY73" fmla="*/ 12318 h 272108"/>
              <a:gd name="connsiteX74" fmla="*/ 190031 w 271912"/>
              <a:gd name="connsiteY74" fmla="*/ 11458 h 272108"/>
              <a:gd name="connsiteX75" fmla="*/ 188069 w 271912"/>
              <a:gd name="connsiteY75" fmla="*/ 10626 h 272108"/>
              <a:gd name="connsiteX76" fmla="*/ 186088 w 271912"/>
              <a:gd name="connsiteY76" fmla="*/ 9823 h 272108"/>
              <a:gd name="connsiteX77" fmla="*/ 184097 w 271912"/>
              <a:gd name="connsiteY77" fmla="*/ 9049 h 272108"/>
              <a:gd name="connsiteX78" fmla="*/ 182094 w 271912"/>
              <a:gd name="connsiteY78" fmla="*/ 8309 h 272108"/>
              <a:gd name="connsiteX79" fmla="*/ 180079 w 271912"/>
              <a:gd name="connsiteY79" fmla="*/ 7604 h 272108"/>
              <a:gd name="connsiteX80" fmla="*/ 178053 w 271912"/>
              <a:gd name="connsiteY80" fmla="*/ 6923 h 272108"/>
              <a:gd name="connsiteX81" fmla="*/ 176015 w 271912"/>
              <a:gd name="connsiteY81" fmla="*/ 6281 h 272108"/>
              <a:gd name="connsiteX82" fmla="*/ 173971 w 271912"/>
              <a:gd name="connsiteY82" fmla="*/ 5669 h 272108"/>
              <a:gd name="connsiteX83" fmla="*/ 171916 w 271912"/>
              <a:gd name="connsiteY83" fmla="*/ 5091 h 272108"/>
              <a:gd name="connsiteX84" fmla="*/ 169850 w 271912"/>
              <a:gd name="connsiteY84" fmla="*/ 4543 h 272108"/>
              <a:gd name="connsiteX85" fmla="*/ 167777 w 271912"/>
              <a:gd name="connsiteY85" fmla="*/ 4028 h 272108"/>
              <a:gd name="connsiteX86" fmla="*/ 165697 w 271912"/>
              <a:gd name="connsiteY86" fmla="*/ 3543 h 272108"/>
              <a:gd name="connsiteX87" fmla="*/ 163609 w 271912"/>
              <a:gd name="connsiteY87" fmla="*/ 3093 h 272108"/>
              <a:gd name="connsiteX88" fmla="*/ 161514 w 271912"/>
              <a:gd name="connsiteY88" fmla="*/ 2677 h 272108"/>
              <a:gd name="connsiteX89" fmla="*/ 159414 w 271912"/>
              <a:gd name="connsiteY89" fmla="*/ 2290 h 272108"/>
              <a:gd name="connsiteX90" fmla="*/ 157306 w 271912"/>
              <a:gd name="connsiteY90" fmla="*/ 1943 h 272108"/>
              <a:gd name="connsiteX91" fmla="*/ 155195 w 271912"/>
              <a:gd name="connsiteY91" fmla="*/ 1625 h 272108"/>
              <a:gd name="connsiteX92" fmla="*/ 153078 w 271912"/>
              <a:gd name="connsiteY92" fmla="*/ 1336 h 272108"/>
              <a:gd name="connsiteX93" fmla="*/ 150958 w 271912"/>
              <a:gd name="connsiteY93" fmla="*/ 1088 h 272108"/>
              <a:gd name="connsiteX94" fmla="*/ 148833 w 271912"/>
              <a:gd name="connsiteY94" fmla="*/ 869 h 272108"/>
              <a:gd name="connsiteX95" fmla="*/ 146705 w 271912"/>
              <a:gd name="connsiteY95" fmla="*/ 684 h 272108"/>
              <a:gd name="connsiteX96" fmla="*/ 144575 w 271912"/>
              <a:gd name="connsiteY96" fmla="*/ 533 h 272108"/>
              <a:gd name="connsiteX97" fmla="*/ 142443 w 271912"/>
              <a:gd name="connsiteY97" fmla="*/ 418 h 272108"/>
              <a:gd name="connsiteX98" fmla="*/ 140308 w 271912"/>
              <a:gd name="connsiteY98" fmla="*/ 331 h 272108"/>
              <a:gd name="connsiteX99" fmla="*/ 138174 w 271912"/>
              <a:gd name="connsiteY99" fmla="*/ 285 h 272108"/>
              <a:gd name="connsiteX100" fmla="*/ 136038 w 271912"/>
              <a:gd name="connsiteY100" fmla="*/ 268 h 272108"/>
              <a:gd name="connsiteX101" fmla="*/ 133902 w 271912"/>
              <a:gd name="connsiteY101" fmla="*/ 285 h 272108"/>
              <a:gd name="connsiteX102" fmla="*/ 131768 w 271912"/>
              <a:gd name="connsiteY102" fmla="*/ 331 h 272108"/>
              <a:gd name="connsiteX103" fmla="*/ 129634 w 271912"/>
              <a:gd name="connsiteY103" fmla="*/ 418 h 272108"/>
              <a:gd name="connsiteX104" fmla="*/ 127502 w 271912"/>
              <a:gd name="connsiteY104" fmla="*/ 533 h 272108"/>
              <a:gd name="connsiteX105" fmla="*/ 125371 w 271912"/>
              <a:gd name="connsiteY105" fmla="*/ 684 h 272108"/>
              <a:gd name="connsiteX106" fmla="*/ 123244 w 271912"/>
              <a:gd name="connsiteY106" fmla="*/ 869 h 272108"/>
              <a:gd name="connsiteX107" fmla="*/ 121119 w 271912"/>
              <a:gd name="connsiteY107" fmla="*/ 1088 h 272108"/>
              <a:gd name="connsiteX108" fmla="*/ 118998 w 271912"/>
              <a:gd name="connsiteY108" fmla="*/ 1336 h 272108"/>
              <a:gd name="connsiteX109" fmla="*/ 116881 w 271912"/>
              <a:gd name="connsiteY109" fmla="*/ 1625 h 272108"/>
              <a:gd name="connsiteX110" fmla="*/ 114770 w 271912"/>
              <a:gd name="connsiteY110" fmla="*/ 1943 h 272108"/>
              <a:gd name="connsiteX111" fmla="*/ 112663 w 271912"/>
              <a:gd name="connsiteY111" fmla="*/ 2290 h 272108"/>
              <a:gd name="connsiteX112" fmla="*/ 110562 w 271912"/>
              <a:gd name="connsiteY112" fmla="*/ 2677 h 272108"/>
              <a:gd name="connsiteX113" fmla="*/ 108467 w 271912"/>
              <a:gd name="connsiteY113" fmla="*/ 3093 h 272108"/>
              <a:gd name="connsiteX114" fmla="*/ 106380 w 271912"/>
              <a:gd name="connsiteY114" fmla="*/ 3543 h 272108"/>
              <a:gd name="connsiteX115" fmla="*/ 104300 w 271912"/>
              <a:gd name="connsiteY115" fmla="*/ 4028 h 272108"/>
              <a:gd name="connsiteX116" fmla="*/ 102227 w 271912"/>
              <a:gd name="connsiteY116" fmla="*/ 4543 h 272108"/>
              <a:gd name="connsiteX117" fmla="*/ 100163 w 271912"/>
              <a:gd name="connsiteY117" fmla="*/ 5091 h 272108"/>
              <a:gd name="connsiteX118" fmla="*/ 98107 w 271912"/>
              <a:gd name="connsiteY118" fmla="*/ 5669 h 272108"/>
              <a:gd name="connsiteX119" fmla="*/ 96061 w 271912"/>
              <a:gd name="connsiteY119" fmla="*/ 6281 h 272108"/>
              <a:gd name="connsiteX120" fmla="*/ 94025 w 271912"/>
              <a:gd name="connsiteY120" fmla="*/ 6923 h 272108"/>
              <a:gd name="connsiteX121" fmla="*/ 91999 w 271912"/>
              <a:gd name="connsiteY121" fmla="*/ 7604 h 272108"/>
              <a:gd name="connsiteX122" fmla="*/ 89984 w 271912"/>
              <a:gd name="connsiteY122" fmla="*/ 8309 h 272108"/>
              <a:gd name="connsiteX123" fmla="*/ 87980 w 271912"/>
              <a:gd name="connsiteY123" fmla="*/ 9049 h 272108"/>
              <a:gd name="connsiteX124" fmla="*/ 85989 w 271912"/>
              <a:gd name="connsiteY124" fmla="*/ 9823 h 272108"/>
              <a:gd name="connsiteX125" fmla="*/ 84009 w 271912"/>
              <a:gd name="connsiteY125" fmla="*/ 10626 h 272108"/>
              <a:gd name="connsiteX126" fmla="*/ 82043 w 271912"/>
              <a:gd name="connsiteY126" fmla="*/ 11458 h 272108"/>
              <a:gd name="connsiteX127" fmla="*/ 80090 w 271912"/>
              <a:gd name="connsiteY127" fmla="*/ 12318 h 272108"/>
              <a:gd name="connsiteX128" fmla="*/ 78150 w 271912"/>
              <a:gd name="connsiteY128" fmla="*/ 13214 h 272108"/>
              <a:gd name="connsiteX129" fmla="*/ 76225 w 271912"/>
              <a:gd name="connsiteY129" fmla="*/ 14138 h 272108"/>
              <a:gd name="connsiteX130" fmla="*/ 74315 w 271912"/>
              <a:gd name="connsiteY130" fmla="*/ 15097 h 272108"/>
              <a:gd name="connsiteX131" fmla="*/ 72419 w 271912"/>
              <a:gd name="connsiteY131" fmla="*/ 16079 h 272108"/>
              <a:gd name="connsiteX132" fmla="*/ 70540 w 271912"/>
              <a:gd name="connsiteY132" fmla="*/ 17096 h 272108"/>
              <a:gd name="connsiteX133" fmla="*/ 68677 w 271912"/>
              <a:gd name="connsiteY133" fmla="*/ 18141 h 272108"/>
              <a:gd name="connsiteX134" fmla="*/ 66830 w 271912"/>
              <a:gd name="connsiteY134" fmla="*/ 19216 h 272108"/>
              <a:gd name="connsiteX135" fmla="*/ 65001 w 271912"/>
              <a:gd name="connsiteY135" fmla="*/ 20314 h 272108"/>
              <a:gd name="connsiteX136" fmla="*/ 63189 w 271912"/>
              <a:gd name="connsiteY136" fmla="*/ 21446 h 272108"/>
              <a:gd name="connsiteX137" fmla="*/ 61394 w 271912"/>
              <a:gd name="connsiteY137" fmla="*/ 22607 h 272108"/>
              <a:gd name="connsiteX138" fmla="*/ 59619 w 271912"/>
              <a:gd name="connsiteY138" fmla="*/ 23791 h 272108"/>
              <a:gd name="connsiteX139" fmla="*/ 57861 w 271912"/>
              <a:gd name="connsiteY139" fmla="*/ 25010 h 272108"/>
              <a:gd name="connsiteX140" fmla="*/ 56124 w 271912"/>
              <a:gd name="connsiteY140" fmla="*/ 26252 h 272108"/>
              <a:gd name="connsiteX141" fmla="*/ 54406 w 271912"/>
              <a:gd name="connsiteY141" fmla="*/ 27523 h 272108"/>
              <a:gd name="connsiteX142" fmla="*/ 52709 w 271912"/>
              <a:gd name="connsiteY142" fmla="*/ 28817 h 272108"/>
              <a:gd name="connsiteX143" fmla="*/ 51032 w 271912"/>
              <a:gd name="connsiteY143" fmla="*/ 30140 h 272108"/>
              <a:gd name="connsiteX144" fmla="*/ 49375 w 271912"/>
              <a:gd name="connsiteY144" fmla="*/ 31492 h 272108"/>
              <a:gd name="connsiteX145" fmla="*/ 47741 w 271912"/>
              <a:gd name="connsiteY145" fmla="*/ 32867 h 272108"/>
              <a:gd name="connsiteX146" fmla="*/ 46128 w 271912"/>
              <a:gd name="connsiteY146" fmla="*/ 34265 h 272108"/>
              <a:gd name="connsiteX147" fmla="*/ 44537 w 271912"/>
              <a:gd name="connsiteY147" fmla="*/ 35692 h 272108"/>
              <a:gd name="connsiteX148" fmla="*/ 42969 w 271912"/>
              <a:gd name="connsiteY148" fmla="*/ 37142 h 272108"/>
              <a:gd name="connsiteX149" fmla="*/ 41423 w 271912"/>
              <a:gd name="connsiteY149" fmla="*/ 38615 h 272108"/>
              <a:gd name="connsiteX150" fmla="*/ 39902 w 271912"/>
              <a:gd name="connsiteY150" fmla="*/ 40117 h 272108"/>
              <a:gd name="connsiteX151" fmla="*/ 38403 w 271912"/>
              <a:gd name="connsiteY151" fmla="*/ 41636 h 272108"/>
              <a:gd name="connsiteX152" fmla="*/ 36929 w 271912"/>
              <a:gd name="connsiteY152" fmla="*/ 43184 h 272108"/>
              <a:gd name="connsiteX153" fmla="*/ 35480 w 271912"/>
              <a:gd name="connsiteY153" fmla="*/ 44756 h 272108"/>
              <a:gd name="connsiteX154" fmla="*/ 34054 w 271912"/>
              <a:gd name="connsiteY154" fmla="*/ 46344 h 272108"/>
              <a:gd name="connsiteX155" fmla="*/ 32655 w 271912"/>
              <a:gd name="connsiteY155" fmla="*/ 47962 h 272108"/>
              <a:gd name="connsiteX156" fmla="*/ 31281 w 271912"/>
              <a:gd name="connsiteY156" fmla="*/ 49597 h 272108"/>
              <a:gd name="connsiteX157" fmla="*/ 29933 w 271912"/>
              <a:gd name="connsiteY157" fmla="*/ 51255 h 272108"/>
              <a:gd name="connsiteX158" fmla="*/ 28610 w 271912"/>
              <a:gd name="connsiteY158" fmla="*/ 52930 h 272108"/>
              <a:gd name="connsiteX159" fmla="*/ 27315 w 271912"/>
              <a:gd name="connsiteY159" fmla="*/ 54628 h 272108"/>
              <a:gd name="connsiteX160" fmla="*/ 26046 w 271912"/>
              <a:gd name="connsiteY160" fmla="*/ 56350 h 272108"/>
              <a:gd name="connsiteX161" fmla="*/ 24804 w 271912"/>
              <a:gd name="connsiteY161" fmla="*/ 58089 h 272108"/>
              <a:gd name="connsiteX162" fmla="*/ 23590 w 271912"/>
              <a:gd name="connsiteY162" fmla="*/ 59845 h 272108"/>
              <a:gd name="connsiteX163" fmla="*/ 22404 w 271912"/>
              <a:gd name="connsiteY163" fmla="*/ 61624 h 272108"/>
              <a:gd name="connsiteX164" fmla="*/ 21245 w 271912"/>
              <a:gd name="connsiteY164" fmla="*/ 63421 h 272108"/>
              <a:gd name="connsiteX165" fmla="*/ 20115 w 271912"/>
              <a:gd name="connsiteY165" fmla="*/ 65235 h 272108"/>
              <a:gd name="connsiteX166" fmla="*/ 19013 w 271912"/>
              <a:gd name="connsiteY166" fmla="*/ 67066 h 272108"/>
              <a:gd name="connsiteX167" fmla="*/ 17941 w 271912"/>
              <a:gd name="connsiteY167" fmla="*/ 68909 h 272108"/>
              <a:gd name="connsiteX168" fmla="*/ 16897 w 271912"/>
              <a:gd name="connsiteY168" fmla="*/ 70775 h 272108"/>
              <a:gd name="connsiteX169" fmla="*/ 15883 w 271912"/>
              <a:gd name="connsiteY169" fmla="*/ 72658 h 272108"/>
              <a:gd name="connsiteX170" fmla="*/ 14899 w 271912"/>
              <a:gd name="connsiteY170" fmla="*/ 74553 h 272108"/>
              <a:gd name="connsiteX171" fmla="*/ 13944 w 271912"/>
              <a:gd name="connsiteY171" fmla="*/ 76465 h 272108"/>
              <a:gd name="connsiteX172" fmla="*/ 13020 w 271912"/>
              <a:gd name="connsiteY172" fmla="*/ 78395 h 272108"/>
              <a:gd name="connsiteX173" fmla="*/ 12126 w 271912"/>
              <a:gd name="connsiteY173" fmla="*/ 80330 h 272108"/>
              <a:gd name="connsiteX174" fmla="*/ 11262 w 271912"/>
              <a:gd name="connsiteY174" fmla="*/ 82288 h 272108"/>
              <a:gd name="connsiteX175" fmla="*/ 10429 w 271912"/>
              <a:gd name="connsiteY175" fmla="*/ 84258 h 272108"/>
              <a:gd name="connsiteX176" fmla="*/ 9628 w 271912"/>
              <a:gd name="connsiteY176" fmla="*/ 86234 h 272108"/>
              <a:gd name="connsiteX177" fmla="*/ 8857 w 271912"/>
              <a:gd name="connsiteY177" fmla="*/ 88227 h 272108"/>
              <a:gd name="connsiteX178" fmla="*/ 8118 w 271912"/>
              <a:gd name="connsiteY178" fmla="*/ 90232 h 272108"/>
              <a:gd name="connsiteX179" fmla="*/ 7411 w 271912"/>
              <a:gd name="connsiteY179" fmla="*/ 92253 h 272108"/>
              <a:gd name="connsiteX180" fmla="*/ 6735 w 271912"/>
              <a:gd name="connsiteY180" fmla="*/ 94275 h 272108"/>
              <a:gd name="connsiteX181" fmla="*/ 6090 w 271912"/>
              <a:gd name="connsiteY181" fmla="*/ 96315 h 272108"/>
              <a:gd name="connsiteX182" fmla="*/ 5479 w 271912"/>
              <a:gd name="connsiteY182" fmla="*/ 98365 h 272108"/>
              <a:gd name="connsiteX183" fmla="*/ 4899 w 271912"/>
              <a:gd name="connsiteY183" fmla="*/ 100422 h 272108"/>
              <a:gd name="connsiteX184" fmla="*/ 4352 w 271912"/>
              <a:gd name="connsiteY184" fmla="*/ 102484 h 272108"/>
              <a:gd name="connsiteX185" fmla="*/ 3837 w 271912"/>
              <a:gd name="connsiteY185" fmla="*/ 104558 h 272108"/>
              <a:gd name="connsiteX186" fmla="*/ 3355 w 271912"/>
              <a:gd name="connsiteY186" fmla="*/ 106644 h 272108"/>
              <a:gd name="connsiteX187" fmla="*/ 2905 w 271912"/>
              <a:gd name="connsiteY187" fmla="*/ 108729 h 272108"/>
              <a:gd name="connsiteX188" fmla="*/ 2488 w 271912"/>
              <a:gd name="connsiteY188" fmla="*/ 110826 h 272108"/>
              <a:gd name="connsiteX189" fmla="*/ 2105 w 271912"/>
              <a:gd name="connsiteY189" fmla="*/ 112929 h 272108"/>
              <a:gd name="connsiteX190" fmla="*/ 1754 w 271912"/>
              <a:gd name="connsiteY190" fmla="*/ 115038 h 272108"/>
              <a:gd name="connsiteX191" fmla="*/ 1436 w 271912"/>
              <a:gd name="connsiteY191" fmla="*/ 117152 h 272108"/>
              <a:gd name="connsiteX192" fmla="*/ 1152 w 271912"/>
              <a:gd name="connsiteY192" fmla="*/ 119266 h 272108"/>
              <a:gd name="connsiteX193" fmla="*/ 901 w 271912"/>
              <a:gd name="connsiteY193" fmla="*/ 121392 h 272108"/>
              <a:gd name="connsiteX194" fmla="*/ 684 w 271912"/>
              <a:gd name="connsiteY194" fmla="*/ 123518 h 272108"/>
              <a:gd name="connsiteX195" fmla="*/ 499 w 271912"/>
              <a:gd name="connsiteY195" fmla="*/ 125644 h 272108"/>
              <a:gd name="connsiteX196" fmla="*/ 349 w 271912"/>
              <a:gd name="connsiteY196" fmla="*/ 127776 h 272108"/>
              <a:gd name="connsiteX197" fmla="*/ 231 w 271912"/>
              <a:gd name="connsiteY197" fmla="*/ 129913 h 272108"/>
              <a:gd name="connsiteX198" fmla="*/ 147 w 271912"/>
              <a:gd name="connsiteY198" fmla="*/ 132051 h 272108"/>
              <a:gd name="connsiteX199" fmla="*/ 97 w 271912"/>
              <a:gd name="connsiteY199" fmla="*/ 134182 h 272108"/>
              <a:gd name="connsiteX200" fmla="*/ 80 w 271912"/>
              <a:gd name="connsiteY200" fmla="*/ 136320 h 272108"/>
              <a:gd name="connsiteX201" fmla="*/ 97 w 271912"/>
              <a:gd name="connsiteY201" fmla="*/ 138457 h 272108"/>
              <a:gd name="connsiteX202" fmla="*/ 147 w 271912"/>
              <a:gd name="connsiteY202" fmla="*/ 140595 h 272108"/>
              <a:gd name="connsiteX203" fmla="*/ 231 w 271912"/>
              <a:gd name="connsiteY203" fmla="*/ 142732 h 272108"/>
              <a:gd name="connsiteX204" fmla="*/ 349 w 271912"/>
              <a:gd name="connsiteY204" fmla="*/ 144864 h 272108"/>
              <a:gd name="connsiteX205" fmla="*/ 499 w 271912"/>
              <a:gd name="connsiteY205" fmla="*/ 146995 h 272108"/>
              <a:gd name="connsiteX206" fmla="*/ 684 w 271912"/>
              <a:gd name="connsiteY206" fmla="*/ 149127 h 272108"/>
              <a:gd name="connsiteX207" fmla="*/ 901 w 271912"/>
              <a:gd name="connsiteY207" fmla="*/ 151253 h 272108"/>
              <a:gd name="connsiteX208" fmla="*/ 1152 w 271912"/>
              <a:gd name="connsiteY208" fmla="*/ 153373 h 272108"/>
              <a:gd name="connsiteX209" fmla="*/ 1436 w 271912"/>
              <a:gd name="connsiteY209" fmla="*/ 155493 h 272108"/>
              <a:gd name="connsiteX210" fmla="*/ 1754 w 271912"/>
              <a:gd name="connsiteY210" fmla="*/ 157608 h 272108"/>
              <a:gd name="connsiteX211" fmla="*/ 2105 w 271912"/>
              <a:gd name="connsiteY211" fmla="*/ 159711 h 272108"/>
              <a:gd name="connsiteX212" fmla="*/ 2488 w 271912"/>
              <a:gd name="connsiteY212" fmla="*/ 161813 h 272108"/>
              <a:gd name="connsiteX213" fmla="*/ 2905 w 271912"/>
              <a:gd name="connsiteY213" fmla="*/ 163910 h 272108"/>
              <a:gd name="connsiteX214" fmla="*/ 3355 w 271912"/>
              <a:gd name="connsiteY214" fmla="*/ 166002 h 272108"/>
              <a:gd name="connsiteX215" fmla="*/ 3837 w 271912"/>
              <a:gd name="connsiteY215" fmla="*/ 168081 h 272108"/>
              <a:gd name="connsiteX216" fmla="*/ 4352 w 271912"/>
              <a:gd name="connsiteY216" fmla="*/ 170155 h 272108"/>
              <a:gd name="connsiteX217" fmla="*/ 4899 w 271912"/>
              <a:gd name="connsiteY217" fmla="*/ 172223 h 272108"/>
              <a:gd name="connsiteX218" fmla="*/ 5479 w 271912"/>
              <a:gd name="connsiteY218" fmla="*/ 174279 h 272108"/>
              <a:gd name="connsiteX219" fmla="*/ 6090 w 271912"/>
              <a:gd name="connsiteY219" fmla="*/ 176327 h 272108"/>
              <a:gd name="connsiteX220" fmla="*/ 6735 w 271912"/>
              <a:gd name="connsiteY220" fmla="*/ 178365 h 272108"/>
              <a:gd name="connsiteX221" fmla="*/ 7411 w 271912"/>
              <a:gd name="connsiteY221" fmla="*/ 180392 h 272108"/>
              <a:gd name="connsiteX222" fmla="*/ 8118 w 271912"/>
              <a:gd name="connsiteY222" fmla="*/ 182409 h 272108"/>
              <a:gd name="connsiteX223" fmla="*/ 8857 w 271912"/>
              <a:gd name="connsiteY223" fmla="*/ 184413 h 272108"/>
              <a:gd name="connsiteX224" fmla="*/ 9628 w 271912"/>
              <a:gd name="connsiteY224" fmla="*/ 186407 h 272108"/>
              <a:gd name="connsiteX225" fmla="*/ 10429 w 271912"/>
              <a:gd name="connsiteY225" fmla="*/ 188387 h 272108"/>
              <a:gd name="connsiteX226" fmla="*/ 11262 w 271912"/>
              <a:gd name="connsiteY226" fmla="*/ 190355 h 272108"/>
              <a:gd name="connsiteX227" fmla="*/ 12126 w 271912"/>
              <a:gd name="connsiteY227" fmla="*/ 192310 h 272108"/>
              <a:gd name="connsiteX228" fmla="*/ 13020 w 271912"/>
              <a:gd name="connsiteY228" fmla="*/ 194251 h 272108"/>
              <a:gd name="connsiteX229" fmla="*/ 13944 w 271912"/>
              <a:gd name="connsiteY229" fmla="*/ 196177 h 272108"/>
              <a:gd name="connsiteX230" fmla="*/ 14899 w 271912"/>
              <a:gd name="connsiteY230" fmla="*/ 198089 h 272108"/>
              <a:gd name="connsiteX231" fmla="*/ 15883 w 271912"/>
              <a:gd name="connsiteY231" fmla="*/ 199985 h 272108"/>
              <a:gd name="connsiteX232" fmla="*/ 16897 w 271912"/>
              <a:gd name="connsiteY232" fmla="*/ 201866 h 272108"/>
              <a:gd name="connsiteX233" fmla="*/ 17941 w 271912"/>
              <a:gd name="connsiteY233" fmla="*/ 203731 h 272108"/>
              <a:gd name="connsiteX234" fmla="*/ 19013 w 271912"/>
              <a:gd name="connsiteY234" fmla="*/ 205579 h 272108"/>
              <a:gd name="connsiteX235" fmla="*/ 20115 w 271912"/>
              <a:gd name="connsiteY235" fmla="*/ 207410 h 272108"/>
              <a:gd name="connsiteX236" fmla="*/ 21245 w 271912"/>
              <a:gd name="connsiteY236" fmla="*/ 209223 h 272108"/>
              <a:gd name="connsiteX237" fmla="*/ 22404 w 271912"/>
              <a:gd name="connsiteY237" fmla="*/ 211019 h 272108"/>
              <a:gd name="connsiteX238" fmla="*/ 23590 w 271912"/>
              <a:gd name="connsiteY238" fmla="*/ 212796 h 272108"/>
              <a:gd name="connsiteX239" fmla="*/ 24804 w 271912"/>
              <a:gd name="connsiteY239" fmla="*/ 214554 h 272108"/>
              <a:gd name="connsiteX240" fmla="*/ 26046 w 271912"/>
              <a:gd name="connsiteY240" fmla="*/ 216292 h 272108"/>
              <a:gd name="connsiteX241" fmla="*/ 27315 w 271912"/>
              <a:gd name="connsiteY241" fmla="*/ 218012 h 272108"/>
              <a:gd name="connsiteX242" fmla="*/ 28610 w 271912"/>
              <a:gd name="connsiteY242" fmla="*/ 219711 h 272108"/>
              <a:gd name="connsiteX243" fmla="*/ 29933 w 271912"/>
              <a:gd name="connsiteY243" fmla="*/ 221389 h 272108"/>
              <a:gd name="connsiteX244" fmla="*/ 31281 w 271912"/>
              <a:gd name="connsiteY244" fmla="*/ 223046 h 272108"/>
              <a:gd name="connsiteX245" fmla="*/ 32655 w 271912"/>
              <a:gd name="connsiteY245" fmla="*/ 224682 h 272108"/>
              <a:gd name="connsiteX246" fmla="*/ 34054 w 271912"/>
              <a:gd name="connsiteY246" fmla="*/ 226296 h 272108"/>
              <a:gd name="connsiteX247" fmla="*/ 35480 w 271912"/>
              <a:gd name="connsiteY247" fmla="*/ 227888 h 272108"/>
              <a:gd name="connsiteX248" fmla="*/ 36929 w 271912"/>
              <a:gd name="connsiteY248" fmla="*/ 229457 h 272108"/>
              <a:gd name="connsiteX249" fmla="*/ 38403 w 271912"/>
              <a:gd name="connsiteY249" fmla="*/ 231004 h 272108"/>
              <a:gd name="connsiteX250" fmla="*/ 39902 w 271912"/>
              <a:gd name="connsiteY250" fmla="*/ 232527 h 272108"/>
              <a:gd name="connsiteX251" fmla="*/ 41423 w 271912"/>
              <a:gd name="connsiteY251" fmla="*/ 234026 h 272108"/>
              <a:gd name="connsiteX252" fmla="*/ 42969 w 271912"/>
              <a:gd name="connsiteY252" fmla="*/ 235501 h 272108"/>
              <a:gd name="connsiteX253" fmla="*/ 44537 w 271912"/>
              <a:gd name="connsiteY253" fmla="*/ 236952 h 272108"/>
              <a:gd name="connsiteX254" fmla="*/ 46128 w 271912"/>
              <a:gd name="connsiteY254" fmla="*/ 238378 h 272108"/>
              <a:gd name="connsiteX255" fmla="*/ 47741 w 271912"/>
              <a:gd name="connsiteY255" fmla="*/ 239779 h 272108"/>
              <a:gd name="connsiteX256" fmla="*/ 49375 w 271912"/>
              <a:gd name="connsiteY256" fmla="*/ 241153 h 272108"/>
              <a:gd name="connsiteX257" fmla="*/ 51032 w 271912"/>
              <a:gd name="connsiteY257" fmla="*/ 242503 h 272108"/>
              <a:gd name="connsiteX258" fmla="*/ 52709 w 271912"/>
              <a:gd name="connsiteY258" fmla="*/ 243826 h 272108"/>
              <a:gd name="connsiteX259" fmla="*/ 54406 w 271912"/>
              <a:gd name="connsiteY259" fmla="*/ 245122 h 272108"/>
              <a:gd name="connsiteX260" fmla="*/ 56124 w 271912"/>
              <a:gd name="connsiteY260" fmla="*/ 246392 h 272108"/>
              <a:gd name="connsiteX261" fmla="*/ 57861 w 271912"/>
              <a:gd name="connsiteY261" fmla="*/ 247635 h 272108"/>
              <a:gd name="connsiteX262" fmla="*/ 59619 w 271912"/>
              <a:gd name="connsiteY262" fmla="*/ 248850 h 272108"/>
              <a:gd name="connsiteX263" fmla="*/ 61394 w 271912"/>
              <a:gd name="connsiteY263" fmla="*/ 250037 h 272108"/>
              <a:gd name="connsiteX264" fmla="*/ 63189 w 271912"/>
              <a:gd name="connsiteY264" fmla="*/ 251197 h 272108"/>
              <a:gd name="connsiteX265" fmla="*/ 65001 w 271912"/>
              <a:gd name="connsiteY265" fmla="*/ 252327 h 272108"/>
              <a:gd name="connsiteX266" fmla="*/ 66830 w 271912"/>
              <a:gd name="connsiteY266" fmla="*/ 253429 h 272108"/>
              <a:gd name="connsiteX267" fmla="*/ 68677 w 271912"/>
              <a:gd name="connsiteY267" fmla="*/ 254503 h 272108"/>
              <a:gd name="connsiteX268" fmla="*/ 70540 w 271912"/>
              <a:gd name="connsiteY268" fmla="*/ 255547 h 272108"/>
              <a:gd name="connsiteX269" fmla="*/ 72419 w 271912"/>
              <a:gd name="connsiteY269" fmla="*/ 256562 h 272108"/>
              <a:gd name="connsiteX270" fmla="*/ 74315 w 271912"/>
              <a:gd name="connsiteY270" fmla="*/ 257547 h 272108"/>
              <a:gd name="connsiteX271" fmla="*/ 76225 w 271912"/>
              <a:gd name="connsiteY271" fmla="*/ 258503 h 272108"/>
              <a:gd name="connsiteX272" fmla="*/ 78150 w 271912"/>
              <a:gd name="connsiteY272" fmla="*/ 259428 h 272108"/>
              <a:gd name="connsiteX273" fmla="*/ 80090 w 271912"/>
              <a:gd name="connsiteY273" fmla="*/ 260322 h 272108"/>
              <a:gd name="connsiteX274" fmla="*/ 82043 w 271912"/>
              <a:gd name="connsiteY274" fmla="*/ 261187 h 272108"/>
              <a:gd name="connsiteX275" fmla="*/ 84009 w 271912"/>
              <a:gd name="connsiteY275" fmla="*/ 262020 h 272108"/>
              <a:gd name="connsiteX276" fmla="*/ 85989 w 271912"/>
              <a:gd name="connsiteY276" fmla="*/ 262822 h 272108"/>
              <a:gd name="connsiteX277" fmla="*/ 87980 w 271912"/>
              <a:gd name="connsiteY277" fmla="*/ 263593 h 272108"/>
              <a:gd name="connsiteX278" fmla="*/ 89984 w 271912"/>
              <a:gd name="connsiteY278" fmla="*/ 264333 h 272108"/>
              <a:gd name="connsiteX279" fmla="*/ 91999 w 271912"/>
              <a:gd name="connsiteY279" fmla="*/ 265041 h 272108"/>
              <a:gd name="connsiteX280" fmla="*/ 94025 w 271912"/>
              <a:gd name="connsiteY280" fmla="*/ 265717 h 272108"/>
              <a:gd name="connsiteX281" fmla="*/ 96061 w 271912"/>
              <a:gd name="connsiteY281" fmla="*/ 266362 h 272108"/>
              <a:gd name="connsiteX282" fmla="*/ 98107 w 271912"/>
              <a:gd name="connsiteY282" fmla="*/ 266974 h 272108"/>
              <a:gd name="connsiteX283" fmla="*/ 100163 w 271912"/>
              <a:gd name="connsiteY283" fmla="*/ 267554 h 272108"/>
              <a:gd name="connsiteX284" fmla="*/ 102227 w 271912"/>
              <a:gd name="connsiteY284" fmla="*/ 268102 h 272108"/>
              <a:gd name="connsiteX285" fmla="*/ 104300 w 271912"/>
              <a:gd name="connsiteY285" fmla="*/ 268617 h 272108"/>
              <a:gd name="connsiteX286" fmla="*/ 106380 w 271912"/>
              <a:gd name="connsiteY286" fmla="*/ 269100 h 272108"/>
              <a:gd name="connsiteX287" fmla="*/ 108467 w 271912"/>
              <a:gd name="connsiteY287" fmla="*/ 269549 h 272108"/>
              <a:gd name="connsiteX288" fmla="*/ 110562 w 271912"/>
              <a:gd name="connsiteY288" fmla="*/ 269966 h 272108"/>
              <a:gd name="connsiteX289" fmla="*/ 112663 w 271912"/>
              <a:gd name="connsiteY289" fmla="*/ 270351 h 272108"/>
              <a:gd name="connsiteX290" fmla="*/ 114770 w 271912"/>
              <a:gd name="connsiteY290" fmla="*/ 270701 h 272108"/>
              <a:gd name="connsiteX291" fmla="*/ 116881 w 271912"/>
              <a:gd name="connsiteY291" fmla="*/ 271019 h 272108"/>
              <a:gd name="connsiteX292" fmla="*/ 118998 w 271912"/>
              <a:gd name="connsiteY292" fmla="*/ 271304 h 272108"/>
              <a:gd name="connsiteX293" fmla="*/ 121119 w 271912"/>
              <a:gd name="connsiteY293" fmla="*/ 271554 h 272108"/>
              <a:gd name="connsiteX294" fmla="*/ 123244 w 271912"/>
              <a:gd name="connsiteY294" fmla="*/ 271772 h 272108"/>
              <a:gd name="connsiteX295" fmla="*/ 125371 w 271912"/>
              <a:gd name="connsiteY295" fmla="*/ 271957 h 272108"/>
              <a:gd name="connsiteX296" fmla="*/ 127502 w 271912"/>
              <a:gd name="connsiteY296" fmla="*/ 272108 h 272108"/>
              <a:gd name="connsiteX297" fmla="*/ 129634 w 271912"/>
              <a:gd name="connsiteY297" fmla="*/ 272225 h 272108"/>
              <a:gd name="connsiteX298" fmla="*/ 131768 w 271912"/>
              <a:gd name="connsiteY298" fmla="*/ 272309 h 272108"/>
              <a:gd name="connsiteX299" fmla="*/ 133902 w 271912"/>
              <a:gd name="connsiteY299" fmla="*/ 272360 h 272108"/>
              <a:gd name="connsiteX300" fmla="*/ 136038 w 271912"/>
              <a:gd name="connsiteY300" fmla="*/ 272376 h 272108"/>
              <a:gd name="connsiteX301" fmla="*/ 138174 w 271912"/>
              <a:gd name="connsiteY301" fmla="*/ 272360 h 272108"/>
              <a:gd name="connsiteX302" fmla="*/ 140308 w 271912"/>
              <a:gd name="connsiteY302" fmla="*/ 272309 h 272108"/>
              <a:gd name="connsiteX303" fmla="*/ 142443 w 271912"/>
              <a:gd name="connsiteY303" fmla="*/ 272225 h 272108"/>
              <a:gd name="connsiteX304" fmla="*/ 144575 w 271912"/>
              <a:gd name="connsiteY304" fmla="*/ 272108 h 272108"/>
              <a:gd name="connsiteX305" fmla="*/ 146705 w 271912"/>
              <a:gd name="connsiteY305" fmla="*/ 271957 h 272108"/>
              <a:gd name="connsiteX306" fmla="*/ 148833 w 271912"/>
              <a:gd name="connsiteY306" fmla="*/ 271772 h 272108"/>
              <a:gd name="connsiteX307" fmla="*/ 150958 w 271912"/>
              <a:gd name="connsiteY307" fmla="*/ 271554 h 272108"/>
              <a:gd name="connsiteX308" fmla="*/ 153078 w 271912"/>
              <a:gd name="connsiteY308" fmla="*/ 271304 h 272108"/>
              <a:gd name="connsiteX309" fmla="*/ 155195 w 271912"/>
              <a:gd name="connsiteY309" fmla="*/ 271019 h 272108"/>
              <a:gd name="connsiteX310" fmla="*/ 157306 w 271912"/>
              <a:gd name="connsiteY310" fmla="*/ 270701 h 272108"/>
              <a:gd name="connsiteX311" fmla="*/ 159414 w 271912"/>
              <a:gd name="connsiteY311" fmla="*/ 270351 h 272108"/>
              <a:gd name="connsiteX312" fmla="*/ 161514 w 271912"/>
              <a:gd name="connsiteY312" fmla="*/ 269966 h 272108"/>
              <a:gd name="connsiteX313" fmla="*/ 163609 w 271912"/>
              <a:gd name="connsiteY313" fmla="*/ 269549 h 272108"/>
              <a:gd name="connsiteX314" fmla="*/ 165697 w 271912"/>
              <a:gd name="connsiteY314" fmla="*/ 269100 h 272108"/>
              <a:gd name="connsiteX315" fmla="*/ 167777 w 271912"/>
              <a:gd name="connsiteY315" fmla="*/ 268617 h 272108"/>
              <a:gd name="connsiteX316" fmla="*/ 169850 w 271912"/>
              <a:gd name="connsiteY316" fmla="*/ 268102 h 272108"/>
              <a:gd name="connsiteX317" fmla="*/ 171916 w 271912"/>
              <a:gd name="connsiteY317" fmla="*/ 267554 h 272108"/>
              <a:gd name="connsiteX318" fmla="*/ 173971 w 271912"/>
              <a:gd name="connsiteY318" fmla="*/ 266974 h 272108"/>
              <a:gd name="connsiteX319" fmla="*/ 176015 w 271912"/>
              <a:gd name="connsiteY319" fmla="*/ 266362 h 272108"/>
              <a:gd name="connsiteX320" fmla="*/ 178053 w 271912"/>
              <a:gd name="connsiteY320" fmla="*/ 265717 h 272108"/>
              <a:gd name="connsiteX321" fmla="*/ 180079 w 271912"/>
              <a:gd name="connsiteY321" fmla="*/ 265041 h 272108"/>
              <a:gd name="connsiteX322" fmla="*/ 182094 w 271912"/>
              <a:gd name="connsiteY322" fmla="*/ 264333 h 272108"/>
              <a:gd name="connsiteX323" fmla="*/ 184097 w 271912"/>
              <a:gd name="connsiteY323" fmla="*/ 263593 h 272108"/>
              <a:gd name="connsiteX324" fmla="*/ 186088 w 271912"/>
              <a:gd name="connsiteY324" fmla="*/ 262822 h 272108"/>
              <a:gd name="connsiteX325" fmla="*/ 188069 w 271912"/>
              <a:gd name="connsiteY325" fmla="*/ 262020 h 272108"/>
              <a:gd name="connsiteX326" fmla="*/ 190031 w 271912"/>
              <a:gd name="connsiteY326" fmla="*/ 261187 h 272108"/>
              <a:gd name="connsiteX327" fmla="*/ 191988 w 271912"/>
              <a:gd name="connsiteY327" fmla="*/ 260322 h 272108"/>
              <a:gd name="connsiteX328" fmla="*/ 193928 w 271912"/>
              <a:gd name="connsiteY328" fmla="*/ 259428 h 272108"/>
              <a:gd name="connsiteX329" fmla="*/ 195850 w 271912"/>
              <a:gd name="connsiteY329" fmla="*/ 258503 h 272108"/>
              <a:gd name="connsiteX330" fmla="*/ 197761 w 271912"/>
              <a:gd name="connsiteY330" fmla="*/ 257547 h 272108"/>
              <a:gd name="connsiteX331" fmla="*/ 199655 w 271912"/>
              <a:gd name="connsiteY331" fmla="*/ 256562 h 272108"/>
              <a:gd name="connsiteX332" fmla="*/ 201536 w 271912"/>
              <a:gd name="connsiteY332" fmla="*/ 255547 h 272108"/>
              <a:gd name="connsiteX333" fmla="*/ 203401 w 271912"/>
              <a:gd name="connsiteY333" fmla="*/ 254503 h 272108"/>
              <a:gd name="connsiteX334" fmla="*/ 205248 w 271912"/>
              <a:gd name="connsiteY334" fmla="*/ 253429 h 272108"/>
              <a:gd name="connsiteX335" fmla="*/ 207078 w 271912"/>
              <a:gd name="connsiteY335" fmla="*/ 252327 h 272108"/>
              <a:gd name="connsiteX336" fmla="*/ 208885 w 271912"/>
              <a:gd name="connsiteY336" fmla="*/ 251197 h 272108"/>
              <a:gd name="connsiteX337" fmla="*/ 210681 w 271912"/>
              <a:gd name="connsiteY337" fmla="*/ 250037 h 272108"/>
              <a:gd name="connsiteX338" fmla="*/ 212459 w 271912"/>
              <a:gd name="connsiteY338" fmla="*/ 248850 h 272108"/>
              <a:gd name="connsiteX339" fmla="*/ 214214 w 271912"/>
              <a:gd name="connsiteY339" fmla="*/ 247635 h 272108"/>
              <a:gd name="connsiteX340" fmla="*/ 215951 w 271912"/>
              <a:gd name="connsiteY340" fmla="*/ 246392 h 272108"/>
              <a:gd name="connsiteX341" fmla="*/ 217671 w 271912"/>
              <a:gd name="connsiteY341" fmla="*/ 245122 h 272108"/>
              <a:gd name="connsiteX342" fmla="*/ 219369 w 271912"/>
              <a:gd name="connsiteY342" fmla="*/ 243826 h 272108"/>
              <a:gd name="connsiteX343" fmla="*/ 221043 w 271912"/>
              <a:gd name="connsiteY343" fmla="*/ 242503 h 272108"/>
              <a:gd name="connsiteX344" fmla="*/ 222700 w 271912"/>
              <a:gd name="connsiteY344" fmla="*/ 241153 h 272108"/>
              <a:gd name="connsiteX345" fmla="*/ 224333 w 271912"/>
              <a:gd name="connsiteY345" fmla="*/ 239779 h 272108"/>
              <a:gd name="connsiteX346" fmla="*/ 225950 w 271912"/>
              <a:gd name="connsiteY346" fmla="*/ 238378 h 272108"/>
              <a:gd name="connsiteX347" fmla="*/ 227537 w 271912"/>
              <a:gd name="connsiteY347" fmla="*/ 236952 h 272108"/>
              <a:gd name="connsiteX348" fmla="*/ 229107 w 271912"/>
              <a:gd name="connsiteY348" fmla="*/ 235501 h 272108"/>
              <a:gd name="connsiteX349" fmla="*/ 230654 w 271912"/>
              <a:gd name="connsiteY349" fmla="*/ 234026 h 272108"/>
              <a:gd name="connsiteX350" fmla="*/ 232173 w 271912"/>
              <a:gd name="connsiteY350" fmla="*/ 232527 h 272108"/>
              <a:gd name="connsiteX351" fmla="*/ 233674 w 271912"/>
              <a:gd name="connsiteY351" fmla="*/ 231004 h 272108"/>
              <a:gd name="connsiteX352" fmla="*/ 235146 w 271912"/>
              <a:gd name="connsiteY352" fmla="*/ 229457 h 272108"/>
              <a:gd name="connsiteX353" fmla="*/ 236595 w 271912"/>
              <a:gd name="connsiteY353" fmla="*/ 227888 h 272108"/>
              <a:gd name="connsiteX354" fmla="*/ 238021 w 271912"/>
              <a:gd name="connsiteY354" fmla="*/ 226296 h 272108"/>
              <a:gd name="connsiteX355" fmla="*/ 239423 w 271912"/>
              <a:gd name="connsiteY355" fmla="*/ 224682 h 272108"/>
              <a:gd name="connsiteX356" fmla="*/ 240797 w 271912"/>
              <a:gd name="connsiteY356" fmla="*/ 223046 h 272108"/>
              <a:gd name="connsiteX357" fmla="*/ 242142 w 271912"/>
              <a:gd name="connsiteY357" fmla="*/ 221389 h 272108"/>
              <a:gd name="connsiteX358" fmla="*/ 243464 w 271912"/>
              <a:gd name="connsiteY358" fmla="*/ 219711 h 272108"/>
              <a:gd name="connsiteX359" fmla="*/ 244763 w 271912"/>
              <a:gd name="connsiteY359" fmla="*/ 218012 h 272108"/>
              <a:gd name="connsiteX360" fmla="*/ 246033 w 271912"/>
              <a:gd name="connsiteY360" fmla="*/ 216292 h 272108"/>
              <a:gd name="connsiteX361" fmla="*/ 247274 w 271912"/>
              <a:gd name="connsiteY361" fmla="*/ 214554 h 272108"/>
              <a:gd name="connsiteX362" fmla="*/ 248487 w 271912"/>
              <a:gd name="connsiteY362" fmla="*/ 212796 h 272108"/>
              <a:gd name="connsiteX363" fmla="*/ 249670 w 271912"/>
              <a:gd name="connsiteY363" fmla="*/ 211019 h 272108"/>
              <a:gd name="connsiteX364" fmla="*/ 250830 w 271912"/>
              <a:gd name="connsiteY364" fmla="*/ 209223 h 272108"/>
              <a:gd name="connsiteX365" fmla="*/ 251962 w 271912"/>
              <a:gd name="connsiteY365" fmla="*/ 207410 h 272108"/>
              <a:gd name="connsiteX366" fmla="*/ 253064 w 271912"/>
              <a:gd name="connsiteY366" fmla="*/ 205579 h 272108"/>
              <a:gd name="connsiteX367" fmla="*/ 254138 w 271912"/>
              <a:gd name="connsiteY367" fmla="*/ 203731 h 272108"/>
              <a:gd name="connsiteX368" fmla="*/ 255177 w 271912"/>
              <a:gd name="connsiteY368" fmla="*/ 201866 h 272108"/>
              <a:gd name="connsiteX369" fmla="*/ 256193 w 271912"/>
              <a:gd name="connsiteY369" fmla="*/ 199985 h 272108"/>
              <a:gd name="connsiteX370" fmla="*/ 257180 w 271912"/>
              <a:gd name="connsiteY370" fmla="*/ 198089 h 272108"/>
              <a:gd name="connsiteX371" fmla="*/ 258133 w 271912"/>
              <a:gd name="connsiteY371" fmla="*/ 196177 h 272108"/>
              <a:gd name="connsiteX372" fmla="*/ 259057 w 271912"/>
              <a:gd name="connsiteY372" fmla="*/ 194251 h 272108"/>
              <a:gd name="connsiteX373" fmla="*/ 259951 w 271912"/>
              <a:gd name="connsiteY373" fmla="*/ 192310 h 272108"/>
              <a:gd name="connsiteX374" fmla="*/ 260812 w 271912"/>
              <a:gd name="connsiteY374" fmla="*/ 190355 h 272108"/>
              <a:gd name="connsiteX375" fmla="*/ 261649 w 271912"/>
              <a:gd name="connsiteY375" fmla="*/ 188387 h 272108"/>
              <a:gd name="connsiteX376" fmla="*/ 262451 w 271912"/>
              <a:gd name="connsiteY376" fmla="*/ 186407 h 272108"/>
              <a:gd name="connsiteX377" fmla="*/ 263219 w 271912"/>
              <a:gd name="connsiteY377" fmla="*/ 184413 h 272108"/>
              <a:gd name="connsiteX378" fmla="*/ 263958 w 271912"/>
              <a:gd name="connsiteY378" fmla="*/ 182409 h 272108"/>
              <a:gd name="connsiteX379" fmla="*/ 264668 w 271912"/>
              <a:gd name="connsiteY379" fmla="*/ 180392 h 272108"/>
              <a:gd name="connsiteX380" fmla="*/ 265343 w 271912"/>
              <a:gd name="connsiteY380" fmla="*/ 178365 h 272108"/>
              <a:gd name="connsiteX381" fmla="*/ 265984 w 271912"/>
              <a:gd name="connsiteY381" fmla="*/ 176327 h 272108"/>
              <a:gd name="connsiteX382" fmla="*/ 266596 w 271912"/>
              <a:gd name="connsiteY382" fmla="*/ 174279 h 272108"/>
              <a:gd name="connsiteX383" fmla="*/ 267179 w 271912"/>
              <a:gd name="connsiteY383" fmla="*/ 172223 h 272108"/>
              <a:gd name="connsiteX384" fmla="*/ 267727 w 271912"/>
              <a:gd name="connsiteY384" fmla="*/ 170155 h 272108"/>
              <a:gd name="connsiteX385" fmla="*/ 268241 w 271912"/>
              <a:gd name="connsiteY385" fmla="*/ 168081 h 272108"/>
              <a:gd name="connsiteX386" fmla="*/ 268720 w 271912"/>
              <a:gd name="connsiteY386" fmla="*/ 166002 h 272108"/>
              <a:gd name="connsiteX387" fmla="*/ 269171 w 271912"/>
              <a:gd name="connsiteY387" fmla="*/ 163910 h 272108"/>
              <a:gd name="connsiteX388" fmla="*/ 269586 w 271912"/>
              <a:gd name="connsiteY388" fmla="*/ 161813 h 272108"/>
              <a:gd name="connsiteX389" fmla="*/ 269973 w 271912"/>
              <a:gd name="connsiteY389" fmla="*/ 159711 h 272108"/>
              <a:gd name="connsiteX390" fmla="*/ 270325 w 271912"/>
              <a:gd name="connsiteY390" fmla="*/ 157608 h 272108"/>
              <a:gd name="connsiteX391" fmla="*/ 270643 w 271912"/>
              <a:gd name="connsiteY391" fmla="*/ 155493 h 272108"/>
              <a:gd name="connsiteX392" fmla="*/ 270925 w 271912"/>
              <a:gd name="connsiteY392" fmla="*/ 153373 h 272108"/>
              <a:gd name="connsiteX393" fmla="*/ 271174 w 271912"/>
              <a:gd name="connsiteY393" fmla="*/ 151253 h 272108"/>
              <a:gd name="connsiteX394" fmla="*/ 271393 w 271912"/>
              <a:gd name="connsiteY394" fmla="*/ 149127 h 272108"/>
              <a:gd name="connsiteX395" fmla="*/ 271578 w 271912"/>
              <a:gd name="connsiteY395" fmla="*/ 146995 h 272108"/>
              <a:gd name="connsiteX396" fmla="*/ 271728 w 271912"/>
              <a:gd name="connsiteY396" fmla="*/ 144864 h 272108"/>
              <a:gd name="connsiteX397" fmla="*/ 271843 w 271912"/>
              <a:gd name="connsiteY397" fmla="*/ 142732 h 272108"/>
              <a:gd name="connsiteX398" fmla="*/ 271930 w 271912"/>
              <a:gd name="connsiteY398" fmla="*/ 140595 h 272108"/>
              <a:gd name="connsiteX399" fmla="*/ 271982 w 271912"/>
              <a:gd name="connsiteY399" fmla="*/ 138457 h 272108"/>
              <a:gd name="connsiteX400" fmla="*/ 271993 w 271912"/>
              <a:gd name="connsiteY400" fmla="*/ 136320 h 272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</a:cxnLst>
            <a:rect l="l" t="t" r="r" b="b"/>
            <a:pathLst>
              <a:path w="271912" h="272108">
                <a:moveTo>
                  <a:pt x="271993" y="136320"/>
                </a:moveTo>
                <a:cubicBezTo>
                  <a:pt x="271993" y="135609"/>
                  <a:pt x="271993" y="134899"/>
                  <a:pt x="271982" y="134182"/>
                </a:cubicBezTo>
                <a:cubicBezTo>
                  <a:pt x="271970" y="133472"/>
                  <a:pt x="271953" y="132761"/>
                  <a:pt x="271930" y="132051"/>
                </a:cubicBezTo>
                <a:cubicBezTo>
                  <a:pt x="271907" y="131334"/>
                  <a:pt x="271878" y="130624"/>
                  <a:pt x="271843" y="129913"/>
                </a:cubicBezTo>
                <a:cubicBezTo>
                  <a:pt x="271814" y="129203"/>
                  <a:pt x="271774" y="128492"/>
                  <a:pt x="271728" y="127776"/>
                </a:cubicBezTo>
                <a:cubicBezTo>
                  <a:pt x="271682" y="127065"/>
                  <a:pt x="271636" y="126355"/>
                  <a:pt x="271578" y="125644"/>
                </a:cubicBezTo>
                <a:cubicBezTo>
                  <a:pt x="271520" y="124939"/>
                  <a:pt x="271462" y="124229"/>
                  <a:pt x="271393" y="123518"/>
                </a:cubicBezTo>
                <a:cubicBezTo>
                  <a:pt x="271324" y="122808"/>
                  <a:pt x="271254" y="122097"/>
                  <a:pt x="271174" y="121392"/>
                </a:cubicBezTo>
                <a:cubicBezTo>
                  <a:pt x="271099" y="120682"/>
                  <a:pt x="271012" y="119977"/>
                  <a:pt x="270925" y="119266"/>
                </a:cubicBezTo>
                <a:cubicBezTo>
                  <a:pt x="270833" y="118562"/>
                  <a:pt x="270741" y="117857"/>
                  <a:pt x="270643" y="117152"/>
                </a:cubicBezTo>
                <a:cubicBezTo>
                  <a:pt x="270539" y="116447"/>
                  <a:pt x="270435" y="115742"/>
                  <a:pt x="270325" y="115038"/>
                </a:cubicBezTo>
                <a:cubicBezTo>
                  <a:pt x="270210" y="114333"/>
                  <a:pt x="270094" y="113634"/>
                  <a:pt x="269973" y="112929"/>
                </a:cubicBezTo>
                <a:cubicBezTo>
                  <a:pt x="269852" y="112230"/>
                  <a:pt x="269719" y="111525"/>
                  <a:pt x="269586" y="110826"/>
                </a:cubicBezTo>
                <a:cubicBezTo>
                  <a:pt x="269453" y="110127"/>
                  <a:pt x="269315" y="109428"/>
                  <a:pt x="269171" y="108729"/>
                </a:cubicBezTo>
                <a:cubicBezTo>
                  <a:pt x="269026" y="108036"/>
                  <a:pt x="268876" y="107337"/>
                  <a:pt x="268720" y="106644"/>
                </a:cubicBezTo>
                <a:cubicBezTo>
                  <a:pt x="268564" y="105945"/>
                  <a:pt x="268409" y="105252"/>
                  <a:pt x="268241" y="104558"/>
                </a:cubicBezTo>
                <a:cubicBezTo>
                  <a:pt x="268074" y="103865"/>
                  <a:pt x="267900" y="103178"/>
                  <a:pt x="267727" y="102484"/>
                </a:cubicBezTo>
                <a:cubicBezTo>
                  <a:pt x="267548" y="101797"/>
                  <a:pt x="267364" y="101109"/>
                  <a:pt x="267179" y="100422"/>
                </a:cubicBezTo>
                <a:cubicBezTo>
                  <a:pt x="266988" y="99735"/>
                  <a:pt x="266798" y="99047"/>
                  <a:pt x="266596" y="98365"/>
                </a:cubicBezTo>
                <a:cubicBezTo>
                  <a:pt x="266400" y="97678"/>
                  <a:pt x="266198" y="96996"/>
                  <a:pt x="265984" y="96315"/>
                </a:cubicBezTo>
                <a:cubicBezTo>
                  <a:pt x="265776" y="95633"/>
                  <a:pt x="265563" y="94957"/>
                  <a:pt x="265343" y="94275"/>
                </a:cubicBezTo>
                <a:cubicBezTo>
                  <a:pt x="265124" y="93600"/>
                  <a:pt x="264899" y="92924"/>
                  <a:pt x="264668" y="92253"/>
                </a:cubicBezTo>
                <a:cubicBezTo>
                  <a:pt x="264437" y="91578"/>
                  <a:pt x="264200" y="90907"/>
                  <a:pt x="263958" y="90232"/>
                </a:cubicBezTo>
                <a:cubicBezTo>
                  <a:pt x="263715" y="89561"/>
                  <a:pt x="263473" y="88897"/>
                  <a:pt x="263219" y="88227"/>
                </a:cubicBezTo>
                <a:cubicBezTo>
                  <a:pt x="262965" y="87563"/>
                  <a:pt x="262711" y="86898"/>
                  <a:pt x="262451" y="86234"/>
                </a:cubicBezTo>
                <a:cubicBezTo>
                  <a:pt x="262185" y="85575"/>
                  <a:pt x="261920" y="84911"/>
                  <a:pt x="261649" y="84258"/>
                </a:cubicBezTo>
                <a:cubicBezTo>
                  <a:pt x="261377" y="83600"/>
                  <a:pt x="261094" y="82941"/>
                  <a:pt x="260812" y="82288"/>
                </a:cubicBezTo>
                <a:cubicBezTo>
                  <a:pt x="260529" y="81636"/>
                  <a:pt x="260246" y="80983"/>
                  <a:pt x="259951" y="80330"/>
                </a:cubicBezTo>
                <a:cubicBezTo>
                  <a:pt x="259657" y="79683"/>
                  <a:pt x="259363" y="79036"/>
                  <a:pt x="259057" y="78395"/>
                </a:cubicBezTo>
                <a:cubicBezTo>
                  <a:pt x="258756" y="77748"/>
                  <a:pt x="258445" y="77106"/>
                  <a:pt x="258133" y="76465"/>
                </a:cubicBezTo>
                <a:cubicBezTo>
                  <a:pt x="257821" y="75824"/>
                  <a:pt x="257498" y="75188"/>
                  <a:pt x="257180" y="74553"/>
                </a:cubicBezTo>
                <a:cubicBezTo>
                  <a:pt x="256857" y="73918"/>
                  <a:pt x="256528" y="73288"/>
                  <a:pt x="256193" y="72658"/>
                </a:cubicBezTo>
                <a:cubicBezTo>
                  <a:pt x="255858" y="72029"/>
                  <a:pt x="255524" y="71399"/>
                  <a:pt x="255177" y="70775"/>
                </a:cubicBezTo>
                <a:cubicBezTo>
                  <a:pt x="254837" y="70151"/>
                  <a:pt x="254490" y="69533"/>
                  <a:pt x="254138" y="68909"/>
                </a:cubicBezTo>
                <a:cubicBezTo>
                  <a:pt x="253780" y="68291"/>
                  <a:pt x="253428" y="67679"/>
                  <a:pt x="253064" y="67066"/>
                </a:cubicBezTo>
                <a:cubicBezTo>
                  <a:pt x="252701" y="66448"/>
                  <a:pt x="252331" y="65841"/>
                  <a:pt x="251962" y="65235"/>
                </a:cubicBezTo>
                <a:cubicBezTo>
                  <a:pt x="251587" y="64628"/>
                  <a:pt x="251211" y="64022"/>
                  <a:pt x="250830" y="63421"/>
                </a:cubicBezTo>
                <a:cubicBezTo>
                  <a:pt x="250449" y="62820"/>
                  <a:pt x="250063" y="62219"/>
                  <a:pt x="249670" y="61624"/>
                </a:cubicBezTo>
                <a:cubicBezTo>
                  <a:pt x="249283" y="61029"/>
                  <a:pt x="248885" y="60434"/>
                  <a:pt x="248487" y="59845"/>
                </a:cubicBezTo>
                <a:cubicBezTo>
                  <a:pt x="248088" y="59256"/>
                  <a:pt x="247684" y="58672"/>
                  <a:pt x="247274" y="58089"/>
                </a:cubicBezTo>
                <a:cubicBezTo>
                  <a:pt x="246864" y="57505"/>
                  <a:pt x="246449" y="56928"/>
                  <a:pt x="246033" y="56350"/>
                </a:cubicBezTo>
                <a:cubicBezTo>
                  <a:pt x="245612" y="55772"/>
                  <a:pt x="245190" y="55200"/>
                  <a:pt x="244763" y="54628"/>
                </a:cubicBezTo>
                <a:cubicBezTo>
                  <a:pt x="244336" y="54062"/>
                  <a:pt x="243903" y="53496"/>
                  <a:pt x="243464" y="52930"/>
                </a:cubicBezTo>
                <a:cubicBezTo>
                  <a:pt x="243031" y="52370"/>
                  <a:pt x="242587" y="51809"/>
                  <a:pt x="242142" y="51255"/>
                </a:cubicBezTo>
                <a:cubicBezTo>
                  <a:pt x="241698" y="50700"/>
                  <a:pt x="241248" y="50146"/>
                  <a:pt x="240797" y="49597"/>
                </a:cubicBezTo>
                <a:cubicBezTo>
                  <a:pt x="240341" y="49048"/>
                  <a:pt x="239885" y="48505"/>
                  <a:pt x="239423" y="47962"/>
                </a:cubicBezTo>
                <a:cubicBezTo>
                  <a:pt x="238962" y="47419"/>
                  <a:pt x="238494" y="46882"/>
                  <a:pt x="238021" y="46344"/>
                </a:cubicBezTo>
                <a:cubicBezTo>
                  <a:pt x="237553" y="45813"/>
                  <a:pt x="237074" y="45281"/>
                  <a:pt x="236595" y="44756"/>
                </a:cubicBezTo>
                <a:cubicBezTo>
                  <a:pt x="236115" y="44230"/>
                  <a:pt x="235636" y="43704"/>
                  <a:pt x="235146" y="43184"/>
                </a:cubicBezTo>
                <a:cubicBezTo>
                  <a:pt x="234661" y="42664"/>
                  <a:pt x="234170" y="42150"/>
                  <a:pt x="233674" y="41636"/>
                </a:cubicBezTo>
                <a:cubicBezTo>
                  <a:pt x="233177" y="41128"/>
                  <a:pt x="232681" y="40619"/>
                  <a:pt x="232173" y="40117"/>
                </a:cubicBezTo>
                <a:cubicBezTo>
                  <a:pt x="231670" y="39614"/>
                  <a:pt x="231162" y="39112"/>
                  <a:pt x="230654" y="38615"/>
                </a:cubicBezTo>
                <a:cubicBezTo>
                  <a:pt x="230141" y="38124"/>
                  <a:pt x="229627" y="37627"/>
                  <a:pt x="229107" y="37142"/>
                </a:cubicBezTo>
                <a:cubicBezTo>
                  <a:pt x="228588" y="36656"/>
                  <a:pt x="228068" y="36171"/>
                  <a:pt x="227537" y="35692"/>
                </a:cubicBezTo>
                <a:cubicBezTo>
                  <a:pt x="227012" y="35212"/>
                  <a:pt x="226481" y="34739"/>
                  <a:pt x="225950" y="34265"/>
                </a:cubicBezTo>
                <a:cubicBezTo>
                  <a:pt x="225413" y="33791"/>
                  <a:pt x="224876" y="33329"/>
                  <a:pt x="224333" y="32867"/>
                </a:cubicBezTo>
                <a:cubicBezTo>
                  <a:pt x="223796" y="32399"/>
                  <a:pt x="223248" y="31943"/>
                  <a:pt x="222700" y="31492"/>
                </a:cubicBezTo>
                <a:cubicBezTo>
                  <a:pt x="222151" y="31036"/>
                  <a:pt x="221603" y="30585"/>
                  <a:pt x="221043" y="30140"/>
                </a:cubicBezTo>
                <a:cubicBezTo>
                  <a:pt x="220489" y="29695"/>
                  <a:pt x="219929" y="29256"/>
                  <a:pt x="219369" y="28817"/>
                </a:cubicBezTo>
                <a:cubicBezTo>
                  <a:pt x="218803" y="28378"/>
                  <a:pt x="218237" y="27951"/>
                  <a:pt x="217671" y="27523"/>
                </a:cubicBezTo>
                <a:cubicBezTo>
                  <a:pt x="217100" y="27090"/>
                  <a:pt x="216528" y="26668"/>
                  <a:pt x="215951" y="26252"/>
                </a:cubicBezTo>
                <a:cubicBezTo>
                  <a:pt x="215374" y="25831"/>
                  <a:pt x="214797" y="25420"/>
                  <a:pt x="214214" y="25010"/>
                </a:cubicBezTo>
                <a:cubicBezTo>
                  <a:pt x="213630" y="24600"/>
                  <a:pt x="213047" y="24196"/>
                  <a:pt x="212459" y="23791"/>
                </a:cubicBezTo>
                <a:cubicBezTo>
                  <a:pt x="211870" y="23393"/>
                  <a:pt x="211275" y="22994"/>
                  <a:pt x="210681" y="22607"/>
                </a:cubicBezTo>
                <a:cubicBezTo>
                  <a:pt x="210086" y="22214"/>
                  <a:pt x="209491" y="21827"/>
                  <a:pt x="208885" y="21446"/>
                </a:cubicBezTo>
                <a:cubicBezTo>
                  <a:pt x="208285" y="21065"/>
                  <a:pt x="207684" y="20689"/>
                  <a:pt x="207078" y="20314"/>
                </a:cubicBezTo>
                <a:cubicBezTo>
                  <a:pt x="206466" y="19944"/>
                  <a:pt x="205860" y="19574"/>
                  <a:pt x="205248" y="19216"/>
                </a:cubicBezTo>
                <a:cubicBezTo>
                  <a:pt x="204636" y="18852"/>
                  <a:pt x="204019" y="18494"/>
                  <a:pt x="203401" y="18141"/>
                </a:cubicBezTo>
                <a:cubicBezTo>
                  <a:pt x="202783" y="17789"/>
                  <a:pt x="202160" y="17437"/>
                  <a:pt x="201536" y="17096"/>
                </a:cubicBezTo>
                <a:cubicBezTo>
                  <a:pt x="200913" y="16755"/>
                  <a:pt x="200284" y="16414"/>
                  <a:pt x="199655" y="16079"/>
                </a:cubicBezTo>
                <a:cubicBezTo>
                  <a:pt x="199025" y="15750"/>
                  <a:pt x="198396" y="15421"/>
                  <a:pt x="197761" y="15097"/>
                </a:cubicBezTo>
                <a:cubicBezTo>
                  <a:pt x="197126" y="14774"/>
                  <a:pt x="196491" y="14456"/>
                  <a:pt x="195850" y="14138"/>
                </a:cubicBezTo>
                <a:cubicBezTo>
                  <a:pt x="195209" y="13826"/>
                  <a:pt x="194569" y="13520"/>
                  <a:pt x="193928" y="13214"/>
                </a:cubicBezTo>
                <a:cubicBezTo>
                  <a:pt x="193281" y="12913"/>
                  <a:pt x="192635" y="12613"/>
                  <a:pt x="191988" y="12318"/>
                </a:cubicBezTo>
                <a:cubicBezTo>
                  <a:pt x="191336" y="12029"/>
                  <a:pt x="190689" y="11741"/>
                  <a:pt x="190031" y="11458"/>
                </a:cubicBezTo>
                <a:cubicBezTo>
                  <a:pt x="189379" y="11175"/>
                  <a:pt x="188727" y="10897"/>
                  <a:pt x="188069" y="10626"/>
                </a:cubicBezTo>
                <a:cubicBezTo>
                  <a:pt x="187410" y="10348"/>
                  <a:pt x="186752" y="10083"/>
                  <a:pt x="186088" y="9823"/>
                </a:cubicBezTo>
                <a:cubicBezTo>
                  <a:pt x="185425" y="9557"/>
                  <a:pt x="184761" y="9303"/>
                  <a:pt x="184097" y="9049"/>
                </a:cubicBezTo>
                <a:cubicBezTo>
                  <a:pt x="183427" y="8800"/>
                  <a:pt x="182763" y="8552"/>
                  <a:pt x="182094" y="8309"/>
                </a:cubicBezTo>
                <a:cubicBezTo>
                  <a:pt x="181424" y="8067"/>
                  <a:pt x="180749" y="7830"/>
                  <a:pt x="180079" y="7604"/>
                </a:cubicBezTo>
                <a:cubicBezTo>
                  <a:pt x="179404" y="7373"/>
                  <a:pt x="178728" y="7148"/>
                  <a:pt x="178053" y="6923"/>
                </a:cubicBezTo>
                <a:cubicBezTo>
                  <a:pt x="177377" y="6703"/>
                  <a:pt x="176696" y="6489"/>
                  <a:pt x="176015" y="6281"/>
                </a:cubicBezTo>
                <a:cubicBezTo>
                  <a:pt x="175334" y="6074"/>
                  <a:pt x="174653" y="5866"/>
                  <a:pt x="173971" y="5669"/>
                </a:cubicBezTo>
                <a:cubicBezTo>
                  <a:pt x="173284" y="5473"/>
                  <a:pt x="172603" y="5276"/>
                  <a:pt x="171916" y="5091"/>
                </a:cubicBezTo>
                <a:cubicBezTo>
                  <a:pt x="171229" y="4901"/>
                  <a:pt x="170537" y="4716"/>
                  <a:pt x="169850" y="4543"/>
                </a:cubicBezTo>
                <a:cubicBezTo>
                  <a:pt x="169160" y="4364"/>
                  <a:pt x="168469" y="4190"/>
                  <a:pt x="167777" y="4028"/>
                </a:cubicBezTo>
                <a:cubicBezTo>
                  <a:pt x="167085" y="3861"/>
                  <a:pt x="166391" y="3699"/>
                  <a:pt x="165697" y="3543"/>
                </a:cubicBezTo>
                <a:cubicBezTo>
                  <a:pt x="165002" y="3387"/>
                  <a:pt x="164306" y="3237"/>
                  <a:pt x="163609" y="3093"/>
                </a:cubicBezTo>
                <a:cubicBezTo>
                  <a:pt x="162912" y="2948"/>
                  <a:pt x="162213" y="2810"/>
                  <a:pt x="161514" y="2677"/>
                </a:cubicBezTo>
                <a:cubicBezTo>
                  <a:pt x="160815" y="2544"/>
                  <a:pt x="160114" y="2417"/>
                  <a:pt x="159414" y="2290"/>
                </a:cubicBezTo>
                <a:cubicBezTo>
                  <a:pt x="158712" y="2168"/>
                  <a:pt x="158010" y="2053"/>
                  <a:pt x="157306" y="1943"/>
                </a:cubicBezTo>
                <a:cubicBezTo>
                  <a:pt x="156603" y="1827"/>
                  <a:pt x="155900" y="1723"/>
                  <a:pt x="155195" y="1625"/>
                </a:cubicBezTo>
                <a:cubicBezTo>
                  <a:pt x="154490" y="1521"/>
                  <a:pt x="153784" y="1429"/>
                  <a:pt x="153078" y="1336"/>
                </a:cubicBezTo>
                <a:cubicBezTo>
                  <a:pt x="152372" y="1250"/>
                  <a:pt x="151665" y="1169"/>
                  <a:pt x="150958" y="1088"/>
                </a:cubicBezTo>
                <a:cubicBezTo>
                  <a:pt x="150250" y="1007"/>
                  <a:pt x="149541" y="938"/>
                  <a:pt x="148833" y="869"/>
                </a:cubicBezTo>
                <a:cubicBezTo>
                  <a:pt x="148124" y="805"/>
                  <a:pt x="147415" y="741"/>
                  <a:pt x="146705" y="684"/>
                </a:cubicBezTo>
                <a:cubicBezTo>
                  <a:pt x="145996" y="632"/>
                  <a:pt x="145286" y="580"/>
                  <a:pt x="144575" y="533"/>
                </a:cubicBezTo>
                <a:cubicBezTo>
                  <a:pt x="143865" y="493"/>
                  <a:pt x="143154" y="453"/>
                  <a:pt x="142443" y="418"/>
                </a:cubicBezTo>
                <a:cubicBezTo>
                  <a:pt x="141731" y="383"/>
                  <a:pt x="141020" y="354"/>
                  <a:pt x="140308" y="331"/>
                </a:cubicBezTo>
                <a:cubicBezTo>
                  <a:pt x="139597" y="314"/>
                  <a:pt x="138886" y="297"/>
                  <a:pt x="138174" y="285"/>
                </a:cubicBezTo>
                <a:cubicBezTo>
                  <a:pt x="137462" y="273"/>
                  <a:pt x="136750" y="268"/>
                  <a:pt x="136038" y="268"/>
                </a:cubicBezTo>
                <a:cubicBezTo>
                  <a:pt x="135327" y="268"/>
                  <a:pt x="134614" y="273"/>
                  <a:pt x="133902" y="285"/>
                </a:cubicBezTo>
                <a:cubicBezTo>
                  <a:pt x="133191" y="297"/>
                  <a:pt x="132479" y="314"/>
                  <a:pt x="131768" y="331"/>
                </a:cubicBezTo>
                <a:cubicBezTo>
                  <a:pt x="131056" y="354"/>
                  <a:pt x="130345" y="383"/>
                  <a:pt x="129634" y="418"/>
                </a:cubicBezTo>
                <a:cubicBezTo>
                  <a:pt x="128923" y="453"/>
                  <a:pt x="128212" y="493"/>
                  <a:pt x="127502" y="533"/>
                </a:cubicBezTo>
                <a:cubicBezTo>
                  <a:pt x="126791" y="580"/>
                  <a:pt x="126081" y="632"/>
                  <a:pt x="125371" y="684"/>
                </a:cubicBezTo>
                <a:cubicBezTo>
                  <a:pt x="124661" y="741"/>
                  <a:pt x="123952" y="805"/>
                  <a:pt x="123244" y="869"/>
                </a:cubicBezTo>
                <a:cubicBezTo>
                  <a:pt x="122535" y="938"/>
                  <a:pt x="121826" y="1007"/>
                  <a:pt x="121119" y="1088"/>
                </a:cubicBezTo>
                <a:cubicBezTo>
                  <a:pt x="120411" y="1169"/>
                  <a:pt x="119704" y="1250"/>
                  <a:pt x="118998" y="1336"/>
                </a:cubicBezTo>
                <a:cubicBezTo>
                  <a:pt x="118292" y="1429"/>
                  <a:pt x="117586" y="1521"/>
                  <a:pt x="116881" y="1625"/>
                </a:cubicBezTo>
                <a:cubicBezTo>
                  <a:pt x="116177" y="1723"/>
                  <a:pt x="115473" y="1827"/>
                  <a:pt x="114770" y="1943"/>
                </a:cubicBezTo>
                <a:cubicBezTo>
                  <a:pt x="114067" y="2053"/>
                  <a:pt x="113365" y="2168"/>
                  <a:pt x="112663" y="2290"/>
                </a:cubicBezTo>
                <a:cubicBezTo>
                  <a:pt x="111962" y="2417"/>
                  <a:pt x="111262" y="2544"/>
                  <a:pt x="110562" y="2677"/>
                </a:cubicBezTo>
                <a:cubicBezTo>
                  <a:pt x="109863" y="2810"/>
                  <a:pt x="109165" y="2948"/>
                  <a:pt x="108467" y="3093"/>
                </a:cubicBezTo>
                <a:cubicBezTo>
                  <a:pt x="107771" y="3237"/>
                  <a:pt x="107075" y="3387"/>
                  <a:pt x="106380" y="3543"/>
                </a:cubicBezTo>
                <a:cubicBezTo>
                  <a:pt x="105685" y="3699"/>
                  <a:pt x="104992" y="3861"/>
                  <a:pt x="104300" y="4028"/>
                </a:cubicBezTo>
                <a:cubicBezTo>
                  <a:pt x="103607" y="4190"/>
                  <a:pt x="102916" y="4364"/>
                  <a:pt x="102227" y="4543"/>
                </a:cubicBezTo>
                <a:cubicBezTo>
                  <a:pt x="101537" y="4716"/>
                  <a:pt x="100849" y="4901"/>
                  <a:pt x="100163" y="5091"/>
                </a:cubicBezTo>
                <a:cubicBezTo>
                  <a:pt x="99476" y="5276"/>
                  <a:pt x="98791" y="5473"/>
                  <a:pt x="98107" y="5669"/>
                </a:cubicBezTo>
                <a:cubicBezTo>
                  <a:pt x="97424" y="5866"/>
                  <a:pt x="96742" y="6074"/>
                  <a:pt x="96061" y="6281"/>
                </a:cubicBezTo>
                <a:cubicBezTo>
                  <a:pt x="95381" y="6489"/>
                  <a:pt x="94702" y="6703"/>
                  <a:pt x="94025" y="6923"/>
                </a:cubicBezTo>
                <a:cubicBezTo>
                  <a:pt x="93348" y="7148"/>
                  <a:pt x="92673" y="7373"/>
                  <a:pt x="91999" y="7604"/>
                </a:cubicBezTo>
                <a:cubicBezTo>
                  <a:pt x="91326" y="7830"/>
                  <a:pt x="90654" y="8067"/>
                  <a:pt x="89984" y="8309"/>
                </a:cubicBezTo>
                <a:cubicBezTo>
                  <a:pt x="89315" y="8552"/>
                  <a:pt x="88647" y="8800"/>
                  <a:pt x="87980" y="9049"/>
                </a:cubicBezTo>
                <a:cubicBezTo>
                  <a:pt x="87315" y="9303"/>
                  <a:pt x="86651" y="9557"/>
                  <a:pt x="85989" y="9823"/>
                </a:cubicBezTo>
                <a:cubicBezTo>
                  <a:pt x="85327" y="10083"/>
                  <a:pt x="84667" y="10348"/>
                  <a:pt x="84009" y="10626"/>
                </a:cubicBezTo>
                <a:cubicBezTo>
                  <a:pt x="83352" y="10897"/>
                  <a:pt x="82696" y="11175"/>
                  <a:pt x="82043" y="11458"/>
                </a:cubicBezTo>
                <a:cubicBezTo>
                  <a:pt x="81390" y="11741"/>
                  <a:pt x="80738" y="12029"/>
                  <a:pt x="80090" y="12318"/>
                </a:cubicBezTo>
                <a:cubicBezTo>
                  <a:pt x="79441" y="12613"/>
                  <a:pt x="78794" y="12913"/>
                  <a:pt x="78150" y="13214"/>
                </a:cubicBezTo>
                <a:cubicBezTo>
                  <a:pt x="77506" y="13520"/>
                  <a:pt x="76864" y="13826"/>
                  <a:pt x="76225" y="14138"/>
                </a:cubicBezTo>
                <a:cubicBezTo>
                  <a:pt x="75586" y="14456"/>
                  <a:pt x="74949" y="14774"/>
                  <a:pt x="74315" y="15097"/>
                </a:cubicBezTo>
                <a:cubicBezTo>
                  <a:pt x="73680" y="15421"/>
                  <a:pt x="73049" y="15750"/>
                  <a:pt x="72419" y="16079"/>
                </a:cubicBezTo>
                <a:cubicBezTo>
                  <a:pt x="71790" y="16414"/>
                  <a:pt x="71164" y="16755"/>
                  <a:pt x="70540" y="17096"/>
                </a:cubicBezTo>
                <a:cubicBezTo>
                  <a:pt x="69916" y="17437"/>
                  <a:pt x="69295" y="17789"/>
                  <a:pt x="68677" y="18141"/>
                </a:cubicBezTo>
                <a:cubicBezTo>
                  <a:pt x="68059" y="18494"/>
                  <a:pt x="67443" y="18852"/>
                  <a:pt x="66830" y="19216"/>
                </a:cubicBezTo>
                <a:cubicBezTo>
                  <a:pt x="66217" y="19574"/>
                  <a:pt x="65607" y="19944"/>
                  <a:pt x="65001" y="20314"/>
                </a:cubicBezTo>
                <a:cubicBezTo>
                  <a:pt x="64393" y="20689"/>
                  <a:pt x="63790" y="21065"/>
                  <a:pt x="63189" y="21446"/>
                </a:cubicBezTo>
                <a:cubicBezTo>
                  <a:pt x="62587" y="21827"/>
                  <a:pt x="61989" y="22214"/>
                  <a:pt x="61394" y="22607"/>
                </a:cubicBezTo>
                <a:cubicBezTo>
                  <a:pt x="60799" y="22994"/>
                  <a:pt x="60208" y="23393"/>
                  <a:pt x="59619" y="23791"/>
                </a:cubicBezTo>
                <a:cubicBezTo>
                  <a:pt x="59030" y="24196"/>
                  <a:pt x="58444" y="24600"/>
                  <a:pt x="57861" y="25010"/>
                </a:cubicBezTo>
                <a:cubicBezTo>
                  <a:pt x="57280" y="25420"/>
                  <a:pt x="56700" y="25831"/>
                  <a:pt x="56124" y="26252"/>
                </a:cubicBezTo>
                <a:cubicBezTo>
                  <a:pt x="55548" y="26668"/>
                  <a:pt x="54976" y="27090"/>
                  <a:pt x="54406" y="27523"/>
                </a:cubicBezTo>
                <a:cubicBezTo>
                  <a:pt x="53837" y="27951"/>
                  <a:pt x="53271" y="28378"/>
                  <a:pt x="52709" y="28817"/>
                </a:cubicBezTo>
                <a:cubicBezTo>
                  <a:pt x="52146" y="29256"/>
                  <a:pt x="51587" y="29695"/>
                  <a:pt x="51032" y="30140"/>
                </a:cubicBezTo>
                <a:cubicBezTo>
                  <a:pt x="50476" y="30585"/>
                  <a:pt x="49924" y="31036"/>
                  <a:pt x="49375" y="31492"/>
                </a:cubicBezTo>
                <a:cubicBezTo>
                  <a:pt x="48827" y="31943"/>
                  <a:pt x="48282" y="32399"/>
                  <a:pt x="47741" y="32867"/>
                </a:cubicBezTo>
                <a:cubicBezTo>
                  <a:pt x="47199" y="33329"/>
                  <a:pt x="46662" y="33791"/>
                  <a:pt x="46128" y="34265"/>
                </a:cubicBezTo>
                <a:cubicBezTo>
                  <a:pt x="45594" y="34739"/>
                  <a:pt x="45063" y="35212"/>
                  <a:pt x="44537" y="35692"/>
                </a:cubicBezTo>
                <a:cubicBezTo>
                  <a:pt x="44010" y="36171"/>
                  <a:pt x="43488" y="36656"/>
                  <a:pt x="42969" y="37142"/>
                </a:cubicBezTo>
                <a:cubicBezTo>
                  <a:pt x="42450" y="37627"/>
                  <a:pt x="41934" y="38124"/>
                  <a:pt x="41423" y="38615"/>
                </a:cubicBezTo>
                <a:cubicBezTo>
                  <a:pt x="40912" y="39112"/>
                  <a:pt x="40405" y="39614"/>
                  <a:pt x="39902" y="40117"/>
                </a:cubicBezTo>
                <a:cubicBezTo>
                  <a:pt x="39398" y="40619"/>
                  <a:pt x="38898" y="41128"/>
                  <a:pt x="38403" y="41636"/>
                </a:cubicBezTo>
                <a:cubicBezTo>
                  <a:pt x="37908" y="42150"/>
                  <a:pt x="37417" y="42664"/>
                  <a:pt x="36929" y="43184"/>
                </a:cubicBezTo>
                <a:cubicBezTo>
                  <a:pt x="36442" y="43704"/>
                  <a:pt x="35959" y="44230"/>
                  <a:pt x="35480" y="44756"/>
                </a:cubicBezTo>
                <a:cubicBezTo>
                  <a:pt x="35001" y="45281"/>
                  <a:pt x="34526" y="45813"/>
                  <a:pt x="34054" y="46344"/>
                </a:cubicBezTo>
                <a:cubicBezTo>
                  <a:pt x="33584" y="46882"/>
                  <a:pt x="33118" y="47419"/>
                  <a:pt x="32655" y="47962"/>
                </a:cubicBezTo>
                <a:cubicBezTo>
                  <a:pt x="32193" y="48505"/>
                  <a:pt x="31734" y="49048"/>
                  <a:pt x="31281" y="49597"/>
                </a:cubicBezTo>
                <a:cubicBezTo>
                  <a:pt x="30827" y="50146"/>
                  <a:pt x="30378" y="50700"/>
                  <a:pt x="29933" y="51255"/>
                </a:cubicBezTo>
                <a:cubicBezTo>
                  <a:pt x="29488" y="51809"/>
                  <a:pt x="29047" y="52370"/>
                  <a:pt x="28610" y="52930"/>
                </a:cubicBezTo>
                <a:cubicBezTo>
                  <a:pt x="28174" y="53496"/>
                  <a:pt x="27742" y="54062"/>
                  <a:pt x="27315" y="54628"/>
                </a:cubicBezTo>
                <a:cubicBezTo>
                  <a:pt x="26888" y="55200"/>
                  <a:pt x="26464" y="55772"/>
                  <a:pt x="26046" y="56350"/>
                </a:cubicBezTo>
                <a:cubicBezTo>
                  <a:pt x="25627" y="56928"/>
                  <a:pt x="25213" y="57505"/>
                  <a:pt x="24804" y="58089"/>
                </a:cubicBezTo>
                <a:cubicBezTo>
                  <a:pt x="24395" y="58672"/>
                  <a:pt x="23990" y="59256"/>
                  <a:pt x="23590" y="59845"/>
                </a:cubicBezTo>
                <a:cubicBezTo>
                  <a:pt x="23190" y="60434"/>
                  <a:pt x="22795" y="61029"/>
                  <a:pt x="22404" y="61624"/>
                </a:cubicBezTo>
                <a:cubicBezTo>
                  <a:pt x="22013" y="62219"/>
                  <a:pt x="21627" y="62820"/>
                  <a:pt x="21245" y="63421"/>
                </a:cubicBezTo>
                <a:cubicBezTo>
                  <a:pt x="20864" y="64022"/>
                  <a:pt x="20487" y="64628"/>
                  <a:pt x="20115" y="65235"/>
                </a:cubicBezTo>
                <a:cubicBezTo>
                  <a:pt x="19743" y="65841"/>
                  <a:pt x="19376" y="66448"/>
                  <a:pt x="19013" y="67066"/>
                </a:cubicBezTo>
                <a:cubicBezTo>
                  <a:pt x="18651" y="67679"/>
                  <a:pt x="18294" y="68291"/>
                  <a:pt x="17941" y="68909"/>
                </a:cubicBezTo>
                <a:cubicBezTo>
                  <a:pt x="17588" y="69533"/>
                  <a:pt x="17241" y="70151"/>
                  <a:pt x="16897" y="70775"/>
                </a:cubicBezTo>
                <a:cubicBezTo>
                  <a:pt x="16554" y="71399"/>
                  <a:pt x="16217" y="72029"/>
                  <a:pt x="15883" y="72658"/>
                </a:cubicBezTo>
                <a:cubicBezTo>
                  <a:pt x="15550" y="73288"/>
                  <a:pt x="15222" y="73918"/>
                  <a:pt x="14899" y="74553"/>
                </a:cubicBezTo>
                <a:cubicBezTo>
                  <a:pt x="14576" y="75188"/>
                  <a:pt x="14257" y="75824"/>
                  <a:pt x="13944" y="76465"/>
                </a:cubicBezTo>
                <a:cubicBezTo>
                  <a:pt x="13631" y="77106"/>
                  <a:pt x="13323" y="77748"/>
                  <a:pt x="13020" y="78395"/>
                </a:cubicBezTo>
                <a:cubicBezTo>
                  <a:pt x="12716" y="79036"/>
                  <a:pt x="12419" y="79683"/>
                  <a:pt x="12126" y="80330"/>
                </a:cubicBezTo>
                <a:cubicBezTo>
                  <a:pt x="11833" y="80983"/>
                  <a:pt x="11545" y="81636"/>
                  <a:pt x="11262" y="82288"/>
                </a:cubicBezTo>
                <a:cubicBezTo>
                  <a:pt x="10979" y="82941"/>
                  <a:pt x="10702" y="83600"/>
                  <a:pt x="10429" y="84258"/>
                </a:cubicBezTo>
                <a:cubicBezTo>
                  <a:pt x="10157" y="84911"/>
                  <a:pt x="9890" y="85575"/>
                  <a:pt x="9628" y="86234"/>
                </a:cubicBezTo>
                <a:cubicBezTo>
                  <a:pt x="9366" y="86898"/>
                  <a:pt x="9109" y="87563"/>
                  <a:pt x="8857" y="88227"/>
                </a:cubicBezTo>
                <a:cubicBezTo>
                  <a:pt x="8606" y="88897"/>
                  <a:pt x="8359" y="89561"/>
                  <a:pt x="8118" y="90232"/>
                </a:cubicBezTo>
                <a:cubicBezTo>
                  <a:pt x="7877" y="90907"/>
                  <a:pt x="7641" y="91578"/>
                  <a:pt x="7411" y="92253"/>
                </a:cubicBezTo>
                <a:cubicBezTo>
                  <a:pt x="7180" y="92924"/>
                  <a:pt x="6955" y="93600"/>
                  <a:pt x="6735" y="94275"/>
                </a:cubicBezTo>
                <a:cubicBezTo>
                  <a:pt x="6515" y="94957"/>
                  <a:pt x="6300" y="95633"/>
                  <a:pt x="6090" y="96315"/>
                </a:cubicBezTo>
                <a:cubicBezTo>
                  <a:pt x="5881" y="96996"/>
                  <a:pt x="5677" y="97678"/>
                  <a:pt x="5479" y="98365"/>
                </a:cubicBezTo>
                <a:cubicBezTo>
                  <a:pt x="5280" y="99047"/>
                  <a:pt x="5087" y="99735"/>
                  <a:pt x="4899" y="100422"/>
                </a:cubicBezTo>
                <a:cubicBezTo>
                  <a:pt x="4711" y="101109"/>
                  <a:pt x="4529" y="101797"/>
                  <a:pt x="4352" y="102484"/>
                </a:cubicBezTo>
                <a:cubicBezTo>
                  <a:pt x="4174" y="103178"/>
                  <a:pt x="4003" y="103865"/>
                  <a:pt x="3837" y="104558"/>
                </a:cubicBezTo>
                <a:cubicBezTo>
                  <a:pt x="3670" y="105252"/>
                  <a:pt x="3510" y="105945"/>
                  <a:pt x="3355" y="106644"/>
                </a:cubicBezTo>
                <a:cubicBezTo>
                  <a:pt x="3199" y="107337"/>
                  <a:pt x="3049" y="108036"/>
                  <a:pt x="2905" y="108729"/>
                </a:cubicBezTo>
                <a:cubicBezTo>
                  <a:pt x="2761" y="109428"/>
                  <a:pt x="2622" y="110127"/>
                  <a:pt x="2488" y="110826"/>
                </a:cubicBezTo>
                <a:cubicBezTo>
                  <a:pt x="2355" y="111525"/>
                  <a:pt x="2227" y="112230"/>
                  <a:pt x="2105" y="112929"/>
                </a:cubicBezTo>
                <a:cubicBezTo>
                  <a:pt x="1983" y="113634"/>
                  <a:pt x="1865" y="114333"/>
                  <a:pt x="1754" y="115038"/>
                </a:cubicBezTo>
                <a:cubicBezTo>
                  <a:pt x="1643" y="115742"/>
                  <a:pt x="1537" y="116447"/>
                  <a:pt x="1436" y="117152"/>
                </a:cubicBezTo>
                <a:cubicBezTo>
                  <a:pt x="1337" y="117857"/>
                  <a:pt x="1241" y="118562"/>
                  <a:pt x="1152" y="119266"/>
                </a:cubicBezTo>
                <a:cubicBezTo>
                  <a:pt x="1063" y="119977"/>
                  <a:pt x="979" y="120682"/>
                  <a:pt x="901" y="121392"/>
                </a:cubicBezTo>
                <a:cubicBezTo>
                  <a:pt x="823" y="122097"/>
                  <a:pt x="751" y="122808"/>
                  <a:pt x="684" y="123518"/>
                </a:cubicBezTo>
                <a:cubicBezTo>
                  <a:pt x="617" y="124229"/>
                  <a:pt x="556" y="124939"/>
                  <a:pt x="499" y="125644"/>
                </a:cubicBezTo>
                <a:cubicBezTo>
                  <a:pt x="444" y="126355"/>
                  <a:pt x="393" y="127065"/>
                  <a:pt x="349" y="127776"/>
                </a:cubicBezTo>
                <a:cubicBezTo>
                  <a:pt x="304" y="128492"/>
                  <a:pt x="265" y="129203"/>
                  <a:pt x="231" y="129913"/>
                </a:cubicBezTo>
                <a:cubicBezTo>
                  <a:pt x="198" y="130624"/>
                  <a:pt x="170" y="131334"/>
                  <a:pt x="147" y="132051"/>
                </a:cubicBezTo>
                <a:cubicBezTo>
                  <a:pt x="125" y="132761"/>
                  <a:pt x="108" y="133472"/>
                  <a:pt x="97" y="134182"/>
                </a:cubicBezTo>
                <a:cubicBezTo>
                  <a:pt x="86" y="134899"/>
                  <a:pt x="80" y="135609"/>
                  <a:pt x="80" y="136320"/>
                </a:cubicBezTo>
                <a:cubicBezTo>
                  <a:pt x="80" y="137036"/>
                  <a:pt x="86" y="137747"/>
                  <a:pt x="97" y="138457"/>
                </a:cubicBezTo>
                <a:cubicBezTo>
                  <a:pt x="108" y="139174"/>
                  <a:pt x="125" y="139884"/>
                  <a:pt x="147" y="140595"/>
                </a:cubicBezTo>
                <a:cubicBezTo>
                  <a:pt x="170" y="141305"/>
                  <a:pt x="198" y="142022"/>
                  <a:pt x="231" y="142732"/>
                </a:cubicBezTo>
                <a:cubicBezTo>
                  <a:pt x="265" y="143443"/>
                  <a:pt x="304" y="144153"/>
                  <a:pt x="349" y="144864"/>
                </a:cubicBezTo>
                <a:cubicBezTo>
                  <a:pt x="393" y="145574"/>
                  <a:pt x="444" y="146285"/>
                  <a:pt x="499" y="146995"/>
                </a:cubicBezTo>
                <a:cubicBezTo>
                  <a:pt x="556" y="147706"/>
                  <a:pt x="617" y="148417"/>
                  <a:pt x="684" y="149127"/>
                </a:cubicBezTo>
                <a:cubicBezTo>
                  <a:pt x="751" y="149832"/>
                  <a:pt x="823" y="150543"/>
                  <a:pt x="901" y="151253"/>
                </a:cubicBezTo>
                <a:cubicBezTo>
                  <a:pt x="979" y="151958"/>
                  <a:pt x="1063" y="152668"/>
                  <a:pt x="1152" y="153373"/>
                </a:cubicBezTo>
                <a:cubicBezTo>
                  <a:pt x="1241" y="154078"/>
                  <a:pt x="1337" y="154789"/>
                  <a:pt x="1436" y="155493"/>
                </a:cubicBezTo>
                <a:cubicBezTo>
                  <a:pt x="1537" y="156198"/>
                  <a:pt x="1643" y="156903"/>
                  <a:pt x="1754" y="157608"/>
                </a:cubicBezTo>
                <a:cubicBezTo>
                  <a:pt x="1865" y="158307"/>
                  <a:pt x="1983" y="159011"/>
                  <a:pt x="2105" y="159711"/>
                </a:cubicBezTo>
                <a:cubicBezTo>
                  <a:pt x="2227" y="160415"/>
                  <a:pt x="2355" y="161114"/>
                  <a:pt x="2488" y="161813"/>
                </a:cubicBezTo>
                <a:cubicBezTo>
                  <a:pt x="2622" y="162518"/>
                  <a:pt x="2761" y="163211"/>
                  <a:pt x="2905" y="163910"/>
                </a:cubicBezTo>
                <a:cubicBezTo>
                  <a:pt x="3049" y="164609"/>
                  <a:pt x="3199" y="165308"/>
                  <a:pt x="3355" y="166002"/>
                </a:cubicBezTo>
                <a:cubicBezTo>
                  <a:pt x="3510" y="166695"/>
                  <a:pt x="3670" y="167388"/>
                  <a:pt x="3837" y="168081"/>
                </a:cubicBezTo>
                <a:cubicBezTo>
                  <a:pt x="4003" y="168774"/>
                  <a:pt x="4174" y="169468"/>
                  <a:pt x="4352" y="170155"/>
                </a:cubicBezTo>
                <a:cubicBezTo>
                  <a:pt x="4529" y="170848"/>
                  <a:pt x="4711" y="171535"/>
                  <a:pt x="4899" y="172223"/>
                </a:cubicBezTo>
                <a:cubicBezTo>
                  <a:pt x="5087" y="172910"/>
                  <a:pt x="5280" y="173595"/>
                  <a:pt x="5479" y="174279"/>
                </a:cubicBezTo>
                <a:cubicBezTo>
                  <a:pt x="5677" y="174964"/>
                  <a:pt x="5881" y="175646"/>
                  <a:pt x="6090" y="176327"/>
                </a:cubicBezTo>
                <a:cubicBezTo>
                  <a:pt x="6300" y="177008"/>
                  <a:pt x="6515" y="177687"/>
                  <a:pt x="6735" y="178365"/>
                </a:cubicBezTo>
                <a:cubicBezTo>
                  <a:pt x="6955" y="179042"/>
                  <a:pt x="7180" y="179718"/>
                  <a:pt x="7411" y="180392"/>
                </a:cubicBezTo>
                <a:cubicBezTo>
                  <a:pt x="7641" y="181066"/>
                  <a:pt x="7877" y="181738"/>
                  <a:pt x="8118" y="182409"/>
                </a:cubicBezTo>
                <a:cubicBezTo>
                  <a:pt x="8359" y="183079"/>
                  <a:pt x="8606" y="183747"/>
                  <a:pt x="8857" y="184413"/>
                </a:cubicBezTo>
                <a:cubicBezTo>
                  <a:pt x="9109" y="185080"/>
                  <a:pt x="9366" y="185744"/>
                  <a:pt x="9628" y="186407"/>
                </a:cubicBezTo>
                <a:cubicBezTo>
                  <a:pt x="9890" y="187069"/>
                  <a:pt x="10157" y="187729"/>
                  <a:pt x="10429" y="188387"/>
                </a:cubicBezTo>
                <a:cubicBezTo>
                  <a:pt x="10702" y="189046"/>
                  <a:pt x="10979" y="189701"/>
                  <a:pt x="11262" y="190355"/>
                </a:cubicBezTo>
                <a:cubicBezTo>
                  <a:pt x="11545" y="191009"/>
                  <a:pt x="11833" y="191661"/>
                  <a:pt x="12126" y="192310"/>
                </a:cubicBezTo>
                <a:cubicBezTo>
                  <a:pt x="12419" y="192959"/>
                  <a:pt x="12716" y="193606"/>
                  <a:pt x="13020" y="194251"/>
                </a:cubicBezTo>
                <a:cubicBezTo>
                  <a:pt x="13323" y="194895"/>
                  <a:pt x="13631" y="195538"/>
                  <a:pt x="13944" y="196177"/>
                </a:cubicBezTo>
                <a:cubicBezTo>
                  <a:pt x="14257" y="196817"/>
                  <a:pt x="14576" y="197455"/>
                  <a:pt x="14899" y="198089"/>
                </a:cubicBezTo>
                <a:cubicBezTo>
                  <a:pt x="15222" y="198724"/>
                  <a:pt x="15550" y="199356"/>
                  <a:pt x="15883" y="199985"/>
                </a:cubicBezTo>
                <a:cubicBezTo>
                  <a:pt x="16217" y="200615"/>
                  <a:pt x="16554" y="201242"/>
                  <a:pt x="16897" y="201866"/>
                </a:cubicBezTo>
                <a:cubicBezTo>
                  <a:pt x="17241" y="202491"/>
                  <a:pt x="17588" y="203112"/>
                  <a:pt x="17941" y="203731"/>
                </a:cubicBezTo>
                <a:cubicBezTo>
                  <a:pt x="18294" y="204350"/>
                  <a:pt x="18651" y="204966"/>
                  <a:pt x="19013" y="205579"/>
                </a:cubicBezTo>
                <a:cubicBezTo>
                  <a:pt x="19376" y="206192"/>
                  <a:pt x="19743" y="206803"/>
                  <a:pt x="20115" y="207410"/>
                </a:cubicBezTo>
                <a:cubicBezTo>
                  <a:pt x="20487" y="208017"/>
                  <a:pt x="20864" y="208622"/>
                  <a:pt x="21245" y="209223"/>
                </a:cubicBezTo>
                <a:cubicBezTo>
                  <a:pt x="21627" y="209825"/>
                  <a:pt x="22013" y="210423"/>
                  <a:pt x="22404" y="211019"/>
                </a:cubicBezTo>
                <a:cubicBezTo>
                  <a:pt x="22795" y="211614"/>
                  <a:pt x="23190" y="212206"/>
                  <a:pt x="23590" y="212796"/>
                </a:cubicBezTo>
                <a:cubicBezTo>
                  <a:pt x="23990" y="213385"/>
                  <a:pt x="24395" y="213971"/>
                  <a:pt x="24804" y="214554"/>
                </a:cubicBezTo>
                <a:cubicBezTo>
                  <a:pt x="25213" y="215137"/>
                  <a:pt x="25627" y="215716"/>
                  <a:pt x="26046" y="216292"/>
                </a:cubicBezTo>
                <a:cubicBezTo>
                  <a:pt x="26464" y="216869"/>
                  <a:pt x="26888" y="217442"/>
                  <a:pt x="27315" y="218012"/>
                </a:cubicBezTo>
                <a:cubicBezTo>
                  <a:pt x="27742" y="218581"/>
                  <a:pt x="28174" y="219147"/>
                  <a:pt x="28610" y="219711"/>
                </a:cubicBezTo>
                <a:cubicBezTo>
                  <a:pt x="29047" y="220273"/>
                  <a:pt x="29488" y="220833"/>
                  <a:pt x="29933" y="221389"/>
                </a:cubicBezTo>
                <a:cubicBezTo>
                  <a:pt x="30378" y="221945"/>
                  <a:pt x="30827" y="222497"/>
                  <a:pt x="31281" y="223046"/>
                </a:cubicBezTo>
                <a:cubicBezTo>
                  <a:pt x="31734" y="223595"/>
                  <a:pt x="32193" y="224140"/>
                  <a:pt x="32655" y="224682"/>
                </a:cubicBezTo>
                <a:cubicBezTo>
                  <a:pt x="33118" y="225224"/>
                  <a:pt x="33584" y="225762"/>
                  <a:pt x="34054" y="226296"/>
                </a:cubicBezTo>
                <a:cubicBezTo>
                  <a:pt x="34526" y="226831"/>
                  <a:pt x="35001" y="227361"/>
                  <a:pt x="35480" y="227888"/>
                </a:cubicBezTo>
                <a:cubicBezTo>
                  <a:pt x="35959" y="228415"/>
                  <a:pt x="36442" y="228938"/>
                  <a:pt x="36929" y="229457"/>
                </a:cubicBezTo>
                <a:cubicBezTo>
                  <a:pt x="37417" y="229977"/>
                  <a:pt x="37908" y="230492"/>
                  <a:pt x="38403" y="231004"/>
                </a:cubicBezTo>
                <a:cubicBezTo>
                  <a:pt x="38898" y="231515"/>
                  <a:pt x="39398" y="232023"/>
                  <a:pt x="39902" y="232527"/>
                </a:cubicBezTo>
                <a:cubicBezTo>
                  <a:pt x="40405" y="233031"/>
                  <a:pt x="40912" y="233530"/>
                  <a:pt x="41423" y="234026"/>
                </a:cubicBezTo>
                <a:cubicBezTo>
                  <a:pt x="41934" y="234522"/>
                  <a:pt x="42450" y="235014"/>
                  <a:pt x="42969" y="235501"/>
                </a:cubicBezTo>
                <a:cubicBezTo>
                  <a:pt x="43488" y="235989"/>
                  <a:pt x="44010" y="236472"/>
                  <a:pt x="44537" y="236952"/>
                </a:cubicBezTo>
                <a:cubicBezTo>
                  <a:pt x="45063" y="237431"/>
                  <a:pt x="45594" y="237907"/>
                  <a:pt x="46128" y="238378"/>
                </a:cubicBezTo>
                <a:cubicBezTo>
                  <a:pt x="46662" y="238849"/>
                  <a:pt x="47199" y="239316"/>
                  <a:pt x="47741" y="239779"/>
                </a:cubicBezTo>
                <a:cubicBezTo>
                  <a:pt x="48282" y="240241"/>
                  <a:pt x="48827" y="240699"/>
                  <a:pt x="49375" y="241153"/>
                </a:cubicBezTo>
                <a:cubicBezTo>
                  <a:pt x="49924" y="241607"/>
                  <a:pt x="50476" y="242058"/>
                  <a:pt x="51032" y="242503"/>
                </a:cubicBezTo>
                <a:cubicBezTo>
                  <a:pt x="51587" y="242948"/>
                  <a:pt x="52146" y="243389"/>
                  <a:pt x="52709" y="243826"/>
                </a:cubicBezTo>
                <a:cubicBezTo>
                  <a:pt x="53271" y="244263"/>
                  <a:pt x="53837" y="244695"/>
                  <a:pt x="54406" y="245122"/>
                </a:cubicBezTo>
                <a:cubicBezTo>
                  <a:pt x="54976" y="245550"/>
                  <a:pt x="55548" y="245974"/>
                  <a:pt x="56124" y="246392"/>
                </a:cubicBezTo>
                <a:cubicBezTo>
                  <a:pt x="56700" y="246811"/>
                  <a:pt x="57280" y="247225"/>
                  <a:pt x="57861" y="247635"/>
                </a:cubicBezTo>
                <a:cubicBezTo>
                  <a:pt x="58444" y="248044"/>
                  <a:pt x="59030" y="248449"/>
                  <a:pt x="59619" y="248850"/>
                </a:cubicBezTo>
                <a:cubicBezTo>
                  <a:pt x="60208" y="249250"/>
                  <a:pt x="60799" y="249646"/>
                  <a:pt x="61394" y="250037"/>
                </a:cubicBezTo>
                <a:cubicBezTo>
                  <a:pt x="61989" y="250428"/>
                  <a:pt x="62587" y="250815"/>
                  <a:pt x="63189" y="251197"/>
                </a:cubicBezTo>
                <a:cubicBezTo>
                  <a:pt x="63790" y="251578"/>
                  <a:pt x="64393" y="251955"/>
                  <a:pt x="65001" y="252327"/>
                </a:cubicBezTo>
                <a:cubicBezTo>
                  <a:pt x="65607" y="252700"/>
                  <a:pt x="66217" y="253067"/>
                  <a:pt x="66830" y="253429"/>
                </a:cubicBezTo>
                <a:cubicBezTo>
                  <a:pt x="67443" y="253792"/>
                  <a:pt x="68059" y="254150"/>
                  <a:pt x="68677" y="254503"/>
                </a:cubicBezTo>
                <a:cubicBezTo>
                  <a:pt x="69295" y="254856"/>
                  <a:pt x="69916" y="255204"/>
                  <a:pt x="70540" y="255547"/>
                </a:cubicBezTo>
                <a:cubicBezTo>
                  <a:pt x="71164" y="255890"/>
                  <a:pt x="71790" y="256229"/>
                  <a:pt x="72419" y="256562"/>
                </a:cubicBezTo>
                <a:cubicBezTo>
                  <a:pt x="73049" y="256895"/>
                  <a:pt x="73680" y="257224"/>
                  <a:pt x="74315" y="257547"/>
                </a:cubicBezTo>
                <a:cubicBezTo>
                  <a:pt x="74949" y="257871"/>
                  <a:pt x="75586" y="258189"/>
                  <a:pt x="76225" y="258503"/>
                </a:cubicBezTo>
                <a:cubicBezTo>
                  <a:pt x="76864" y="258816"/>
                  <a:pt x="77506" y="259124"/>
                  <a:pt x="78150" y="259428"/>
                </a:cubicBezTo>
                <a:cubicBezTo>
                  <a:pt x="78794" y="259731"/>
                  <a:pt x="79441" y="260029"/>
                  <a:pt x="80090" y="260322"/>
                </a:cubicBezTo>
                <a:cubicBezTo>
                  <a:pt x="80738" y="260615"/>
                  <a:pt x="81390" y="260904"/>
                  <a:pt x="82043" y="261187"/>
                </a:cubicBezTo>
                <a:cubicBezTo>
                  <a:pt x="82696" y="261469"/>
                  <a:pt x="83352" y="261747"/>
                  <a:pt x="84009" y="262020"/>
                </a:cubicBezTo>
                <a:cubicBezTo>
                  <a:pt x="84667" y="262292"/>
                  <a:pt x="85327" y="262560"/>
                  <a:pt x="85989" y="262822"/>
                </a:cubicBezTo>
                <a:cubicBezTo>
                  <a:pt x="86651" y="263084"/>
                  <a:pt x="87315" y="263341"/>
                  <a:pt x="87980" y="263593"/>
                </a:cubicBezTo>
                <a:cubicBezTo>
                  <a:pt x="88647" y="263845"/>
                  <a:pt x="89315" y="264092"/>
                  <a:pt x="89984" y="264333"/>
                </a:cubicBezTo>
                <a:cubicBezTo>
                  <a:pt x="90654" y="264574"/>
                  <a:pt x="91326" y="264810"/>
                  <a:pt x="91999" y="265041"/>
                </a:cubicBezTo>
                <a:cubicBezTo>
                  <a:pt x="92673" y="265271"/>
                  <a:pt x="93348" y="265497"/>
                  <a:pt x="94025" y="265717"/>
                </a:cubicBezTo>
                <a:cubicBezTo>
                  <a:pt x="94702" y="265938"/>
                  <a:pt x="95381" y="266152"/>
                  <a:pt x="96061" y="266362"/>
                </a:cubicBezTo>
                <a:cubicBezTo>
                  <a:pt x="96742" y="266571"/>
                  <a:pt x="97424" y="266775"/>
                  <a:pt x="98107" y="266974"/>
                </a:cubicBezTo>
                <a:cubicBezTo>
                  <a:pt x="98791" y="267173"/>
                  <a:pt x="99476" y="267366"/>
                  <a:pt x="100163" y="267554"/>
                </a:cubicBezTo>
                <a:cubicBezTo>
                  <a:pt x="100849" y="267742"/>
                  <a:pt x="101537" y="267925"/>
                  <a:pt x="102227" y="268102"/>
                </a:cubicBezTo>
                <a:cubicBezTo>
                  <a:pt x="102916" y="268279"/>
                  <a:pt x="103607" y="268451"/>
                  <a:pt x="104300" y="268617"/>
                </a:cubicBezTo>
                <a:cubicBezTo>
                  <a:pt x="104992" y="268783"/>
                  <a:pt x="105685" y="268944"/>
                  <a:pt x="106380" y="269100"/>
                </a:cubicBezTo>
                <a:cubicBezTo>
                  <a:pt x="107075" y="269255"/>
                  <a:pt x="107771" y="269405"/>
                  <a:pt x="108467" y="269549"/>
                </a:cubicBezTo>
                <a:cubicBezTo>
                  <a:pt x="109165" y="269694"/>
                  <a:pt x="109863" y="269833"/>
                  <a:pt x="110562" y="269966"/>
                </a:cubicBezTo>
                <a:cubicBezTo>
                  <a:pt x="111262" y="270100"/>
                  <a:pt x="111962" y="270228"/>
                  <a:pt x="112663" y="270351"/>
                </a:cubicBezTo>
                <a:cubicBezTo>
                  <a:pt x="113365" y="270473"/>
                  <a:pt x="114067" y="270590"/>
                  <a:pt x="114770" y="270701"/>
                </a:cubicBezTo>
                <a:cubicBezTo>
                  <a:pt x="115473" y="270813"/>
                  <a:pt x="116177" y="270918"/>
                  <a:pt x="116881" y="271019"/>
                </a:cubicBezTo>
                <a:cubicBezTo>
                  <a:pt x="117586" y="271119"/>
                  <a:pt x="118292" y="271214"/>
                  <a:pt x="118998" y="271304"/>
                </a:cubicBezTo>
                <a:cubicBezTo>
                  <a:pt x="119704" y="271393"/>
                  <a:pt x="120411" y="271476"/>
                  <a:pt x="121119" y="271554"/>
                </a:cubicBezTo>
                <a:cubicBezTo>
                  <a:pt x="121826" y="271633"/>
                  <a:pt x="122535" y="271705"/>
                  <a:pt x="123244" y="271772"/>
                </a:cubicBezTo>
                <a:cubicBezTo>
                  <a:pt x="123952" y="271840"/>
                  <a:pt x="124661" y="271901"/>
                  <a:pt x="125371" y="271957"/>
                </a:cubicBezTo>
                <a:cubicBezTo>
                  <a:pt x="126081" y="272013"/>
                  <a:pt x="126791" y="272063"/>
                  <a:pt x="127502" y="272108"/>
                </a:cubicBezTo>
                <a:cubicBezTo>
                  <a:pt x="128212" y="272152"/>
                  <a:pt x="128923" y="272192"/>
                  <a:pt x="129634" y="272225"/>
                </a:cubicBezTo>
                <a:cubicBezTo>
                  <a:pt x="130345" y="272259"/>
                  <a:pt x="131056" y="272287"/>
                  <a:pt x="131768" y="272309"/>
                </a:cubicBezTo>
                <a:cubicBezTo>
                  <a:pt x="132479" y="272331"/>
                  <a:pt x="133191" y="272348"/>
                  <a:pt x="133902" y="272360"/>
                </a:cubicBezTo>
                <a:cubicBezTo>
                  <a:pt x="134614" y="272371"/>
                  <a:pt x="135327" y="272376"/>
                  <a:pt x="136038" y="272376"/>
                </a:cubicBezTo>
                <a:cubicBezTo>
                  <a:pt x="136750" y="272376"/>
                  <a:pt x="137462" y="272371"/>
                  <a:pt x="138174" y="272360"/>
                </a:cubicBezTo>
                <a:cubicBezTo>
                  <a:pt x="138886" y="272348"/>
                  <a:pt x="139597" y="272331"/>
                  <a:pt x="140308" y="272309"/>
                </a:cubicBezTo>
                <a:cubicBezTo>
                  <a:pt x="141020" y="272287"/>
                  <a:pt x="141731" y="272259"/>
                  <a:pt x="142443" y="272225"/>
                </a:cubicBezTo>
                <a:cubicBezTo>
                  <a:pt x="143154" y="272192"/>
                  <a:pt x="143865" y="272152"/>
                  <a:pt x="144575" y="272108"/>
                </a:cubicBezTo>
                <a:cubicBezTo>
                  <a:pt x="145286" y="272063"/>
                  <a:pt x="145996" y="272013"/>
                  <a:pt x="146705" y="271957"/>
                </a:cubicBezTo>
                <a:cubicBezTo>
                  <a:pt x="147415" y="271901"/>
                  <a:pt x="148124" y="271840"/>
                  <a:pt x="148833" y="271772"/>
                </a:cubicBezTo>
                <a:cubicBezTo>
                  <a:pt x="149541" y="271705"/>
                  <a:pt x="150250" y="271633"/>
                  <a:pt x="150958" y="271554"/>
                </a:cubicBezTo>
                <a:cubicBezTo>
                  <a:pt x="151665" y="271476"/>
                  <a:pt x="152372" y="271393"/>
                  <a:pt x="153078" y="271304"/>
                </a:cubicBezTo>
                <a:cubicBezTo>
                  <a:pt x="153784" y="271214"/>
                  <a:pt x="154490" y="271119"/>
                  <a:pt x="155195" y="271019"/>
                </a:cubicBezTo>
                <a:cubicBezTo>
                  <a:pt x="155900" y="270918"/>
                  <a:pt x="156603" y="270813"/>
                  <a:pt x="157306" y="270701"/>
                </a:cubicBezTo>
                <a:cubicBezTo>
                  <a:pt x="158010" y="270590"/>
                  <a:pt x="158712" y="270473"/>
                  <a:pt x="159414" y="270351"/>
                </a:cubicBezTo>
                <a:cubicBezTo>
                  <a:pt x="160114" y="270228"/>
                  <a:pt x="160815" y="270100"/>
                  <a:pt x="161514" y="269966"/>
                </a:cubicBezTo>
                <a:cubicBezTo>
                  <a:pt x="162213" y="269833"/>
                  <a:pt x="162912" y="269694"/>
                  <a:pt x="163609" y="269549"/>
                </a:cubicBezTo>
                <a:cubicBezTo>
                  <a:pt x="164306" y="269405"/>
                  <a:pt x="165002" y="269255"/>
                  <a:pt x="165697" y="269100"/>
                </a:cubicBezTo>
                <a:cubicBezTo>
                  <a:pt x="166391" y="268944"/>
                  <a:pt x="167085" y="268783"/>
                  <a:pt x="167777" y="268617"/>
                </a:cubicBezTo>
                <a:cubicBezTo>
                  <a:pt x="168469" y="268451"/>
                  <a:pt x="169160" y="268279"/>
                  <a:pt x="169850" y="268102"/>
                </a:cubicBezTo>
                <a:cubicBezTo>
                  <a:pt x="170537" y="267925"/>
                  <a:pt x="171229" y="267742"/>
                  <a:pt x="171916" y="267554"/>
                </a:cubicBezTo>
                <a:cubicBezTo>
                  <a:pt x="172603" y="267366"/>
                  <a:pt x="173284" y="267173"/>
                  <a:pt x="173971" y="266974"/>
                </a:cubicBezTo>
                <a:cubicBezTo>
                  <a:pt x="174653" y="266775"/>
                  <a:pt x="175334" y="266571"/>
                  <a:pt x="176015" y="266362"/>
                </a:cubicBezTo>
                <a:cubicBezTo>
                  <a:pt x="176696" y="266152"/>
                  <a:pt x="177377" y="265938"/>
                  <a:pt x="178053" y="265717"/>
                </a:cubicBezTo>
                <a:cubicBezTo>
                  <a:pt x="178728" y="265497"/>
                  <a:pt x="179404" y="265271"/>
                  <a:pt x="180079" y="265041"/>
                </a:cubicBezTo>
                <a:cubicBezTo>
                  <a:pt x="180749" y="264810"/>
                  <a:pt x="181424" y="264574"/>
                  <a:pt x="182094" y="264333"/>
                </a:cubicBezTo>
                <a:cubicBezTo>
                  <a:pt x="182763" y="264092"/>
                  <a:pt x="183427" y="263845"/>
                  <a:pt x="184097" y="263593"/>
                </a:cubicBezTo>
                <a:cubicBezTo>
                  <a:pt x="184761" y="263341"/>
                  <a:pt x="185425" y="263084"/>
                  <a:pt x="186088" y="262822"/>
                </a:cubicBezTo>
                <a:cubicBezTo>
                  <a:pt x="186752" y="262560"/>
                  <a:pt x="187410" y="262292"/>
                  <a:pt x="188069" y="262020"/>
                </a:cubicBezTo>
                <a:cubicBezTo>
                  <a:pt x="188727" y="261747"/>
                  <a:pt x="189379" y="261469"/>
                  <a:pt x="190031" y="261187"/>
                </a:cubicBezTo>
                <a:cubicBezTo>
                  <a:pt x="190689" y="260904"/>
                  <a:pt x="191336" y="260615"/>
                  <a:pt x="191988" y="260322"/>
                </a:cubicBezTo>
                <a:cubicBezTo>
                  <a:pt x="192635" y="260029"/>
                  <a:pt x="193281" y="259731"/>
                  <a:pt x="193928" y="259428"/>
                </a:cubicBezTo>
                <a:cubicBezTo>
                  <a:pt x="194569" y="259124"/>
                  <a:pt x="195209" y="258816"/>
                  <a:pt x="195850" y="258503"/>
                </a:cubicBezTo>
                <a:cubicBezTo>
                  <a:pt x="196491" y="258189"/>
                  <a:pt x="197126" y="257871"/>
                  <a:pt x="197761" y="257547"/>
                </a:cubicBezTo>
                <a:cubicBezTo>
                  <a:pt x="198396" y="257224"/>
                  <a:pt x="199025" y="256895"/>
                  <a:pt x="199655" y="256562"/>
                </a:cubicBezTo>
                <a:cubicBezTo>
                  <a:pt x="200284" y="256229"/>
                  <a:pt x="200913" y="255890"/>
                  <a:pt x="201536" y="255547"/>
                </a:cubicBezTo>
                <a:cubicBezTo>
                  <a:pt x="202160" y="255204"/>
                  <a:pt x="202783" y="254856"/>
                  <a:pt x="203401" y="254503"/>
                </a:cubicBezTo>
                <a:cubicBezTo>
                  <a:pt x="204019" y="254150"/>
                  <a:pt x="204636" y="253792"/>
                  <a:pt x="205248" y="253429"/>
                </a:cubicBezTo>
                <a:cubicBezTo>
                  <a:pt x="205860" y="253067"/>
                  <a:pt x="206466" y="252700"/>
                  <a:pt x="207078" y="252327"/>
                </a:cubicBezTo>
                <a:cubicBezTo>
                  <a:pt x="207684" y="251955"/>
                  <a:pt x="208285" y="251578"/>
                  <a:pt x="208885" y="251197"/>
                </a:cubicBezTo>
                <a:cubicBezTo>
                  <a:pt x="209491" y="250815"/>
                  <a:pt x="210086" y="250428"/>
                  <a:pt x="210681" y="250037"/>
                </a:cubicBezTo>
                <a:cubicBezTo>
                  <a:pt x="211275" y="249646"/>
                  <a:pt x="211870" y="249250"/>
                  <a:pt x="212459" y="248850"/>
                </a:cubicBezTo>
                <a:cubicBezTo>
                  <a:pt x="213047" y="248449"/>
                  <a:pt x="213630" y="248044"/>
                  <a:pt x="214214" y="247635"/>
                </a:cubicBezTo>
                <a:cubicBezTo>
                  <a:pt x="214797" y="247225"/>
                  <a:pt x="215374" y="246811"/>
                  <a:pt x="215951" y="246392"/>
                </a:cubicBezTo>
                <a:cubicBezTo>
                  <a:pt x="216528" y="245974"/>
                  <a:pt x="217100" y="245550"/>
                  <a:pt x="217671" y="245122"/>
                </a:cubicBezTo>
                <a:cubicBezTo>
                  <a:pt x="218237" y="244695"/>
                  <a:pt x="218803" y="244263"/>
                  <a:pt x="219369" y="243826"/>
                </a:cubicBezTo>
                <a:cubicBezTo>
                  <a:pt x="219929" y="243389"/>
                  <a:pt x="220489" y="242948"/>
                  <a:pt x="221043" y="242503"/>
                </a:cubicBezTo>
                <a:cubicBezTo>
                  <a:pt x="221603" y="242058"/>
                  <a:pt x="222151" y="241607"/>
                  <a:pt x="222700" y="241153"/>
                </a:cubicBezTo>
                <a:cubicBezTo>
                  <a:pt x="223248" y="240699"/>
                  <a:pt x="223796" y="240241"/>
                  <a:pt x="224333" y="239779"/>
                </a:cubicBezTo>
                <a:cubicBezTo>
                  <a:pt x="224876" y="239316"/>
                  <a:pt x="225413" y="238849"/>
                  <a:pt x="225950" y="238378"/>
                </a:cubicBezTo>
                <a:cubicBezTo>
                  <a:pt x="226481" y="237907"/>
                  <a:pt x="227012" y="237431"/>
                  <a:pt x="227537" y="236952"/>
                </a:cubicBezTo>
                <a:cubicBezTo>
                  <a:pt x="228068" y="236472"/>
                  <a:pt x="228588" y="235989"/>
                  <a:pt x="229107" y="235501"/>
                </a:cubicBezTo>
                <a:cubicBezTo>
                  <a:pt x="229627" y="235014"/>
                  <a:pt x="230141" y="234522"/>
                  <a:pt x="230654" y="234026"/>
                </a:cubicBezTo>
                <a:cubicBezTo>
                  <a:pt x="231162" y="233530"/>
                  <a:pt x="231670" y="233031"/>
                  <a:pt x="232173" y="232527"/>
                </a:cubicBezTo>
                <a:cubicBezTo>
                  <a:pt x="232681" y="232023"/>
                  <a:pt x="233177" y="231515"/>
                  <a:pt x="233674" y="231004"/>
                </a:cubicBezTo>
                <a:cubicBezTo>
                  <a:pt x="234170" y="230492"/>
                  <a:pt x="234661" y="229977"/>
                  <a:pt x="235146" y="229457"/>
                </a:cubicBezTo>
                <a:cubicBezTo>
                  <a:pt x="235636" y="228938"/>
                  <a:pt x="236115" y="228415"/>
                  <a:pt x="236595" y="227888"/>
                </a:cubicBezTo>
                <a:cubicBezTo>
                  <a:pt x="237074" y="227361"/>
                  <a:pt x="237553" y="226831"/>
                  <a:pt x="238021" y="226296"/>
                </a:cubicBezTo>
                <a:cubicBezTo>
                  <a:pt x="238494" y="225762"/>
                  <a:pt x="238962" y="225224"/>
                  <a:pt x="239423" y="224682"/>
                </a:cubicBezTo>
                <a:cubicBezTo>
                  <a:pt x="239885" y="224140"/>
                  <a:pt x="240341" y="223595"/>
                  <a:pt x="240797" y="223046"/>
                </a:cubicBezTo>
                <a:cubicBezTo>
                  <a:pt x="241248" y="222497"/>
                  <a:pt x="241698" y="221945"/>
                  <a:pt x="242142" y="221389"/>
                </a:cubicBezTo>
                <a:cubicBezTo>
                  <a:pt x="242587" y="220833"/>
                  <a:pt x="243031" y="220273"/>
                  <a:pt x="243464" y="219711"/>
                </a:cubicBezTo>
                <a:cubicBezTo>
                  <a:pt x="243903" y="219147"/>
                  <a:pt x="244336" y="218581"/>
                  <a:pt x="244763" y="218012"/>
                </a:cubicBezTo>
                <a:cubicBezTo>
                  <a:pt x="245190" y="217442"/>
                  <a:pt x="245612" y="216869"/>
                  <a:pt x="246033" y="216292"/>
                </a:cubicBezTo>
                <a:cubicBezTo>
                  <a:pt x="246449" y="215716"/>
                  <a:pt x="246864" y="215137"/>
                  <a:pt x="247274" y="214554"/>
                </a:cubicBezTo>
                <a:cubicBezTo>
                  <a:pt x="247684" y="213971"/>
                  <a:pt x="248088" y="213385"/>
                  <a:pt x="248487" y="212796"/>
                </a:cubicBezTo>
                <a:cubicBezTo>
                  <a:pt x="248885" y="212206"/>
                  <a:pt x="249283" y="211614"/>
                  <a:pt x="249670" y="211019"/>
                </a:cubicBezTo>
                <a:cubicBezTo>
                  <a:pt x="250063" y="210423"/>
                  <a:pt x="250449" y="209825"/>
                  <a:pt x="250830" y="209223"/>
                </a:cubicBezTo>
                <a:cubicBezTo>
                  <a:pt x="251211" y="208622"/>
                  <a:pt x="251587" y="208017"/>
                  <a:pt x="251962" y="207410"/>
                </a:cubicBezTo>
                <a:cubicBezTo>
                  <a:pt x="252331" y="206803"/>
                  <a:pt x="252701" y="206192"/>
                  <a:pt x="253064" y="205579"/>
                </a:cubicBezTo>
                <a:cubicBezTo>
                  <a:pt x="253428" y="204966"/>
                  <a:pt x="253780" y="204350"/>
                  <a:pt x="254138" y="203731"/>
                </a:cubicBezTo>
                <a:cubicBezTo>
                  <a:pt x="254490" y="203112"/>
                  <a:pt x="254837" y="202491"/>
                  <a:pt x="255177" y="201866"/>
                </a:cubicBezTo>
                <a:cubicBezTo>
                  <a:pt x="255524" y="201242"/>
                  <a:pt x="255858" y="200615"/>
                  <a:pt x="256193" y="199985"/>
                </a:cubicBezTo>
                <a:cubicBezTo>
                  <a:pt x="256528" y="199356"/>
                  <a:pt x="256857" y="198724"/>
                  <a:pt x="257180" y="198089"/>
                </a:cubicBezTo>
                <a:cubicBezTo>
                  <a:pt x="257498" y="197455"/>
                  <a:pt x="257821" y="196817"/>
                  <a:pt x="258133" y="196177"/>
                </a:cubicBezTo>
                <a:cubicBezTo>
                  <a:pt x="258445" y="195538"/>
                  <a:pt x="258756" y="194895"/>
                  <a:pt x="259057" y="194251"/>
                </a:cubicBezTo>
                <a:cubicBezTo>
                  <a:pt x="259363" y="193606"/>
                  <a:pt x="259657" y="192959"/>
                  <a:pt x="259951" y="192310"/>
                </a:cubicBezTo>
                <a:cubicBezTo>
                  <a:pt x="260246" y="191661"/>
                  <a:pt x="260529" y="191009"/>
                  <a:pt x="260812" y="190355"/>
                </a:cubicBezTo>
                <a:cubicBezTo>
                  <a:pt x="261094" y="189701"/>
                  <a:pt x="261377" y="189046"/>
                  <a:pt x="261649" y="188387"/>
                </a:cubicBezTo>
                <a:cubicBezTo>
                  <a:pt x="261920" y="187729"/>
                  <a:pt x="262185" y="187069"/>
                  <a:pt x="262451" y="186407"/>
                </a:cubicBezTo>
                <a:cubicBezTo>
                  <a:pt x="262711" y="185744"/>
                  <a:pt x="262965" y="185080"/>
                  <a:pt x="263219" y="184413"/>
                </a:cubicBezTo>
                <a:cubicBezTo>
                  <a:pt x="263473" y="183747"/>
                  <a:pt x="263715" y="183079"/>
                  <a:pt x="263958" y="182409"/>
                </a:cubicBezTo>
                <a:cubicBezTo>
                  <a:pt x="264200" y="181738"/>
                  <a:pt x="264437" y="181066"/>
                  <a:pt x="264668" y="180392"/>
                </a:cubicBezTo>
                <a:cubicBezTo>
                  <a:pt x="264899" y="179718"/>
                  <a:pt x="265124" y="179042"/>
                  <a:pt x="265343" y="178365"/>
                </a:cubicBezTo>
                <a:cubicBezTo>
                  <a:pt x="265563" y="177687"/>
                  <a:pt x="265776" y="177008"/>
                  <a:pt x="265984" y="176327"/>
                </a:cubicBezTo>
                <a:cubicBezTo>
                  <a:pt x="266198" y="175646"/>
                  <a:pt x="266400" y="174964"/>
                  <a:pt x="266596" y="174279"/>
                </a:cubicBezTo>
                <a:cubicBezTo>
                  <a:pt x="266798" y="173595"/>
                  <a:pt x="266988" y="172910"/>
                  <a:pt x="267179" y="172223"/>
                </a:cubicBezTo>
                <a:cubicBezTo>
                  <a:pt x="267364" y="171535"/>
                  <a:pt x="267548" y="170848"/>
                  <a:pt x="267727" y="170155"/>
                </a:cubicBezTo>
                <a:cubicBezTo>
                  <a:pt x="267900" y="169468"/>
                  <a:pt x="268074" y="168774"/>
                  <a:pt x="268241" y="168081"/>
                </a:cubicBezTo>
                <a:cubicBezTo>
                  <a:pt x="268409" y="167388"/>
                  <a:pt x="268564" y="166695"/>
                  <a:pt x="268720" y="166002"/>
                </a:cubicBezTo>
                <a:cubicBezTo>
                  <a:pt x="268876" y="165308"/>
                  <a:pt x="269026" y="164609"/>
                  <a:pt x="269171" y="163910"/>
                </a:cubicBezTo>
                <a:cubicBezTo>
                  <a:pt x="269315" y="163211"/>
                  <a:pt x="269453" y="162518"/>
                  <a:pt x="269586" y="161813"/>
                </a:cubicBezTo>
                <a:cubicBezTo>
                  <a:pt x="269719" y="161114"/>
                  <a:pt x="269852" y="160415"/>
                  <a:pt x="269973" y="159711"/>
                </a:cubicBezTo>
                <a:cubicBezTo>
                  <a:pt x="270094" y="159011"/>
                  <a:pt x="270210" y="158307"/>
                  <a:pt x="270325" y="157608"/>
                </a:cubicBezTo>
                <a:cubicBezTo>
                  <a:pt x="270435" y="156903"/>
                  <a:pt x="270539" y="156198"/>
                  <a:pt x="270643" y="155493"/>
                </a:cubicBezTo>
                <a:cubicBezTo>
                  <a:pt x="270741" y="154789"/>
                  <a:pt x="270833" y="154078"/>
                  <a:pt x="270925" y="153373"/>
                </a:cubicBezTo>
                <a:cubicBezTo>
                  <a:pt x="271012" y="152668"/>
                  <a:pt x="271099" y="151958"/>
                  <a:pt x="271174" y="151253"/>
                </a:cubicBezTo>
                <a:cubicBezTo>
                  <a:pt x="271254" y="150543"/>
                  <a:pt x="271324" y="149832"/>
                  <a:pt x="271393" y="149127"/>
                </a:cubicBezTo>
                <a:cubicBezTo>
                  <a:pt x="271462" y="148417"/>
                  <a:pt x="271520" y="147706"/>
                  <a:pt x="271578" y="146995"/>
                </a:cubicBezTo>
                <a:cubicBezTo>
                  <a:pt x="271636" y="146285"/>
                  <a:pt x="271682" y="145574"/>
                  <a:pt x="271728" y="144864"/>
                </a:cubicBezTo>
                <a:cubicBezTo>
                  <a:pt x="271774" y="144153"/>
                  <a:pt x="271814" y="143443"/>
                  <a:pt x="271843" y="142732"/>
                </a:cubicBezTo>
                <a:cubicBezTo>
                  <a:pt x="271878" y="142022"/>
                  <a:pt x="271907" y="141305"/>
                  <a:pt x="271930" y="140595"/>
                </a:cubicBezTo>
                <a:cubicBezTo>
                  <a:pt x="271953" y="139884"/>
                  <a:pt x="271970" y="139174"/>
                  <a:pt x="271982" y="138457"/>
                </a:cubicBezTo>
                <a:cubicBezTo>
                  <a:pt x="271993" y="137747"/>
                  <a:pt x="271993" y="137036"/>
                  <a:pt x="271993" y="136320"/>
                </a:cubicBezTo>
                <a:close/>
              </a:path>
            </a:pathLst>
          </a:custGeom>
          <a:noFill/>
          <a:ln w="19050" cap="rnd">
            <a:solidFill>
              <a:srgbClr val="0000C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7E9F425D-B401-CF11-4C13-47A873B7141D}"/>
              </a:ext>
            </a:extLst>
          </p:cNvPr>
          <p:cNvSpPr/>
          <p:nvPr/>
        </p:nvSpPr>
        <p:spPr>
          <a:xfrm>
            <a:off x="7779659" y="1535982"/>
            <a:ext cx="271912" cy="272109"/>
          </a:xfrm>
          <a:custGeom>
            <a:avLst/>
            <a:gdLst>
              <a:gd name="connsiteX0" fmla="*/ 271993 w 271912"/>
              <a:gd name="connsiteY0" fmla="*/ 136326 h 272109"/>
              <a:gd name="connsiteX1" fmla="*/ 271982 w 271912"/>
              <a:gd name="connsiteY1" fmla="*/ 134188 h 272109"/>
              <a:gd name="connsiteX2" fmla="*/ 271930 w 271912"/>
              <a:gd name="connsiteY2" fmla="*/ 132051 h 272109"/>
              <a:gd name="connsiteX3" fmla="*/ 271843 w 271912"/>
              <a:gd name="connsiteY3" fmla="*/ 129913 h 272109"/>
              <a:gd name="connsiteX4" fmla="*/ 271728 w 271912"/>
              <a:gd name="connsiteY4" fmla="*/ 127781 h 272109"/>
              <a:gd name="connsiteX5" fmla="*/ 271578 w 271912"/>
              <a:gd name="connsiteY5" fmla="*/ 125650 h 272109"/>
              <a:gd name="connsiteX6" fmla="*/ 271393 w 271912"/>
              <a:gd name="connsiteY6" fmla="*/ 123518 h 272109"/>
              <a:gd name="connsiteX7" fmla="*/ 271174 w 271912"/>
              <a:gd name="connsiteY7" fmla="*/ 121392 h 272109"/>
              <a:gd name="connsiteX8" fmla="*/ 270925 w 271912"/>
              <a:gd name="connsiteY8" fmla="*/ 119272 h 272109"/>
              <a:gd name="connsiteX9" fmla="*/ 270643 w 271912"/>
              <a:gd name="connsiteY9" fmla="*/ 117152 h 272109"/>
              <a:gd name="connsiteX10" fmla="*/ 270325 w 271912"/>
              <a:gd name="connsiteY10" fmla="*/ 115043 h 272109"/>
              <a:gd name="connsiteX11" fmla="*/ 269973 w 271912"/>
              <a:gd name="connsiteY11" fmla="*/ 112935 h 272109"/>
              <a:gd name="connsiteX12" fmla="*/ 269586 w 271912"/>
              <a:gd name="connsiteY12" fmla="*/ 110832 h 272109"/>
              <a:gd name="connsiteX13" fmla="*/ 269171 w 271912"/>
              <a:gd name="connsiteY13" fmla="*/ 108735 h 272109"/>
              <a:gd name="connsiteX14" fmla="*/ 268720 w 271912"/>
              <a:gd name="connsiteY14" fmla="*/ 106644 h 272109"/>
              <a:gd name="connsiteX15" fmla="*/ 268241 w 271912"/>
              <a:gd name="connsiteY15" fmla="*/ 104564 h 272109"/>
              <a:gd name="connsiteX16" fmla="*/ 267727 w 271912"/>
              <a:gd name="connsiteY16" fmla="*/ 102490 h 272109"/>
              <a:gd name="connsiteX17" fmla="*/ 267179 w 271912"/>
              <a:gd name="connsiteY17" fmla="*/ 100422 h 272109"/>
              <a:gd name="connsiteX18" fmla="*/ 266596 w 271912"/>
              <a:gd name="connsiteY18" fmla="*/ 98365 h 272109"/>
              <a:gd name="connsiteX19" fmla="*/ 265984 w 271912"/>
              <a:gd name="connsiteY19" fmla="*/ 96320 h 272109"/>
              <a:gd name="connsiteX20" fmla="*/ 265343 w 271912"/>
              <a:gd name="connsiteY20" fmla="*/ 94281 h 272109"/>
              <a:gd name="connsiteX21" fmla="*/ 264668 w 271912"/>
              <a:gd name="connsiteY21" fmla="*/ 92253 h 272109"/>
              <a:gd name="connsiteX22" fmla="*/ 263958 w 271912"/>
              <a:gd name="connsiteY22" fmla="*/ 90237 h 272109"/>
              <a:gd name="connsiteX23" fmla="*/ 263219 w 271912"/>
              <a:gd name="connsiteY23" fmla="*/ 88233 h 272109"/>
              <a:gd name="connsiteX24" fmla="*/ 262451 w 271912"/>
              <a:gd name="connsiteY24" fmla="*/ 86240 h 272109"/>
              <a:gd name="connsiteX25" fmla="*/ 261649 w 271912"/>
              <a:gd name="connsiteY25" fmla="*/ 84258 h 272109"/>
              <a:gd name="connsiteX26" fmla="*/ 260812 w 271912"/>
              <a:gd name="connsiteY26" fmla="*/ 82288 h 272109"/>
              <a:gd name="connsiteX27" fmla="*/ 259951 w 271912"/>
              <a:gd name="connsiteY27" fmla="*/ 80336 h 272109"/>
              <a:gd name="connsiteX28" fmla="*/ 259057 w 271912"/>
              <a:gd name="connsiteY28" fmla="*/ 78395 h 272109"/>
              <a:gd name="connsiteX29" fmla="*/ 258133 w 271912"/>
              <a:gd name="connsiteY29" fmla="*/ 76471 h 272109"/>
              <a:gd name="connsiteX30" fmla="*/ 257180 w 271912"/>
              <a:gd name="connsiteY30" fmla="*/ 74559 h 272109"/>
              <a:gd name="connsiteX31" fmla="*/ 256193 w 271912"/>
              <a:gd name="connsiteY31" fmla="*/ 72658 h 272109"/>
              <a:gd name="connsiteX32" fmla="*/ 255177 w 271912"/>
              <a:gd name="connsiteY32" fmla="*/ 70781 h 272109"/>
              <a:gd name="connsiteX33" fmla="*/ 254138 w 271912"/>
              <a:gd name="connsiteY33" fmla="*/ 68915 h 272109"/>
              <a:gd name="connsiteX34" fmla="*/ 253064 w 271912"/>
              <a:gd name="connsiteY34" fmla="*/ 67066 h 272109"/>
              <a:gd name="connsiteX35" fmla="*/ 251962 w 271912"/>
              <a:gd name="connsiteY35" fmla="*/ 65235 h 272109"/>
              <a:gd name="connsiteX36" fmla="*/ 250830 w 271912"/>
              <a:gd name="connsiteY36" fmla="*/ 63421 h 272109"/>
              <a:gd name="connsiteX37" fmla="*/ 249670 w 271912"/>
              <a:gd name="connsiteY37" fmla="*/ 61624 h 272109"/>
              <a:gd name="connsiteX38" fmla="*/ 248487 w 271912"/>
              <a:gd name="connsiteY38" fmla="*/ 59851 h 272109"/>
              <a:gd name="connsiteX39" fmla="*/ 247274 w 271912"/>
              <a:gd name="connsiteY39" fmla="*/ 58095 h 272109"/>
              <a:gd name="connsiteX40" fmla="*/ 246033 w 271912"/>
              <a:gd name="connsiteY40" fmla="*/ 56356 h 272109"/>
              <a:gd name="connsiteX41" fmla="*/ 244763 w 271912"/>
              <a:gd name="connsiteY41" fmla="*/ 54634 h 272109"/>
              <a:gd name="connsiteX42" fmla="*/ 243464 w 271912"/>
              <a:gd name="connsiteY42" fmla="*/ 52936 h 272109"/>
              <a:gd name="connsiteX43" fmla="*/ 242142 w 271912"/>
              <a:gd name="connsiteY43" fmla="*/ 51255 h 272109"/>
              <a:gd name="connsiteX44" fmla="*/ 240797 w 271912"/>
              <a:gd name="connsiteY44" fmla="*/ 49603 h 272109"/>
              <a:gd name="connsiteX45" fmla="*/ 239423 w 271912"/>
              <a:gd name="connsiteY45" fmla="*/ 47962 h 272109"/>
              <a:gd name="connsiteX46" fmla="*/ 238021 w 271912"/>
              <a:gd name="connsiteY46" fmla="*/ 46350 h 272109"/>
              <a:gd name="connsiteX47" fmla="*/ 236595 w 271912"/>
              <a:gd name="connsiteY47" fmla="*/ 44756 h 272109"/>
              <a:gd name="connsiteX48" fmla="*/ 235146 w 271912"/>
              <a:gd name="connsiteY48" fmla="*/ 43190 h 272109"/>
              <a:gd name="connsiteX49" fmla="*/ 233674 w 271912"/>
              <a:gd name="connsiteY49" fmla="*/ 41642 h 272109"/>
              <a:gd name="connsiteX50" fmla="*/ 232173 w 271912"/>
              <a:gd name="connsiteY50" fmla="*/ 40117 h 272109"/>
              <a:gd name="connsiteX51" fmla="*/ 230654 w 271912"/>
              <a:gd name="connsiteY51" fmla="*/ 38621 h 272109"/>
              <a:gd name="connsiteX52" fmla="*/ 229107 w 271912"/>
              <a:gd name="connsiteY52" fmla="*/ 37142 h 272109"/>
              <a:gd name="connsiteX53" fmla="*/ 227537 w 271912"/>
              <a:gd name="connsiteY53" fmla="*/ 35692 h 272109"/>
              <a:gd name="connsiteX54" fmla="*/ 225950 w 271912"/>
              <a:gd name="connsiteY54" fmla="*/ 34271 h 272109"/>
              <a:gd name="connsiteX55" fmla="*/ 224333 w 271912"/>
              <a:gd name="connsiteY55" fmla="*/ 32867 h 272109"/>
              <a:gd name="connsiteX56" fmla="*/ 222700 w 271912"/>
              <a:gd name="connsiteY56" fmla="*/ 31492 h 272109"/>
              <a:gd name="connsiteX57" fmla="*/ 221043 w 271912"/>
              <a:gd name="connsiteY57" fmla="*/ 30140 h 272109"/>
              <a:gd name="connsiteX58" fmla="*/ 219369 w 271912"/>
              <a:gd name="connsiteY58" fmla="*/ 28817 h 272109"/>
              <a:gd name="connsiteX59" fmla="*/ 217671 w 271912"/>
              <a:gd name="connsiteY59" fmla="*/ 27523 h 272109"/>
              <a:gd name="connsiteX60" fmla="*/ 215951 w 271912"/>
              <a:gd name="connsiteY60" fmla="*/ 26252 h 272109"/>
              <a:gd name="connsiteX61" fmla="*/ 214214 w 271912"/>
              <a:gd name="connsiteY61" fmla="*/ 25010 h 272109"/>
              <a:gd name="connsiteX62" fmla="*/ 212459 w 271912"/>
              <a:gd name="connsiteY62" fmla="*/ 23797 h 272109"/>
              <a:gd name="connsiteX63" fmla="*/ 210681 w 271912"/>
              <a:gd name="connsiteY63" fmla="*/ 22607 h 272109"/>
              <a:gd name="connsiteX64" fmla="*/ 208885 w 271912"/>
              <a:gd name="connsiteY64" fmla="*/ 21452 h 272109"/>
              <a:gd name="connsiteX65" fmla="*/ 207078 w 271912"/>
              <a:gd name="connsiteY65" fmla="*/ 20319 h 272109"/>
              <a:gd name="connsiteX66" fmla="*/ 205248 w 271912"/>
              <a:gd name="connsiteY66" fmla="*/ 19216 h 272109"/>
              <a:gd name="connsiteX67" fmla="*/ 203401 w 271912"/>
              <a:gd name="connsiteY67" fmla="*/ 18142 h 272109"/>
              <a:gd name="connsiteX68" fmla="*/ 201536 w 271912"/>
              <a:gd name="connsiteY68" fmla="*/ 17096 h 272109"/>
              <a:gd name="connsiteX69" fmla="*/ 199655 w 271912"/>
              <a:gd name="connsiteY69" fmla="*/ 16085 h 272109"/>
              <a:gd name="connsiteX70" fmla="*/ 197761 w 271912"/>
              <a:gd name="connsiteY70" fmla="*/ 15097 h 272109"/>
              <a:gd name="connsiteX71" fmla="*/ 195850 w 271912"/>
              <a:gd name="connsiteY71" fmla="*/ 14144 h 272109"/>
              <a:gd name="connsiteX72" fmla="*/ 193928 w 271912"/>
              <a:gd name="connsiteY72" fmla="*/ 13220 h 272109"/>
              <a:gd name="connsiteX73" fmla="*/ 191988 w 271912"/>
              <a:gd name="connsiteY73" fmla="*/ 12324 h 272109"/>
              <a:gd name="connsiteX74" fmla="*/ 190031 w 271912"/>
              <a:gd name="connsiteY74" fmla="*/ 11458 h 272109"/>
              <a:gd name="connsiteX75" fmla="*/ 188069 w 271912"/>
              <a:gd name="connsiteY75" fmla="*/ 10626 h 272109"/>
              <a:gd name="connsiteX76" fmla="*/ 186088 w 271912"/>
              <a:gd name="connsiteY76" fmla="*/ 9823 h 272109"/>
              <a:gd name="connsiteX77" fmla="*/ 184097 w 271912"/>
              <a:gd name="connsiteY77" fmla="*/ 9054 h 272109"/>
              <a:gd name="connsiteX78" fmla="*/ 182094 w 271912"/>
              <a:gd name="connsiteY78" fmla="*/ 8315 h 272109"/>
              <a:gd name="connsiteX79" fmla="*/ 180079 w 271912"/>
              <a:gd name="connsiteY79" fmla="*/ 7604 h 272109"/>
              <a:gd name="connsiteX80" fmla="*/ 178053 w 271912"/>
              <a:gd name="connsiteY80" fmla="*/ 6928 h 272109"/>
              <a:gd name="connsiteX81" fmla="*/ 176015 w 271912"/>
              <a:gd name="connsiteY81" fmla="*/ 6281 h 272109"/>
              <a:gd name="connsiteX82" fmla="*/ 173971 w 271912"/>
              <a:gd name="connsiteY82" fmla="*/ 5669 h 272109"/>
              <a:gd name="connsiteX83" fmla="*/ 171916 w 271912"/>
              <a:gd name="connsiteY83" fmla="*/ 5091 h 272109"/>
              <a:gd name="connsiteX84" fmla="*/ 169850 w 271912"/>
              <a:gd name="connsiteY84" fmla="*/ 4543 h 272109"/>
              <a:gd name="connsiteX85" fmla="*/ 167777 w 271912"/>
              <a:gd name="connsiteY85" fmla="*/ 4028 h 272109"/>
              <a:gd name="connsiteX86" fmla="*/ 165697 w 271912"/>
              <a:gd name="connsiteY86" fmla="*/ 3543 h 272109"/>
              <a:gd name="connsiteX87" fmla="*/ 163609 w 271912"/>
              <a:gd name="connsiteY87" fmla="*/ 3098 h 272109"/>
              <a:gd name="connsiteX88" fmla="*/ 161514 w 271912"/>
              <a:gd name="connsiteY88" fmla="*/ 2677 h 272109"/>
              <a:gd name="connsiteX89" fmla="*/ 159414 w 271912"/>
              <a:gd name="connsiteY89" fmla="*/ 2295 h 272109"/>
              <a:gd name="connsiteX90" fmla="*/ 157306 w 271912"/>
              <a:gd name="connsiteY90" fmla="*/ 1943 h 272109"/>
              <a:gd name="connsiteX91" fmla="*/ 155195 w 271912"/>
              <a:gd name="connsiteY91" fmla="*/ 1625 h 272109"/>
              <a:gd name="connsiteX92" fmla="*/ 153078 w 271912"/>
              <a:gd name="connsiteY92" fmla="*/ 1342 h 272109"/>
              <a:gd name="connsiteX93" fmla="*/ 150958 w 271912"/>
              <a:gd name="connsiteY93" fmla="*/ 1094 h 272109"/>
              <a:gd name="connsiteX94" fmla="*/ 148833 w 271912"/>
              <a:gd name="connsiteY94" fmla="*/ 874 h 272109"/>
              <a:gd name="connsiteX95" fmla="*/ 146705 w 271912"/>
              <a:gd name="connsiteY95" fmla="*/ 689 h 272109"/>
              <a:gd name="connsiteX96" fmla="*/ 144575 w 271912"/>
              <a:gd name="connsiteY96" fmla="*/ 539 h 272109"/>
              <a:gd name="connsiteX97" fmla="*/ 142443 w 271912"/>
              <a:gd name="connsiteY97" fmla="*/ 418 h 272109"/>
              <a:gd name="connsiteX98" fmla="*/ 140308 w 271912"/>
              <a:gd name="connsiteY98" fmla="*/ 337 h 272109"/>
              <a:gd name="connsiteX99" fmla="*/ 138174 w 271912"/>
              <a:gd name="connsiteY99" fmla="*/ 285 h 272109"/>
              <a:gd name="connsiteX100" fmla="*/ 136038 w 271912"/>
              <a:gd name="connsiteY100" fmla="*/ 268 h 272109"/>
              <a:gd name="connsiteX101" fmla="*/ 133902 w 271912"/>
              <a:gd name="connsiteY101" fmla="*/ 285 h 272109"/>
              <a:gd name="connsiteX102" fmla="*/ 131768 w 271912"/>
              <a:gd name="connsiteY102" fmla="*/ 337 h 272109"/>
              <a:gd name="connsiteX103" fmla="*/ 129634 w 271912"/>
              <a:gd name="connsiteY103" fmla="*/ 418 h 272109"/>
              <a:gd name="connsiteX104" fmla="*/ 127502 w 271912"/>
              <a:gd name="connsiteY104" fmla="*/ 539 h 272109"/>
              <a:gd name="connsiteX105" fmla="*/ 125371 w 271912"/>
              <a:gd name="connsiteY105" fmla="*/ 689 h 272109"/>
              <a:gd name="connsiteX106" fmla="*/ 123244 w 271912"/>
              <a:gd name="connsiteY106" fmla="*/ 874 h 272109"/>
              <a:gd name="connsiteX107" fmla="*/ 121119 w 271912"/>
              <a:gd name="connsiteY107" fmla="*/ 1094 h 272109"/>
              <a:gd name="connsiteX108" fmla="*/ 118998 w 271912"/>
              <a:gd name="connsiteY108" fmla="*/ 1342 h 272109"/>
              <a:gd name="connsiteX109" fmla="*/ 116881 w 271912"/>
              <a:gd name="connsiteY109" fmla="*/ 1625 h 272109"/>
              <a:gd name="connsiteX110" fmla="*/ 114770 w 271912"/>
              <a:gd name="connsiteY110" fmla="*/ 1943 h 272109"/>
              <a:gd name="connsiteX111" fmla="*/ 112663 w 271912"/>
              <a:gd name="connsiteY111" fmla="*/ 2295 h 272109"/>
              <a:gd name="connsiteX112" fmla="*/ 110562 w 271912"/>
              <a:gd name="connsiteY112" fmla="*/ 2677 h 272109"/>
              <a:gd name="connsiteX113" fmla="*/ 108467 w 271912"/>
              <a:gd name="connsiteY113" fmla="*/ 3098 h 272109"/>
              <a:gd name="connsiteX114" fmla="*/ 106380 w 271912"/>
              <a:gd name="connsiteY114" fmla="*/ 3543 h 272109"/>
              <a:gd name="connsiteX115" fmla="*/ 104300 w 271912"/>
              <a:gd name="connsiteY115" fmla="*/ 4028 h 272109"/>
              <a:gd name="connsiteX116" fmla="*/ 102227 w 271912"/>
              <a:gd name="connsiteY116" fmla="*/ 4543 h 272109"/>
              <a:gd name="connsiteX117" fmla="*/ 100163 w 271912"/>
              <a:gd name="connsiteY117" fmla="*/ 5091 h 272109"/>
              <a:gd name="connsiteX118" fmla="*/ 98107 w 271912"/>
              <a:gd name="connsiteY118" fmla="*/ 5669 h 272109"/>
              <a:gd name="connsiteX119" fmla="*/ 96061 w 271912"/>
              <a:gd name="connsiteY119" fmla="*/ 6281 h 272109"/>
              <a:gd name="connsiteX120" fmla="*/ 94025 w 271912"/>
              <a:gd name="connsiteY120" fmla="*/ 6928 h 272109"/>
              <a:gd name="connsiteX121" fmla="*/ 91999 w 271912"/>
              <a:gd name="connsiteY121" fmla="*/ 7604 h 272109"/>
              <a:gd name="connsiteX122" fmla="*/ 89984 w 271912"/>
              <a:gd name="connsiteY122" fmla="*/ 8315 h 272109"/>
              <a:gd name="connsiteX123" fmla="*/ 87980 w 271912"/>
              <a:gd name="connsiteY123" fmla="*/ 9054 h 272109"/>
              <a:gd name="connsiteX124" fmla="*/ 85989 w 271912"/>
              <a:gd name="connsiteY124" fmla="*/ 9823 h 272109"/>
              <a:gd name="connsiteX125" fmla="*/ 84009 w 271912"/>
              <a:gd name="connsiteY125" fmla="*/ 10626 h 272109"/>
              <a:gd name="connsiteX126" fmla="*/ 82043 w 271912"/>
              <a:gd name="connsiteY126" fmla="*/ 11458 h 272109"/>
              <a:gd name="connsiteX127" fmla="*/ 80090 w 271912"/>
              <a:gd name="connsiteY127" fmla="*/ 12324 h 272109"/>
              <a:gd name="connsiteX128" fmla="*/ 78150 w 271912"/>
              <a:gd name="connsiteY128" fmla="*/ 13220 h 272109"/>
              <a:gd name="connsiteX129" fmla="*/ 76225 w 271912"/>
              <a:gd name="connsiteY129" fmla="*/ 14144 h 272109"/>
              <a:gd name="connsiteX130" fmla="*/ 74315 w 271912"/>
              <a:gd name="connsiteY130" fmla="*/ 15097 h 272109"/>
              <a:gd name="connsiteX131" fmla="*/ 72419 w 271912"/>
              <a:gd name="connsiteY131" fmla="*/ 16085 h 272109"/>
              <a:gd name="connsiteX132" fmla="*/ 70540 w 271912"/>
              <a:gd name="connsiteY132" fmla="*/ 17096 h 272109"/>
              <a:gd name="connsiteX133" fmla="*/ 68677 w 271912"/>
              <a:gd name="connsiteY133" fmla="*/ 18142 h 272109"/>
              <a:gd name="connsiteX134" fmla="*/ 66830 w 271912"/>
              <a:gd name="connsiteY134" fmla="*/ 19216 h 272109"/>
              <a:gd name="connsiteX135" fmla="*/ 65001 w 271912"/>
              <a:gd name="connsiteY135" fmla="*/ 20319 h 272109"/>
              <a:gd name="connsiteX136" fmla="*/ 63189 w 271912"/>
              <a:gd name="connsiteY136" fmla="*/ 21452 h 272109"/>
              <a:gd name="connsiteX137" fmla="*/ 61394 w 271912"/>
              <a:gd name="connsiteY137" fmla="*/ 22607 h 272109"/>
              <a:gd name="connsiteX138" fmla="*/ 59619 w 271912"/>
              <a:gd name="connsiteY138" fmla="*/ 23797 h 272109"/>
              <a:gd name="connsiteX139" fmla="*/ 57861 w 271912"/>
              <a:gd name="connsiteY139" fmla="*/ 25010 h 272109"/>
              <a:gd name="connsiteX140" fmla="*/ 56124 w 271912"/>
              <a:gd name="connsiteY140" fmla="*/ 26252 h 272109"/>
              <a:gd name="connsiteX141" fmla="*/ 54406 w 271912"/>
              <a:gd name="connsiteY141" fmla="*/ 27523 h 272109"/>
              <a:gd name="connsiteX142" fmla="*/ 52709 w 271912"/>
              <a:gd name="connsiteY142" fmla="*/ 28817 h 272109"/>
              <a:gd name="connsiteX143" fmla="*/ 51032 w 271912"/>
              <a:gd name="connsiteY143" fmla="*/ 30140 h 272109"/>
              <a:gd name="connsiteX144" fmla="*/ 49375 w 271912"/>
              <a:gd name="connsiteY144" fmla="*/ 31492 h 272109"/>
              <a:gd name="connsiteX145" fmla="*/ 47741 w 271912"/>
              <a:gd name="connsiteY145" fmla="*/ 32867 h 272109"/>
              <a:gd name="connsiteX146" fmla="*/ 46128 w 271912"/>
              <a:gd name="connsiteY146" fmla="*/ 34271 h 272109"/>
              <a:gd name="connsiteX147" fmla="*/ 44537 w 271912"/>
              <a:gd name="connsiteY147" fmla="*/ 35692 h 272109"/>
              <a:gd name="connsiteX148" fmla="*/ 42969 w 271912"/>
              <a:gd name="connsiteY148" fmla="*/ 37142 h 272109"/>
              <a:gd name="connsiteX149" fmla="*/ 41423 w 271912"/>
              <a:gd name="connsiteY149" fmla="*/ 38621 h 272109"/>
              <a:gd name="connsiteX150" fmla="*/ 39902 w 271912"/>
              <a:gd name="connsiteY150" fmla="*/ 40117 h 272109"/>
              <a:gd name="connsiteX151" fmla="*/ 38403 w 271912"/>
              <a:gd name="connsiteY151" fmla="*/ 41642 h 272109"/>
              <a:gd name="connsiteX152" fmla="*/ 36929 w 271912"/>
              <a:gd name="connsiteY152" fmla="*/ 43190 h 272109"/>
              <a:gd name="connsiteX153" fmla="*/ 35480 w 271912"/>
              <a:gd name="connsiteY153" fmla="*/ 44756 h 272109"/>
              <a:gd name="connsiteX154" fmla="*/ 34054 w 271912"/>
              <a:gd name="connsiteY154" fmla="*/ 46350 h 272109"/>
              <a:gd name="connsiteX155" fmla="*/ 32655 w 271912"/>
              <a:gd name="connsiteY155" fmla="*/ 47962 h 272109"/>
              <a:gd name="connsiteX156" fmla="*/ 31281 w 271912"/>
              <a:gd name="connsiteY156" fmla="*/ 49603 h 272109"/>
              <a:gd name="connsiteX157" fmla="*/ 29933 w 271912"/>
              <a:gd name="connsiteY157" fmla="*/ 51255 h 272109"/>
              <a:gd name="connsiteX158" fmla="*/ 28610 w 271912"/>
              <a:gd name="connsiteY158" fmla="*/ 52936 h 272109"/>
              <a:gd name="connsiteX159" fmla="*/ 27315 w 271912"/>
              <a:gd name="connsiteY159" fmla="*/ 54634 h 272109"/>
              <a:gd name="connsiteX160" fmla="*/ 26046 w 271912"/>
              <a:gd name="connsiteY160" fmla="*/ 56356 h 272109"/>
              <a:gd name="connsiteX161" fmla="*/ 24804 w 271912"/>
              <a:gd name="connsiteY161" fmla="*/ 58095 h 272109"/>
              <a:gd name="connsiteX162" fmla="*/ 23590 w 271912"/>
              <a:gd name="connsiteY162" fmla="*/ 59851 h 272109"/>
              <a:gd name="connsiteX163" fmla="*/ 22404 w 271912"/>
              <a:gd name="connsiteY163" fmla="*/ 61624 h 272109"/>
              <a:gd name="connsiteX164" fmla="*/ 21245 w 271912"/>
              <a:gd name="connsiteY164" fmla="*/ 63421 h 272109"/>
              <a:gd name="connsiteX165" fmla="*/ 20115 w 271912"/>
              <a:gd name="connsiteY165" fmla="*/ 65235 h 272109"/>
              <a:gd name="connsiteX166" fmla="*/ 19013 w 271912"/>
              <a:gd name="connsiteY166" fmla="*/ 67066 h 272109"/>
              <a:gd name="connsiteX167" fmla="*/ 17941 w 271912"/>
              <a:gd name="connsiteY167" fmla="*/ 68915 h 272109"/>
              <a:gd name="connsiteX168" fmla="*/ 16897 w 271912"/>
              <a:gd name="connsiteY168" fmla="*/ 70781 h 272109"/>
              <a:gd name="connsiteX169" fmla="*/ 15883 w 271912"/>
              <a:gd name="connsiteY169" fmla="*/ 72658 h 272109"/>
              <a:gd name="connsiteX170" fmla="*/ 14899 w 271912"/>
              <a:gd name="connsiteY170" fmla="*/ 74559 h 272109"/>
              <a:gd name="connsiteX171" fmla="*/ 13944 w 271912"/>
              <a:gd name="connsiteY171" fmla="*/ 76471 h 272109"/>
              <a:gd name="connsiteX172" fmla="*/ 13020 w 271912"/>
              <a:gd name="connsiteY172" fmla="*/ 78395 h 272109"/>
              <a:gd name="connsiteX173" fmla="*/ 12126 w 271912"/>
              <a:gd name="connsiteY173" fmla="*/ 80336 h 272109"/>
              <a:gd name="connsiteX174" fmla="*/ 11262 w 271912"/>
              <a:gd name="connsiteY174" fmla="*/ 82288 h 272109"/>
              <a:gd name="connsiteX175" fmla="*/ 10429 w 271912"/>
              <a:gd name="connsiteY175" fmla="*/ 84258 h 272109"/>
              <a:gd name="connsiteX176" fmla="*/ 9628 w 271912"/>
              <a:gd name="connsiteY176" fmla="*/ 86240 h 272109"/>
              <a:gd name="connsiteX177" fmla="*/ 8857 w 271912"/>
              <a:gd name="connsiteY177" fmla="*/ 88233 h 272109"/>
              <a:gd name="connsiteX178" fmla="*/ 8118 w 271912"/>
              <a:gd name="connsiteY178" fmla="*/ 90237 h 272109"/>
              <a:gd name="connsiteX179" fmla="*/ 7411 w 271912"/>
              <a:gd name="connsiteY179" fmla="*/ 92253 h 272109"/>
              <a:gd name="connsiteX180" fmla="*/ 6735 w 271912"/>
              <a:gd name="connsiteY180" fmla="*/ 94281 h 272109"/>
              <a:gd name="connsiteX181" fmla="*/ 6090 w 271912"/>
              <a:gd name="connsiteY181" fmla="*/ 96320 h 272109"/>
              <a:gd name="connsiteX182" fmla="*/ 5479 w 271912"/>
              <a:gd name="connsiteY182" fmla="*/ 98365 h 272109"/>
              <a:gd name="connsiteX183" fmla="*/ 4899 w 271912"/>
              <a:gd name="connsiteY183" fmla="*/ 100422 h 272109"/>
              <a:gd name="connsiteX184" fmla="*/ 4352 w 271912"/>
              <a:gd name="connsiteY184" fmla="*/ 102490 h 272109"/>
              <a:gd name="connsiteX185" fmla="*/ 3837 w 271912"/>
              <a:gd name="connsiteY185" fmla="*/ 104564 h 272109"/>
              <a:gd name="connsiteX186" fmla="*/ 3355 w 271912"/>
              <a:gd name="connsiteY186" fmla="*/ 106644 h 272109"/>
              <a:gd name="connsiteX187" fmla="*/ 2905 w 271912"/>
              <a:gd name="connsiteY187" fmla="*/ 108735 h 272109"/>
              <a:gd name="connsiteX188" fmla="*/ 2488 w 271912"/>
              <a:gd name="connsiteY188" fmla="*/ 110832 h 272109"/>
              <a:gd name="connsiteX189" fmla="*/ 2105 w 271912"/>
              <a:gd name="connsiteY189" fmla="*/ 112935 h 272109"/>
              <a:gd name="connsiteX190" fmla="*/ 1754 w 271912"/>
              <a:gd name="connsiteY190" fmla="*/ 115043 h 272109"/>
              <a:gd name="connsiteX191" fmla="*/ 1436 w 271912"/>
              <a:gd name="connsiteY191" fmla="*/ 117152 h 272109"/>
              <a:gd name="connsiteX192" fmla="*/ 1152 w 271912"/>
              <a:gd name="connsiteY192" fmla="*/ 119272 h 272109"/>
              <a:gd name="connsiteX193" fmla="*/ 901 w 271912"/>
              <a:gd name="connsiteY193" fmla="*/ 121392 h 272109"/>
              <a:gd name="connsiteX194" fmla="*/ 684 w 271912"/>
              <a:gd name="connsiteY194" fmla="*/ 123518 h 272109"/>
              <a:gd name="connsiteX195" fmla="*/ 499 w 271912"/>
              <a:gd name="connsiteY195" fmla="*/ 125650 h 272109"/>
              <a:gd name="connsiteX196" fmla="*/ 349 w 271912"/>
              <a:gd name="connsiteY196" fmla="*/ 127781 h 272109"/>
              <a:gd name="connsiteX197" fmla="*/ 231 w 271912"/>
              <a:gd name="connsiteY197" fmla="*/ 129913 h 272109"/>
              <a:gd name="connsiteX198" fmla="*/ 147 w 271912"/>
              <a:gd name="connsiteY198" fmla="*/ 132051 h 272109"/>
              <a:gd name="connsiteX199" fmla="*/ 97 w 271912"/>
              <a:gd name="connsiteY199" fmla="*/ 134188 h 272109"/>
              <a:gd name="connsiteX200" fmla="*/ 80 w 271912"/>
              <a:gd name="connsiteY200" fmla="*/ 136326 h 272109"/>
              <a:gd name="connsiteX201" fmla="*/ 97 w 271912"/>
              <a:gd name="connsiteY201" fmla="*/ 138463 h 272109"/>
              <a:gd name="connsiteX202" fmla="*/ 147 w 271912"/>
              <a:gd name="connsiteY202" fmla="*/ 140600 h 272109"/>
              <a:gd name="connsiteX203" fmla="*/ 231 w 271912"/>
              <a:gd name="connsiteY203" fmla="*/ 142732 h 272109"/>
              <a:gd name="connsiteX204" fmla="*/ 349 w 271912"/>
              <a:gd name="connsiteY204" fmla="*/ 144870 h 272109"/>
              <a:gd name="connsiteX205" fmla="*/ 499 w 271912"/>
              <a:gd name="connsiteY205" fmla="*/ 147001 h 272109"/>
              <a:gd name="connsiteX206" fmla="*/ 684 w 271912"/>
              <a:gd name="connsiteY206" fmla="*/ 149127 h 272109"/>
              <a:gd name="connsiteX207" fmla="*/ 901 w 271912"/>
              <a:gd name="connsiteY207" fmla="*/ 151253 h 272109"/>
              <a:gd name="connsiteX208" fmla="*/ 1152 w 271912"/>
              <a:gd name="connsiteY208" fmla="*/ 153379 h 272109"/>
              <a:gd name="connsiteX209" fmla="*/ 1436 w 271912"/>
              <a:gd name="connsiteY209" fmla="*/ 155493 h 272109"/>
              <a:gd name="connsiteX210" fmla="*/ 1754 w 271912"/>
              <a:gd name="connsiteY210" fmla="*/ 157608 h 272109"/>
              <a:gd name="connsiteX211" fmla="*/ 2105 w 271912"/>
              <a:gd name="connsiteY211" fmla="*/ 159716 h 272109"/>
              <a:gd name="connsiteX212" fmla="*/ 2488 w 271912"/>
              <a:gd name="connsiteY212" fmla="*/ 161819 h 272109"/>
              <a:gd name="connsiteX213" fmla="*/ 2905 w 271912"/>
              <a:gd name="connsiteY213" fmla="*/ 163916 h 272109"/>
              <a:gd name="connsiteX214" fmla="*/ 3355 w 271912"/>
              <a:gd name="connsiteY214" fmla="*/ 166002 h 272109"/>
              <a:gd name="connsiteX215" fmla="*/ 3837 w 271912"/>
              <a:gd name="connsiteY215" fmla="*/ 168087 h 272109"/>
              <a:gd name="connsiteX216" fmla="*/ 4352 w 271912"/>
              <a:gd name="connsiteY216" fmla="*/ 170161 h 272109"/>
              <a:gd name="connsiteX217" fmla="*/ 4899 w 271912"/>
              <a:gd name="connsiteY217" fmla="*/ 172223 h 272109"/>
              <a:gd name="connsiteX218" fmla="*/ 5479 w 271912"/>
              <a:gd name="connsiteY218" fmla="*/ 174280 h 272109"/>
              <a:gd name="connsiteX219" fmla="*/ 6090 w 271912"/>
              <a:gd name="connsiteY219" fmla="*/ 176331 h 272109"/>
              <a:gd name="connsiteX220" fmla="*/ 6735 w 271912"/>
              <a:gd name="connsiteY220" fmla="*/ 178370 h 272109"/>
              <a:gd name="connsiteX221" fmla="*/ 7411 w 271912"/>
              <a:gd name="connsiteY221" fmla="*/ 180398 h 272109"/>
              <a:gd name="connsiteX222" fmla="*/ 8118 w 271912"/>
              <a:gd name="connsiteY222" fmla="*/ 182414 h 272109"/>
              <a:gd name="connsiteX223" fmla="*/ 8857 w 271912"/>
              <a:gd name="connsiteY223" fmla="*/ 184418 h 272109"/>
              <a:gd name="connsiteX224" fmla="*/ 9628 w 271912"/>
              <a:gd name="connsiteY224" fmla="*/ 186411 h 272109"/>
              <a:gd name="connsiteX225" fmla="*/ 10429 w 271912"/>
              <a:gd name="connsiteY225" fmla="*/ 188393 h 272109"/>
              <a:gd name="connsiteX226" fmla="*/ 11262 w 271912"/>
              <a:gd name="connsiteY226" fmla="*/ 190357 h 272109"/>
              <a:gd name="connsiteX227" fmla="*/ 12126 w 271912"/>
              <a:gd name="connsiteY227" fmla="*/ 192315 h 272109"/>
              <a:gd name="connsiteX228" fmla="*/ 13020 w 271912"/>
              <a:gd name="connsiteY228" fmla="*/ 194256 h 272109"/>
              <a:gd name="connsiteX229" fmla="*/ 13944 w 271912"/>
              <a:gd name="connsiteY229" fmla="*/ 196180 h 272109"/>
              <a:gd name="connsiteX230" fmla="*/ 14899 w 271912"/>
              <a:gd name="connsiteY230" fmla="*/ 198092 h 272109"/>
              <a:gd name="connsiteX231" fmla="*/ 15883 w 271912"/>
              <a:gd name="connsiteY231" fmla="*/ 199987 h 272109"/>
              <a:gd name="connsiteX232" fmla="*/ 16897 w 271912"/>
              <a:gd name="connsiteY232" fmla="*/ 201870 h 272109"/>
              <a:gd name="connsiteX233" fmla="*/ 17941 w 271912"/>
              <a:gd name="connsiteY233" fmla="*/ 203736 h 272109"/>
              <a:gd name="connsiteX234" fmla="*/ 19013 w 271912"/>
              <a:gd name="connsiteY234" fmla="*/ 205579 h 272109"/>
              <a:gd name="connsiteX235" fmla="*/ 20115 w 271912"/>
              <a:gd name="connsiteY235" fmla="*/ 207410 h 272109"/>
              <a:gd name="connsiteX236" fmla="*/ 21245 w 271912"/>
              <a:gd name="connsiteY236" fmla="*/ 209224 h 272109"/>
              <a:gd name="connsiteX237" fmla="*/ 22404 w 271912"/>
              <a:gd name="connsiteY237" fmla="*/ 211021 h 272109"/>
              <a:gd name="connsiteX238" fmla="*/ 23590 w 271912"/>
              <a:gd name="connsiteY238" fmla="*/ 212800 h 272109"/>
              <a:gd name="connsiteX239" fmla="*/ 24804 w 271912"/>
              <a:gd name="connsiteY239" fmla="*/ 214557 h 272109"/>
              <a:gd name="connsiteX240" fmla="*/ 26046 w 271912"/>
              <a:gd name="connsiteY240" fmla="*/ 216295 h 272109"/>
              <a:gd name="connsiteX241" fmla="*/ 27315 w 271912"/>
              <a:gd name="connsiteY241" fmla="*/ 218017 h 272109"/>
              <a:gd name="connsiteX242" fmla="*/ 28610 w 271912"/>
              <a:gd name="connsiteY242" fmla="*/ 219715 h 272109"/>
              <a:gd name="connsiteX243" fmla="*/ 29933 w 271912"/>
              <a:gd name="connsiteY243" fmla="*/ 221391 h 272109"/>
              <a:gd name="connsiteX244" fmla="*/ 31281 w 271912"/>
              <a:gd name="connsiteY244" fmla="*/ 223049 h 272109"/>
              <a:gd name="connsiteX245" fmla="*/ 32655 w 271912"/>
              <a:gd name="connsiteY245" fmla="*/ 224683 h 272109"/>
              <a:gd name="connsiteX246" fmla="*/ 34054 w 271912"/>
              <a:gd name="connsiteY246" fmla="*/ 226301 h 272109"/>
              <a:gd name="connsiteX247" fmla="*/ 35480 w 271912"/>
              <a:gd name="connsiteY247" fmla="*/ 227890 h 272109"/>
              <a:gd name="connsiteX248" fmla="*/ 36929 w 271912"/>
              <a:gd name="connsiteY248" fmla="*/ 229461 h 272109"/>
              <a:gd name="connsiteX249" fmla="*/ 38403 w 271912"/>
              <a:gd name="connsiteY249" fmla="*/ 231009 h 272109"/>
              <a:gd name="connsiteX250" fmla="*/ 39902 w 271912"/>
              <a:gd name="connsiteY250" fmla="*/ 232528 h 272109"/>
              <a:gd name="connsiteX251" fmla="*/ 41423 w 271912"/>
              <a:gd name="connsiteY251" fmla="*/ 234030 h 272109"/>
              <a:gd name="connsiteX252" fmla="*/ 42969 w 271912"/>
              <a:gd name="connsiteY252" fmla="*/ 235504 h 272109"/>
              <a:gd name="connsiteX253" fmla="*/ 44537 w 271912"/>
              <a:gd name="connsiteY253" fmla="*/ 236954 h 272109"/>
              <a:gd name="connsiteX254" fmla="*/ 46128 w 271912"/>
              <a:gd name="connsiteY254" fmla="*/ 238380 h 272109"/>
              <a:gd name="connsiteX255" fmla="*/ 47741 w 271912"/>
              <a:gd name="connsiteY255" fmla="*/ 239779 h 272109"/>
              <a:gd name="connsiteX256" fmla="*/ 49375 w 271912"/>
              <a:gd name="connsiteY256" fmla="*/ 241159 h 272109"/>
              <a:gd name="connsiteX257" fmla="*/ 51032 w 271912"/>
              <a:gd name="connsiteY257" fmla="*/ 242505 h 272109"/>
              <a:gd name="connsiteX258" fmla="*/ 52709 w 271912"/>
              <a:gd name="connsiteY258" fmla="*/ 243828 h 272109"/>
              <a:gd name="connsiteX259" fmla="*/ 54406 w 271912"/>
              <a:gd name="connsiteY259" fmla="*/ 245128 h 272109"/>
              <a:gd name="connsiteX260" fmla="*/ 56124 w 271912"/>
              <a:gd name="connsiteY260" fmla="*/ 246393 h 272109"/>
              <a:gd name="connsiteX261" fmla="*/ 57861 w 271912"/>
              <a:gd name="connsiteY261" fmla="*/ 247635 h 272109"/>
              <a:gd name="connsiteX262" fmla="*/ 59619 w 271912"/>
              <a:gd name="connsiteY262" fmla="*/ 248854 h 272109"/>
              <a:gd name="connsiteX263" fmla="*/ 61394 w 271912"/>
              <a:gd name="connsiteY263" fmla="*/ 250038 h 272109"/>
              <a:gd name="connsiteX264" fmla="*/ 63189 w 271912"/>
              <a:gd name="connsiteY264" fmla="*/ 251199 h 272109"/>
              <a:gd name="connsiteX265" fmla="*/ 65001 w 271912"/>
              <a:gd name="connsiteY265" fmla="*/ 252332 h 272109"/>
              <a:gd name="connsiteX266" fmla="*/ 66830 w 271912"/>
              <a:gd name="connsiteY266" fmla="*/ 253435 h 272109"/>
              <a:gd name="connsiteX267" fmla="*/ 68677 w 271912"/>
              <a:gd name="connsiteY267" fmla="*/ 254504 h 272109"/>
              <a:gd name="connsiteX268" fmla="*/ 70540 w 271912"/>
              <a:gd name="connsiteY268" fmla="*/ 255549 h 272109"/>
              <a:gd name="connsiteX269" fmla="*/ 72419 w 271912"/>
              <a:gd name="connsiteY269" fmla="*/ 256566 h 272109"/>
              <a:gd name="connsiteX270" fmla="*/ 74315 w 271912"/>
              <a:gd name="connsiteY270" fmla="*/ 257548 h 272109"/>
              <a:gd name="connsiteX271" fmla="*/ 76225 w 271912"/>
              <a:gd name="connsiteY271" fmla="*/ 258507 h 272109"/>
              <a:gd name="connsiteX272" fmla="*/ 78150 w 271912"/>
              <a:gd name="connsiteY272" fmla="*/ 259432 h 272109"/>
              <a:gd name="connsiteX273" fmla="*/ 80090 w 271912"/>
              <a:gd name="connsiteY273" fmla="*/ 260327 h 272109"/>
              <a:gd name="connsiteX274" fmla="*/ 82043 w 271912"/>
              <a:gd name="connsiteY274" fmla="*/ 261188 h 272109"/>
              <a:gd name="connsiteX275" fmla="*/ 84009 w 271912"/>
              <a:gd name="connsiteY275" fmla="*/ 262025 h 272109"/>
              <a:gd name="connsiteX276" fmla="*/ 85989 w 271912"/>
              <a:gd name="connsiteY276" fmla="*/ 262823 h 272109"/>
              <a:gd name="connsiteX277" fmla="*/ 87980 w 271912"/>
              <a:gd name="connsiteY277" fmla="*/ 263597 h 272109"/>
              <a:gd name="connsiteX278" fmla="*/ 89984 w 271912"/>
              <a:gd name="connsiteY278" fmla="*/ 264336 h 272109"/>
              <a:gd name="connsiteX279" fmla="*/ 91999 w 271912"/>
              <a:gd name="connsiteY279" fmla="*/ 265047 h 272109"/>
              <a:gd name="connsiteX280" fmla="*/ 94025 w 271912"/>
              <a:gd name="connsiteY280" fmla="*/ 265723 h 272109"/>
              <a:gd name="connsiteX281" fmla="*/ 96061 w 271912"/>
              <a:gd name="connsiteY281" fmla="*/ 266364 h 272109"/>
              <a:gd name="connsiteX282" fmla="*/ 98107 w 271912"/>
              <a:gd name="connsiteY282" fmla="*/ 266976 h 272109"/>
              <a:gd name="connsiteX283" fmla="*/ 100163 w 271912"/>
              <a:gd name="connsiteY283" fmla="*/ 267560 h 272109"/>
              <a:gd name="connsiteX284" fmla="*/ 102227 w 271912"/>
              <a:gd name="connsiteY284" fmla="*/ 268103 h 272109"/>
              <a:gd name="connsiteX285" fmla="*/ 104300 w 271912"/>
              <a:gd name="connsiteY285" fmla="*/ 268623 h 272109"/>
              <a:gd name="connsiteX286" fmla="*/ 106380 w 271912"/>
              <a:gd name="connsiteY286" fmla="*/ 269102 h 272109"/>
              <a:gd name="connsiteX287" fmla="*/ 108467 w 271912"/>
              <a:gd name="connsiteY287" fmla="*/ 269553 h 272109"/>
              <a:gd name="connsiteX288" fmla="*/ 110562 w 271912"/>
              <a:gd name="connsiteY288" fmla="*/ 269969 h 272109"/>
              <a:gd name="connsiteX289" fmla="*/ 112663 w 271912"/>
              <a:gd name="connsiteY289" fmla="*/ 270356 h 272109"/>
              <a:gd name="connsiteX290" fmla="*/ 114770 w 271912"/>
              <a:gd name="connsiteY290" fmla="*/ 270702 h 272109"/>
              <a:gd name="connsiteX291" fmla="*/ 116881 w 271912"/>
              <a:gd name="connsiteY291" fmla="*/ 271020 h 272109"/>
              <a:gd name="connsiteX292" fmla="*/ 118998 w 271912"/>
              <a:gd name="connsiteY292" fmla="*/ 271309 h 272109"/>
              <a:gd name="connsiteX293" fmla="*/ 121119 w 271912"/>
              <a:gd name="connsiteY293" fmla="*/ 271557 h 272109"/>
              <a:gd name="connsiteX294" fmla="*/ 123244 w 271912"/>
              <a:gd name="connsiteY294" fmla="*/ 271777 h 272109"/>
              <a:gd name="connsiteX295" fmla="*/ 125371 w 271912"/>
              <a:gd name="connsiteY295" fmla="*/ 271962 h 272109"/>
              <a:gd name="connsiteX296" fmla="*/ 127502 w 271912"/>
              <a:gd name="connsiteY296" fmla="*/ 272112 h 272109"/>
              <a:gd name="connsiteX297" fmla="*/ 129634 w 271912"/>
              <a:gd name="connsiteY297" fmla="*/ 272227 h 272109"/>
              <a:gd name="connsiteX298" fmla="*/ 131768 w 271912"/>
              <a:gd name="connsiteY298" fmla="*/ 272314 h 272109"/>
              <a:gd name="connsiteX299" fmla="*/ 133902 w 271912"/>
              <a:gd name="connsiteY299" fmla="*/ 272360 h 272109"/>
              <a:gd name="connsiteX300" fmla="*/ 136038 w 271912"/>
              <a:gd name="connsiteY300" fmla="*/ 272378 h 272109"/>
              <a:gd name="connsiteX301" fmla="*/ 138174 w 271912"/>
              <a:gd name="connsiteY301" fmla="*/ 272360 h 272109"/>
              <a:gd name="connsiteX302" fmla="*/ 140308 w 271912"/>
              <a:gd name="connsiteY302" fmla="*/ 272314 h 272109"/>
              <a:gd name="connsiteX303" fmla="*/ 142443 w 271912"/>
              <a:gd name="connsiteY303" fmla="*/ 272227 h 272109"/>
              <a:gd name="connsiteX304" fmla="*/ 144575 w 271912"/>
              <a:gd name="connsiteY304" fmla="*/ 272112 h 272109"/>
              <a:gd name="connsiteX305" fmla="*/ 146705 w 271912"/>
              <a:gd name="connsiteY305" fmla="*/ 271962 h 272109"/>
              <a:gd name="connsiteX306" fmla="*/ 148833 w 271912"/>
              <a:gd name="connsiteY306" fmla="*/ 271777 h 272109"/>
              <a:gd name="connsiteX307" fmla="*/ 150958 w 271912"/>
              <a:gd name="connsiteY307" fmla="*/ 271557 h 272109"/>
              <a:gd name="connsiteX308" fmla="*/ 153078 w 271912"/>
              <a:gd name="connsiteY308" fmla="*/ 271309 h 272109"/>
              <a:gd name="connsiteX309" fmla="*/ 155195 w 271912"/>
              <a:gd name="connsiteY309" fmla="*/ 271020 h 272109"/>
              <a:gd name="connsiteX310" fmla="*/ 157306 w 271912"/>
              <a:gd name="connsiteY310" fmla="*/ 270702 h 272109"/>
              <a:gd name="connsiteX311" fmla="*/ 159414 w 271912"/>
              <a:gd name="connsiteY311" fmla="*/ 270356 h 272109"/>
              <a:gd name="connsiteX312" fmla="*/ 161514 w 271912"/>
              <a:gd name="connsiteY312" fmla="*/ 269969 h 272109"/>
              <a:gd name="connsiteX313" fmla="*/ 163609 w 271912"/>
              <a:gd name="connsiteY313" fmla="*/ 269553 h 272109"/>
              <a:gd name="connsiteX314" fmla="*/ 165697 w 271912"/>
              <a:gd name="connsiteY314" fmla="*/ 269102 h 272109"/>
              <a:gd name="connsiteX315" fmla="*/ 167777 w 271912"/>
              <a:gd name="connsiteY315" fmla="*/ 268623 h 272109"/>
              <a:gd name="connsiteX316" fmla="*/ 169850 w 271912"/>
              <a:gd name="connsiteY316" fmla="*/ 268103 h 272109"/>
              <a:gd name="connsiteX317" fmla="*/ 171916 w 271912"/>
              <a:gd name="connsiteY317" fmla="*/ 267560 h 272109"/>
              <a:gd name="connsiteX318" fmla="*/ 173971 w 271912"/>
              <a:gd name="connsiteY318" fmla="*/ 266976 h 272109"/>
              <a:gd name="connsiteX319" fmla="*/ 176015 w 271912"/>
              <a:gd name="connsiteY319" fmla="*/ 266364 h 272109"/>
              <a:gd name="connsiteX320" fmla="*/ 178053 w 271912"/>
              <a:gd name="connsiteY320" fmla="*/ 265723 h 272109"/>
              <a:gd name="connsiteX321" fmla="*/ 180079 w 271912"/>
              <a:gd name="connsiteY321" fmla="*/ 265047 h 272109"/>
              <a:gd name="connsiteX322" fmla="*/ 182094 w 271912"/>
              <a:gd name="connsiteY322" fmla="*/ 264336 h 272109"/>
              <a:gd name="connsiteX323" fmla="*/ 184097 w 271912"/>
              <a:gd name="connsiteY323" fmla="*/ 263597 h 272109"/>
              <a:gd name="connsiteX324" fmla="*/ 186088 w 271912"/>
              <a:gd name="connsiteY324" fmla="*/ 262823 h 272109"/>
              <a:gd name="connsiteX325" fmla="*/ 188069 w 271912"/>
              <a:gd name="connsiteY325" fmla="*/ 262025 h 272109"/>
              <a:gd name="connsiteX326" fmla="*/ 190031 w 271912"/>
              <a:gd name="connsiteY326" fmla="*/ 261188 h 272109"/>
              <a:gd name="connsiteX327" fmla="*/ 191988 w 271912"/>
              <a:gd name="connsiteY327" fmla="*/ 260327 h 272109"/>
              <a:gd name="connsiteX328" fmla="*/ 193928 w 271912"/>
              <a:gd name="connsiteY328" fmla="*/ 259432 h 272109"/>
              <a:gd name="connsiteX329" fmla="*/ 195850 w 271912"/>
              <a:gd name="connsiteY329" fmla="*/ 258507 h 272109"/>
              <a:gd name="connsiteX330" fmla="*/ 197761 w 271912"/>
              <a:gd name="connsiteY330" fmla="*/ 257548 h 272109"/>
              <a:gd name="connsiteX331" fmla="*/ 199655 w 271912"/>
              <a:gd name="connsiteY331" fmla="*/ 256566 h 272109"/>
              <a:gd name="connsiteX332" fmla="*/ 201536 w 271912"/>
              <a:gd name="connsiteY332" fmla="*/ 255549 h 272109"/>
              <a:gd name="connsiteX333" fmla="*/ 203401 w 271912"/>
              <a:gd name="connsiteY333" fmla="*/ 254504 h 272109"/>
              <a:gd name="connsiteX334" fmla="*/ 205248 w 271912"/>
              <a:gd name="connsiteY334" fmla="*/ 253435 h 272109"/>
              <a:gd name="connsiteX335" fmla="*/ 207078 w 271912"/>
              <a:gd name="connsiteY335" fmla="*/ 252332 h 272109"/>
              <a:gd name="connsiteX336" fmla="*/ 208885 w 271912"/>
              <a:gd name="connsiteY336" fmla="*/ 251199 h 272109"/>
              <a:gd name="connsiteX337" fmla="*/ 210681 w 271912"/>
              <a:gd name="connsiteY337" fmla="*/ 250038 h 272109"/>
              <a:gd name="connsiteX338" fmla="*/ 212459 w 271912"/>
              <a:gd name="connsiteY338" fmla="*/ 248854 h 272109"/>
              <a:gd name="connsiteX339" fmla="*/ 214214 w 271912"/>
              <a:gd name="connsiteY339" fmla="*/ 247635 h 272109"/>
              <a:gd name="connsiteX340" fmla="*/ 215951 w 271912"/>
              <a:gd name="connsiteY340" fmla="*/ 246393 h 272109"/>
              <a:gd name="connsiteX341" fmla="*/ 217671 w 271912"/>
              <a:gd name="connsiteY341" fmla="*/ 245128 h 272109"/>
              <a:gd name="connsiteX342" fmla="*/ 219369 w 271912"/>
              <a:gd name="connsiteY342" fmla="*/ 243828 h 272109"/>
              <a:gd name="connsiteX343" fmla="*/ 221043 w 271912"/>
              <a:gd name="connsiteY343" fmla="*/ 242505 h 272109"/>
              <a:gd name="connsiteX344" fmla="*/ 222700 w 271912"/>
              <a:gd name="connsiteY344" fmla="*/ 241159 h 272109"/>
              <a:gd name="connsiteX345" fmla="*/ 224333 w 271912"/>
              <a:gd name="connsiteY345" fmla="*/ 239779 h 272109"/>
              <a:gd name="connsiteX346" fmla="*/ 225950 w 271912"/>
              <a:gd name="connsiteY346" fmla="*/ 238380 h 272109"/>
              <a:gd name="connsiteX347" fmla="*/ 227537 w 271912"/>
              <a:gd name="connsiteY347" fmla="*/ 236954 h 272109"/>
              <a:gd name="connsiteX348" fmla="*/ 229107 w 271912"/>
              <a:gd name="connsiteY348" fmla="*/ 235504 h 272109"/>
              <a:gd name="connsiteX349" fmla="*/ 230654 w 271912"/>
              <a:gd name="connsiteY349" fmla="*/ 234030 h 272109"/>
              <a:gd name="connsiteX350" fmla="*/ 232173 w 271912"/>
              <a:gd name="connsiteY350" fmla="*/ 232528 h 272109"/>
              <a:gd name="connsiteX351" fmla="*/ 233674 w 271912"/>
              <a:gd name="connsiteY351" fmla="*/ 231009 h 272109"/>
              <a:gd name="connsiteX352" fmla="*/ 235146 w 271912"/>
              <a:gd name="connsiteY352" fmla="*/ 229461 h 272109"/>
              <a:gd name="connsiteX353" fmla="*/ 236595 w 271912"/>
              <a:gd name="connsiteY353" fmla="*/ 227890 h 272109"/>
              <a:gd name="connsiteX354" fmla="*/ 238021 w 271912"/>
              <a:gd name="connsiteY354" fmla="*/ 226301 h 272109"/>
              <a:gd name="connsiteX355" fmla="*/ 239423 w 271912"/>
              <a:gd name="connsiteY355" fmla="*/ 224683 h 272109"/>
              <a:gd name="connsiteX356" fmla="*/ 240797 w 271912"/>
              <a:gd name="connsiteY356" fmla="*/ 223049 h 272109"/>
              <a:gd name="connsiteX357" fmla="*/ 242142 w 271912"/>
              <a:gd name="connsiteY357" fmla="*/ 221391 h 272109"/>
              <a:gd name="connsiteX358" fmla="*/ 243464 w 271912"/>
              <a:gd name="connsiteY358" fmla="*/ 219715 h 272109"/>
              <a:gd name="connsiteX359" fmla="*/ 244763 w 271912"/>
              <a:gd name="connsiteY359" fmla="*/ 218017 h 272109"/>
              <a:gd name="connsiteX360" fmla="*/ 246033 w 271912"/>
              <a:gd name="connsiteY360" fmla="*/ 216295 h 272109"/>
              <a:gd name="connsiteX361" fmla="*/ 247274 w 271912"/>
              <a:gd name="connsiteY361" fmla="*/ 214557 h 272109"/>
              <a:gd name="connsiteX362" fmla="*/ 248487 w 271912"/>
              <a:gd name="connsiteY362" fmla="*/ 212800 h 272109"/>
              <a:gd name="connsiteX363" fmla="*/ 249670 w 271912"/>
              <a:gd name="connsiteY363" fmla="*/ 211021 h 272109"/>
              <a:gd name="connsiteX364" fmla="*/ 250830 w 271912"/>
              <a:gd name="connsiteY364" fmla="*/ 209224 h 272109"/>
              <a:gd name="connsiteX365" fmla="*/ 251962 w 271912"/>
              <a:gd name="connsiteY365" fmla="*/ 207410 h 272109"/>
              <a:gd name="connsiteX366" fmla="*/ 253064 w 271912"/>
              <a:gd name="connsiteY366" fmla="*/ 205579 h 272109"/>
              <a:gd name="connsiteX367" fmla="*/ 254138 w 271912"/>
              <a:gd name="connsiteY367" fmla="*/ 203736 h 272109"/>
              <a:gd name="connsiteX368" fmla="*/ 255177 w 271912"/>
              <a:gd name="connsiteY368" fmla="*/ 201870 h 272109"/>
              <a:gd name="connsiteX369" fmla="*/ 256193 w 271912"/>
              <a:gd name="connsiteY369" fmla="*/ 199987 h 272109"/>
              <a:gd name="connsiteX370" fmla="*/ 257180 w 271912"/>
              <a:gd name="connsiteY370" fmla="*/ 198092 h 272109"/>
              <a:gd name="connsiteX371" fmla="*/ 258133 w 271912"/>
              <a:gd name="connsiteY371" fmla="*/ 196180 h 272109"/>
              <a:gd name="connsiteX372" fmla="*/ 259057 w 271912"/>
              <a:gd name="connsiteY372" fmla="*/ 194256 h 272109"/>
              <a:gd name="connsiteX373" fmla="*/ 259951 w 271912"/>
              <a:gd name="connsiteY373" fmla="*/ 192315 h 272109"/>
              <a:gd name="connsiteX374" fmla="*/ 260812 w 271912"/>
              <a:gd name="connsiteY374" fmla="*/ 190357 h 272109"/>
              <a:gd name="connsiteX375" fmla="*/ 261649 w 271912"/>
              <a:gd name="connsiteY375" fmla="*/ 188393 h 272109"/>
              <a:gd name="connsiteX376" fmla="*/ 262451 w 271912"/>
              <a:gd name="connsiteY376" fmla="*/ 186411 h 272109"/>
              <a:gd name="connsiteX377" fmla="*/ 263219 w 271912"/>
              <a:gd name="connsiteY377" fmla="*/ 184418 h 272109"/>
              <a:gd name="connsiteX378" fmla="*/ 263958 w 271912"/>
              <a:gd name="connsiteY378" fmla="*/ 182414 h 272109"/>
              <a:gd name="connsiteX379" fmla="*/ 264668 w 271912"/>
              <a:gd name="connsiteY379" fmla="*/ 180398 h 272109"/>
              <a:gd name="connsiteX380" fmla="*/ 265343 w 271912"/>
              <a:gd name="connsiteY380" fmla="*/ 178370 h 272109"/>
              <a:gd name="connsiteX381" fmla="*/ 265984 w 271912"/>
              <a:gd name="connsiteY381" fmla="*/ 176331 h 272109"/>
              <a:gd name="connsiteX382" fmla="*/ 266596 w 271912"/>
              <a:gd name="connsiteY382" fmla="*/ 174280 h 272109"/>
              <a:gd name="connsiteX383" fmla="*/ 267179 w 271912"/>
              <a:gd name="connsiteY383" fmla="*/ 172223 h 272109"/>
              <a:gd name="connsiteX384" fmla="*/ 267727 w 271912"/>
              <a:gd name="connsiteY384" fmla="*/ 170161 h 272109"/>
              <a:gd name="connsiteX385" fmla="*/ 268241 w 271912"/>
              <a:gd name="connsiteY385" fmla="*/ 168087 h 272109"/>
              <a:gd name="connsiteX386" fmla="*/ 268720 w 271912"/>
              <a:gd name="connsiteY386" fmla="*/ 166002 h 272109"/>
              <a:gd name="connsiteX387" fmla="*/ 269171 w 271912"/>
              <a:gd name="connsiteY387" fmla="*/ 163916 h 272109"/>
              <a:gd name="connsiteX388" fmla="*/ 269586 w 271912"/>
              <a:gd name="connsiteY388" fmla="*/ 161819 h 272109"/>
              <a:gd name="connsiteX389" fmla="*/ 269973 w 271912"/>
              <a:gd name="connsiteY389" fmla="*/ 159716 h 272109"/>
              <a:gd name="connsiteX390" fmla="*/ 270325 w 271912"/>
              <a:gd name="connsiteY390" fmla="*/ 157608 h 272109"/>
              <a:gd name="connsiteX391" fmla="*/ 270643 w 271912"/>
              <a:gd name="connsiteY391" fmla="*/ 155493 h 272109"/>
              <a:gd name="connsiteX392" fmla="*/ 270925 w 271912"/>
              <a:gd name="connsiteY392" fmla="*/ 153379 h 272109"/>
              <a:gd name="connsiteX393" fmla="*/ 271174 w 271912"/>
              <a:gd name="connsiteY393" fmla="*/ 151253 h 272109"/>
              <a:gd name="connsiteX394" fmla="*/ 271393 w 271912"/>
              <a:gd name="connsiteY394" fmla="*/ 149127 h 272109"/>
              <a:gd name="connsiteX395" fmla="*/ 271578 w 271912"/>
              <a:gd name="connsiteY395" fmla="*/ 147001 h 272109"/>
              <a:gd name="connsiteX396" fmla="*/ 271728 w 271912"/>
              <a:gd name="connsiteY396" fmla="*/ 144870 h 272109"/>
              <a:gd name="connsiteX397" fmla="*/ 271843 w 271912"/>
              <a:gd name="connsiteY397" fmla="*/ 142732 h 272109"/>
              <a:gd name="connsiteX398" fmla="*/ 271930 w 271912"/>
              <a:gd name="connsiteY398" fmla="*/ 140600 h 272109"/>
              <a:gd name="connsiteX399" fmla="*/ 271982 w 271912"/>
              <a:gd name="connsiteY399" fmla="*/ 138463 h 272109"/>
              <a:gd name="connsiteX400" fmla="*/ 271993 w 271912"/>
              <a:gd name="connsiteY400" fmla="*/ 136326 h 272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</a:cxnLst>
            <a:rect l="l" t="t" r="r" b="b"/>
            <a:pathLst>
              <a:path w="271912" h="272109">
                <a:moveTo>
                  <a:pt x="271993" y="136326"/>
                </a:moveTo>
                <a:cubicBezTo>
                  <a:pt x="271993" y="135609"/>
                  <a:pt x="271993" y="134899"/>
                  <a:pt x="271982" y="134188"/>
                </a:cubicBezTo>
                <a:cubicBezTo>
                  <a:pt x="271970" y="133478"/>
                  <a:pt x="271953" y="132761"/>
                  <a:pt x="271930" y="132051"/>
                </a:cubicBezTo>
                <a:cubicBezTo>
                  <a:pt x="271907" y="131340"/>
                  <a:pt x="271878" y="130630"/>
                  <a:pt x="271843" y="129913"/>
                </a:cubicBezTo>
                <a:cubicBezTo>
                  <a:pt x="271814" y="129203"/>
                  <a:pt x="271774" y="128492"/>
                  <a:pt x="271728" y="127781"/>
                </a:cubicBezTo>
                <a:cubicBezTo>
                  <a:pt x="271682" y="127071"/>
                  <a:pt x="271636" y="126360"/>
                  <a:pt x="271578" y="125650"/>
                </a:cubicBezTo>
                <a:cubicBezTo>
                  <a:pt x="271520" y="124939"/>
                  <a:pt x="271462" y="124229"/>
                  <a:pt x="271393" y="123518"/>
                </a:cubicBezTo>
                <a:cubicBezTo>
                  <a:pt x="271324" y="122813"/>
                  <a:pt x="271254" y="122103"/>
                  <a:pt x="271174" y="121392"/>
                </a:cubicBezTo>
                <a:cubicBezTo>
                  <a:pt x="271099" y="120687"/>
                  <a:pt x="271012" y="119977"/>
                  <a:pt x="270925" y="119272"/>
                </a:cubicBezTo>
                <a:cubicBezTo>
                  <a:pt x="270833" y="118567"/>
                  <a:pt x="270741" y="117857"/>
                  <a:pt x="270643" y="117152"/>
                </a:cubicBezTo>
                <a:cubicBezTo>
                  <a:pt x="270539" y="116447"/>
                  <a:pt x="270435" y="115742"/>
                  <a:pt x="270325" y="115043"/>
                </a:cubicBezTo>
                <a:cubicBezTo>
                  <a:pt x="270210" y="114339"/>
                  <a:pt x="270094" y="113634"/>
                  <a:pt x="269973" y="112935"/>
                </a:cubicBezTo>
                <a:cubicBezTo>
                  <a:pt x="269852" y="112230"/>
                  <a:pt x="269719" y="111531"/>
                  <a:pt x="269586" y="110832"/>
                </a:cubicBezTo>
                <a:cubicBezTo>
                  <a:pt x="269453" y="110133"/>
                  <a:pt x="269315" y="109434"/>
                  <a:pt x="269171" y="108735"/>
                </a:cubicBezTo>
                <a:cubicBezTo>
                  <a:pt x="269026" y="108036"/>
                  <a:pt x="268876" y="107343"/>
                  <a:pt x="268720" y="106644"/>
                </a:cubicBezTo>
                <a:cubicBezTo>
                  <a:pt x="268564" y="105951"/>
                  <a:pt x="268409" y="105257"/>
                  <a:pt x="268241" y="104564"/>
                </a:cubicBezTo>
                <a:cubicBezTo>
                  <a:pt x="268074" y="103871"/>
                  <a:pt x="267900" y="103178"/>
                  <a:pt x="267727" y="102490"/>
                </a:cubicBezTo>
                <a:cubicBezTo>
                  <a:pt x="267548" y="101797"/>
                  <a:pt x="267364" y="101110"/>
                  <a:pt x="267179" y="100422"/>
                </a:cubicBezTo>
                <a:cubicBezTo>
                  <a:pt x="266988" y="99735"/>
                  <a:pt x="266798" y="99053"/>
                  <a:pt x="266596" y="98365"/>
                </a:cubicBezTo>
                <a:cubicBezTo>
                  <a:pt x="266400" y="97684"/>
                  <a:pt x="266198" y="97002"/>
                  <a:pt x="265984" y="96320"/>
                </a:cubicBezTo>
                <a:cubicBezTo>
                  <a:pt x="265776" y="95639"/>
                  <a:pt x="265563" y="94957"/>
                  <a:pt x="265343" y="94281"/>
                </a:cubicBezTo>
                <a:cubicBezTo>
                  <a:pt x="265124" y="93605"/>
                  <a:pt x="264899" y="92929"/>
                  <a:pt x="264668" y="92253"/>
                </a:cubicBezTo>
                <a:cubicBezTo>
                  <a:pt x="264437" y="91578"/>
                  <a:pt x="264200" y="90907"/>
                  <a:pt x="263958" y="90237"/>
                </a:cubicBezTo>
                <a:cubicBezTo>
                  <a:pt x="263715" y="89567"/>
                  <a:pt x="263473" y="88897"/>
                  <a:pt x="263219" y="88233"/>
                </a:cubicBezTo>
                <a:cubicBezTo>
                  <a:pt x="262965" y="87568"/>
                  <a:pt x="262711" y="86904"/>
                  <a:pt x="262451" y="86240"/>
                </a:cubicBezTo>
                <a:cubicBezTo>
                  <a:pt x="262185" y="85575"/>
                  <a:pt x="261920" y="84917"/>
                  <a:pt x="261649" y="84258"/>
                </a:cubicBezTo>
                <a:cubicBezTo>
                  <a:pt x="261377" y="83600"/>
                  <a:pt x="261094" y="82947"/>
                  <a:pt x="260812" y="82288"/>
                </a:cubicBezTo>
                <a:cubicBezTo>
                  <a:pt x="260529" y="81636"/>
                  <a:pt x="260246" y="80983"/>
                  <a:pt x="259951" y="80336"/>
                </a:cubicBezTo>
                <a:cubicBezTo>
                  <a:pt x="259657" y="79689"/>
                  <a:pt x="259363" y="79042"/>
                  <a:pt x="259057" y="78395"/>
                </a:cubicBezTo>
                <a:cubicBezTo>
                  <a:pt x="258756" y="77748"/>
                  <a:pt x="258445" y="77106"/>
                  <a:pt x="258133" y="76471"/>
                </a:cubicBezTo>
                <a:cubicBezTo>
                  <a:pt x="257821" y="75830"/>
                  <a:pt x="257498" y="75194"/>
                  <a:pt x="257180" y="74559"/>
                </a:cubicBezTo>
                <a:cubicBezTo>
                  <a:pt x="256857" y="73923"/>
                  <a:pt x="256528" y="73288"/>
                  <a:pt x="256193" y="72658"/>
                </a:cubicBezTo>
                <a:cubicBezTo>
                  <a:pt x="255858" y="72028"/>
                  <a:pt x="255524" y="71405"/>
                  <a:pt x="255177" y="70781"/>
                </a:cubicBezTo>
                <a:cubicBezTo>
                  <a:pt x="254837" y="70157"/>
                  <a:pt x="254490" y="69533"/>
                  <a:pt x="254138" y="68915"/>
                </a:cubicBezTo>
                <a:cubicBezTo>
                  <a:pt x="253780" y="68297"/>
                  <a:pt x="253428" y="67679"/>
                  <a:pt x="253064" y="67066"/>
                </a:cubicBezTo>
                <a:cubicBezTo>
                  <a:pt x="252701" y="66454"/>
                  <a:pt x="252331" y="65841"/>
                  <a:pt x="251962" y="65235"/>
                </a:cubicBezTo>
                <a:cubicBezTo>
                  <a:pt x="251587" y="64628"/>
                  <a:pt x="251211" y="64022"/>
                  <a:pt x="250830" y="63421"/>
                </a:cubicBezTo>
                <a:cubicBezTo>
                  <a:pt x="250449" y="62820"/>
                  <a:pt x="250063" y="62225"/>
                  <a:pt x="249670" y="61624"/>
                </a:cubicBezTo>
                <a:cubicBezTo>
                  <a:pt x="249283" y="61029"/>
                  <a:pt x="248885" y="60440"/>
                  <a:pt x="248487" y="59851"/>
                </a:cubicBezTo>
                <a:cubicBezTo>
                  <a:pt x="248088" y="59262"/>
                  <a:pt x="247684" y="58672"/>
                  <a:pt x="247274" y="58095"/>
                </a:cubicBezTo>
                <a:cubicBezTo>
                  <a:pt x="246864" y="57511"/>
                  <a:pt x="246449" y="56928"/>
                  <a:pt x="246033" y="56356"/>
                </a:cubicBezTo>
                <a:cubicBezTo>
                  <a:pt x="245612" y="55778"/>
                  <a:pt x="245190" y="55206"/>
                  <a:pt x="244763" y="54634"/>
                </a:cubicBezTo>
                <a:cubicBezTo>
                  <a:pt x="244336" y="54062"/>
                  <a:pt x="243903" y="53496"/>
                  <a:pt x="243464" y="52936"/>
                </a:cubicBezTo>
                <a:cubicBezTo>
                  <a:pt x="243031" y="52370"/>
                  <a:pt x="242587" y="51815"/>
                  <a:pt x="242142" y="51255"/>
                </a:cubicBezTo>
                <a:cubicBezTo>
                  <a:pt x="241698" y="50700"/>
                  <a:pt x="241248" y="50151"/>
                  <a:pt x="240797" y="49603"/>
                </a:cubicBezTo>
                <a:cubicBezTo>
                  <a:pt x="240341" y="49048"/>
                  <a:pt x="239885" y="48505"/>
                  <a:pt x="239423" y="47962"/>
                </a:cubicBezTo>
                <a:cubicBezTo>
                  <a:pt x="238962" y="47425"/>
                  <a:pt x="238494" y="46882"/>
                  <a:pt x="238021" y="46350"/>
                </a:cubicBezTo>
                <a:cubicBezTo>
                  <a:pt x="237553" y="45813"/>
                  <a:pt x="237074" y="45287"/>
                  <a:pt x="236595" y="44756"/>
                </a:cubicBezTo>
                <a:cubicBezTo>
                  <a:pt x="236115" y="44230"/>
                  <a:pt x="235636" y="43710"/>
                  <a:pt x="235146" y="43190"/>
                </a:cubicBezTo>
                <a:cubicBezTo>
                  <a:pt x="234661" y="42670"/>
                  <a:pt x="234170" y="42156"/>
                  <a:pt x="233674" y="41642"/>
                </a:cubicBezTo>
                <a:cubicBezTo>
                  <a:pt x="233177" y="41128"/>
                  <a:pt x="232681" y="40625"/>
                  <a:pt x="232173" y="40117"/>
                </a:cubicBezTo>
                <a:cubicBezTo>
                  <a:pt x="231670" y="39614"/>
                  <a:pt x="231162" y="39117"/>
                  <a:pt x="230654" y="38621"/>
                </a:cubicBezTo>
                <a:cubicBezTo>
                  <a:pt x="230141" y="38124"/>
                  <a:pt x="229627" y="37633"/>
                  <a:pt x="229107" y="37142"/>
                </a:cubicBezTo>
                <a:cubicBezTo>
                  <a:pt x="228588" y="36656"/>
                  <a:pt x="228068" y="36171"/>
                  <a:pt x="227537" y="35692"/>
                </a:cubicBezTo>
                <a:cubicBezTo>
                  <a:pt x="227012" y="35212"/>
                  <a:pt x="226481" y="34739"/>
                  <a:pt x="225950" y="34271"/>
                </a:cubicBezTo>
                <a:cubicBezTo>
                  <a:pt x="225413" y="33797"/>
                  <a:pt x="224876" y="33329"/>
                  <a:pt x="224333" y="32867"/>
                </a:cubicBezTo>
                <a:cubicBezTo>
                  <a:pt x="223796" y="32405"/>
                  <a:pt x="223248" y="31948"/>
                  <a:pt x="222700" y="31492"/>
                </a:cubicBezTo>
                <a:cubicBezTo>
                  <a:pt x="222151" y="31036"/>
                  <a:pt x="221603" y="30591"/>
                  <a:pt x="221043" y="30140"/>
                </a:cubicBezTo>
                <a:cubicBezTo>
                  <a:pt x="220489" y="29695"/>
                  <a:pt x="219929" y="29256"/>
                  <a:pt x="219369" y="28817"/>
                </a:cubicBezTo>
                <a:cubicBezTo>
                  <a:pt x="218803" y="28384"/>
                  <a:pt x="218237" y="27951"/>
                  <a:pt x="217671" y="27523"/>
                </a:cubicBezTo>
                <a:cubicBezTo>
                  <a:pt x="217100" y="27096"/>
                  <a:pt x="216528" y="26674"/>
                  <a:pt x="215951" y="26252"/>
                </a:cubicBezTo>
                <a:cubicBezTo>
                  <a:pt x="215374" y="25836"/>
                  <a:pt x="214797" y="25420"/>
                  <a:pt x="214214" y="25010"/>
                </a:cubicBezTo>
                <a:cubicBezTo>
                  <a:pt x="213630" y="24600"/>
                  <a:pt x="213047" y="24196"/>
                  <a:pt x="212459" y="23797"/>
                </a:cubicBezTo>
                <a:cubicBezTo>
                  <a:pt x="211870" y="23393"/>
                  <a:pt x="211275" y="23000"/>
                  <a:pt x="210681" y="22607"/>
                </a:cubicBezTo>
                <a:cubicBezTo>
                  <a:pt x="210086" y="22220"/>
                  <a:pt x="209491" y="21833"/>
                  <a:pt x="208885" y="21452"/>
                </a:cubicBezTo>
                <a:cubicBezTo>
                  <a:pt x="208285" y="21070"/>
                  <a:pt x="207684" y="20689"/>
                  <a:pt x="207078" y="20319"/>
                </a:cubicBezTo>
                <a:cubicBezTo>
                  <a:pt x="206466" y="19944"/>
                  <a:pt x="205860" y="19580"/>
                  <a:pt x="205248" y="19216"/>
                </a:cubicBezTo>
                <a:cubicBezTo>
                  <a:pt x="204636" y="18852"/>
                  <a:pt x="204019" y="18494"/>
                  <a:pt x="203401" y="18142"/>
                </a:cubicBezTo>
                <a:cubicBezTo>
                  <a:pt x="202783" y="17789"/>
                  <a:pt x="202160" y="17442"/>
                  <a:pt x="201536" y="17096"/>
                </a:cubicBezTo>
                <a:cubicBezTo>
                  <a:pt x="200913" y="16755"/>
                  <a:pt x="200284" y="16414"/>
                  <a:pt x="199655" y="16085"/>
                </a:cubicBezTo>
                <a:cubicBezTo>
                  <a:pt x="199025" y="15750"/>
                  <a:pt x="198396" y="15421"/>
                  <a:pt x="197761" y="15097"/>
                </a:cubicBezTo>
                <a:cubicBezTo>
                  <a:pt x="197126" y="14774"/>
                  <a:pt x="196491" y="14456"/>
                  <a:pt x="195850" y="14144"/>
                </a:cubicBezTo>
                <a:cubicBezTo>
                  <a:pt x="195209" y="13832"/>
                  <a:pt x="194569" y="13520"/>
                  <a:pt x="193928" y="13220"/>
                </a:cubicBezTo>
                <a:cubicBezTo>
                  <a:pt x="193281" y="12913"/>
                  <a:pt x="192635" y="12619"/>
                  <a:pt x="191988" y="12324"/>
                </a:cubicBezTo>
                <a:cubicBezTo>
                  <a:pt x="191336" y="12030"/>
                  <a:pt x="190689" y="11741"/>
                  <a:pt x="190031" y="11458"/>
                </a:cubicBezTo>
                <a:cubicBezTo>
                  <a:pt x="189379" y="11174"/>
                  <a:pt x="188727" y="10897"/>
                  <a:pt x="188069" y="10626"/>
                </a:cubicBezTo>
                <a:cubicBezTo>
                  <a:pt x="187410" y="10354"/>
                  <a:pt x="186752" y="10088"/>
                  <a:pt x="186088" y="9823"/>
                </a:cubicBezTo>
                <a:cubicBezTo>
                  <a:pt x="185425" y="9563"/>
                  <a:pt x="184761" y="9303"/>
                  <a:pt x="184097" y="9054"/>
                </a:cubicBezTo>
                <a:cubicBezTo>
                  <a:pt x="183427" y="8800"/>
                  <a:pt x="182763" y="8552"/>
                  <a:pt x="182094" y="8315"/>
                </a:cubicBezTo>
                <a:cubicBezTo>
                  <a:pt x="181424" y="8072"/>
                  <a:pt x="180749" y="7835"/>
                  <a:pt x="180079" y="7604"/>
                </a:cubicBezTo>
                <a:cubicBezTo>
                  <a:pt x="179404" y="7373"/>
                  <a:pt x="178728" y="7148"/>
                  <a:pt x="178053" y="6928"/>
                </a:cubicBezTo>
                <a:cubicBezTo>
                  <a:pt x="177377" y="6709"/>
                  <a:pt x="176696" y="6495"/>
                  <a:pt x="176015" y="6281"/>
                </a:cubicBezTo>
                <a:cubicBezTo>
                  <a:pt x="175334" y="6074"/>
                  <a:pt x="174653" y="5871"/>
                  <a:pt x="173971" y="5669"/>
                </a:cubicBezTo>
                <a:cubicBezTo>
                  <a:pt x="173284" y="5473"/>
                  <a:pt x="172603" y="5282"/>
                  <a:pt x="171916" y="5091"/>
                </a:cubicBezTo>
                <a:cubicBezTo>
                  <a:pt x="171229" y="4901"/>
                  <a:pt x="170537" y="4722"/>
                  <a:pt x="169850" y="4543"/>
                </a:cubicBezTo>
                <a:cubicBezTo>
                  <a:pt x="169160" y="4369"/>
                  <a:pt x="168469" y="4196"/>
                  <a:pt x="167777" y="4028"/>
                </a:cubicBezTo>
                <a:cubicBezTo>
                  <a:pt x="167085" y="3861"/>
                  <a:pt x="166391" y="3699"/>
                  <a:pt x="165697" y="3543"/>
                </a:cubicBezTo>
                <a:cubicBezTo>
                  <a:pt x="165002" y="3393"/>
                  <a:pt x="164306" y="3243"/>
                  <a:pt x="163609" y="3098"/>
                </a:cubicBezTo>
                <a:cubicBezTo>
                  <a:pt x="162912" y="2954"/>
                  <a:pt x="162213" y="2815"/>
                  <a:pt x="161514" y="2677"/>
                </a:cubicBezTo>
                <a:cubicBezTo>
                  <a:pt x="160815" y="2544"/>
                  <a:pt x="160114" y="2417"/>
                  <a:pt x="159414" y="2295"/>
                </a:cubicBezTo>
                <a:cubicBezTo>
                  <a:pt x="158712" y="2174"/>
                  <a:pt x="158010" y="2059"/>
                  <a:pt x="157306" y="1943"/>
                </a:cubicBezTo>
                <a:cubicBezTo>
                  <a:pt x="156603" y="1833"/>
                  <a:pt x="155900" y="1729"/>
                  <a:pt x="155195" y="1625"/>
                </a:cubicBezTo>
                <a:cubicBezTo>
                  <a:pt x="154490" y="1527"/>
                  <a:pt x="153784" y="1429"/>
                  <a:pt x="153078" y="1342"/>
                </a:cubicBezTo>
                <a:cubicBezTo>
                  <a:pt x="152372" y="1256"/>
                  <a:pt x="151665" y="1169"/>
                  <a:pt x="150958" y="1094"/>
                </a:cubicBezTo>
                <a:cubicBezTo>
                  <a:pt x="150250" y="1013"/>
                  <a:pt x="149541" y="938"/>
                  <a:pt x="148833" y="874"/>
                </a:cubicBezTo>
                <a:cubicBezTo>
                  <a:pt x="148124" y="805"/>
                  <a:pt x="147415" y="747"/>
                  <a:pt x="146705" y="689"/>
                </a:cubicBezTo>
                <a:cubicBezTo>
                  <a:pt x="145996" y="632"/>
                  <a:pt x="145286" y="585"/>
                  <a:pt x="144575" y="539"/>
                </a:cubicBezTo>
                <a:cubicBezTo>
                  <a:pt x="143865" y="493"/>
                  <a:pt x="143154" y="453"/>
                  <a:pt x="142443" y="418"/>
                </a:cubicBezTo>
                <a:cubicBezTo>
                  <a:pt x="141731" y="389"/>
                  <a:pt x="141020" y="360"/>
                  <a:pt x="140308" y="337"/>
                </a:cubicBezTo>
                <a:cubicBezTo>
                  <a:pt x="139597" y="314"/>
                  <a:pt x="138886" y="297"/>
                  <a:pt x="138174" y="285"/>
                </a:cubicBezTo>
                <a:cubicBezTo>
                  <a:pt x="137462" y="273"/>
                  <a:pt x="136750" y="268"/>
                  <a:pt x="136038" y="268"/>
                </a:cubicBezTo>
                <a:cubicBezTo>
                  <a:pt x="135327" y="268"/>
                  <a:pt x="134614" y="273"/>
                  <a:pt x="133902" y="285"/>
                </a:cubicBezTo>
                <a:cubicBezTo>
                  <a:pt x="133191" y="297"/>
                  <a:pt x="132479" y="314"/>
                  <a:pt x="131768" y="337"/>
                </a:cubicBezTo>
                <a:cubicBezTo>
                  <a:pt x="131056" y="360"/>
                  <a:pt x="130345" y="389"/>
                  <a:pt x="129634" y="418"/>
                </a:cubicBezTo>
                <a:cubicBezTo>
                  <a:pt x="128923" y="453"/>
                  <a:pt x="128212" y="493"/>
                  <a:pt x="127502" y="539"/>
                </a:cubicBezTo>
                <a:cubicBezTo>
                  <a:pt x="126791" y="585"/>
                  <a:pt x="126081" y="632"/>
                  <a:pt x="125371" y="689"/>
                </a:cubicBezTo>
                <a:cubicBezTo>
                  <a:pt x="124661" y="747"/>
                  <a:pt x="123952" y="805"/>
                  <a:pt x="123244" y="874"/>
                </a:cubicBezTo>
                <a:cubicBezTo>
                  <a:pt x="122535" y="938"/>
                  <a:pt x="121826" y="1013"/>
                  <a:pt x="121119" y="1094"/>
                </a:cubicBezTo>
                <a:cubicBezTo>
                  <a:pt x="120411" y="1169"/>
                  <a:pt x="119704" y="1256"/>
                  <a:pt x="118998" y="1342"/>
                </a:cubicBezTo>
                <a:cubicBezTo>
                  <a:pt x="118292" y="1429"/>
                  <a:pt x="117586" y="1527"/>
                  <a:pt x="116881" y="1625"/>
                </a:cubicBezTo>
                <a:cubicBezTo>
                  <a:pt x="116177" y="1729"/>
                  <a:pt x="115473" y="1833"/>
                  <a:pt x="114770" y="1943"/>
                </a:cubicBezTo>
                <a:cubicBezTo>
                  <a:pt x="114067" y="2059"/>
                  <a:pt x="113365" y="2174"/>
                  <a:pt x="112663" y="2295"/>
                </a:cubicBezTo>
                <a:cubicBezTo>
                  <a:pt x="111962" y="2417"/>
                  <a:pt x="111262" y="2544"/>
                  <a:pt x="110562" y="2677"/>
                </a:cubicBezTo>
                <a:cubicBezTo>
                  <a:pt x="109863" y="2815"/>
                  <a:pt x="109165" y="2954"/>
                  <a:pt x="108467" y="3098"/>
                </a:cubicBezTo>
                <a:cubicBezTo>
                  <a:pt x="107771" y="3243"/>
                  <a:pt x="107075" y="3393"/>
                  <a:pt x="106380" y="3543"/>
                </a:cubicBezTo>
                <a:cubicBezTo>
                  <a:pt x="105685" y="3699"/>
                  <a:pt x="104992" y="3861"/>
                  <a:pt x="104300" y="4028"/>
                </a:cubicBezTo>
                <a:cubicBezTo>
                  <a:pt x="103607" y="4196"/>
                  <a:pt x="102916" y="4369"/>
                  <a:pt x="102227" y="4543"/>
                </a:cubicBezTo>
                <a:cubicBezTo>
                  <a:pt x="101537" y="4722"/>
                  <a:pt x="100849" y="4901"/>
                  <a:pt x="100163" y="5091"/>
                </a:cubicBezTo>
                <a:cubicBezTo>
                  <a:pt x="99476" y="5282"/>
                  <a:pt x="98791" y="5473"/>
                  <a:pt x="98107" y="5669"/>
                </a:cubicBezTo>
                <a:cubicBezTo>
                  <a:pt x="97424" y="5871"/>
                  <a:pt x="96742" y="6074"/>
                  <a:pt x="96061" y="6281"/>
                </a:cubicBezTo>
                <a:cubicBezTo>
                  <a:pt x="95381" y="6495"/>
                  <a:pt x="94702" y="6709"/>
                  <a:pt x="94025" y="6928"/>
                </a:cubicBezTo>
                <a:cubicBezTo>
                  <a:pt x="93348" y="7148"/>
                  <a:pt x="92673" y="7373"/>
                  <a:pt x="91999" y="7604"/>
                </a:cubicBezTo>
                <a:cubicBezTo>
                  <a:pt x="91326" y="7835"/>
                  <a:pt x="90654" y="8072"/>
                  <a:pt x="89984" y="8315"/>
                </a:cubicBezTo>
                <a:cubicBezTo>
                  <a:pt x="89315" y="8552"/>
                  <a:pt x="88647" y="8800"/>
                  <a:pt x="87980" y="9054"/>
                </a:cubicBezTo>
                <a:cubicBezTo>
                  <a:pt x="87315" y="9303"/>
                  <a:pt x="86651" y="9563"/>
                  <a:pt x="85989" y="9823"/>
                </a:cubicBezTo>
                <a:cubicBezTo>
                  <a:pt x="85327" y="10088"/>
                  <a:pt x="84667" y="10354"/>
                  <a:pt x="84009" y="10626"/>
                </a:cubicBezTo>
                <a:cubicBezTo>
                  <a:pt x="83352" y="10897"/>
                  <a:pt x="82696" y="11174"/>
                  <a:pt x="82043" y="11458"/>
                </a:cubicBezTo>
                <a:cubicBezTo>
                  <a:pt x="81390" y="11741"/>
                  <a:pt x="80738" y="12030"/>
                  <a:pt x="80090" y="12324"/>
                </a:cubicBezTo>
                <a:cubicBezTo>
                  <a:pt x="79441" y="12619"/>
                  <a:pt x="78794" y="12913"/>
                  <a:pt x="78150" y="13220"/>
                </a:cubicBezTo>
                <a:cubicBezTo>
                  <a:pt x="77506" y="13520"/>
                  <a:pt x="76864" y="13832"/>
                  <a:pt x="76225" y="14144"/>
                </a:cubicBezTo>
                <a:cubicBezTo>
                  <a:pt x="75586" y="14456"/>
                  <a:pt x="74949" y="14774"/>
                  <a:pt x="74315" y="15097"/>
                </a:cubicBezTo>
                <a:cubicBezTo>
                  <a:pt x="73680" y="15421"/>
                  <a:pt x="73049" y="15750"/>
                  <a:pt x="72419" y="16085"/>
                </a:cubicBezTo>
                <a:cubicBezTo>
                  <a:pt x="71790" y="16414"/>
                  <a:pt x="71164" y="16755"/>
                  <a:pt x="70540" y="17096"/>
                </a:cubicBezTo>
                <a:cubicBezTo>
                  <a:pt x="69916" y="17442"/>
                  <a:pt x="69295" y="17789"/>
                  <a:pt x="68677" y="18142"/>
                </a:cubicBezTo>
                <a:cubicBezTo>
                  <a:pt x="68059" y="18494"/>
                  <a:pt x="67443" y="18852"/>
                  <a:pt x="66830" y="19216"/>
                </a:cubicBezTo>
                <a:cubicBezTo>
                  <a:pt x="66217" y="19580"/>
                  <a:pt x="65607" y="19944"/>
                  <a:pt x="65001" y="20319"/>
                </a:cubicBezTo>
                <a:cubicBezTo>
                  <a:pt x="64393" y="20689"/>
                  <a:pt x="63790" y="21070"/>
                  <a:pt x="63189" y="21452"/>
                </a:cubicBezTo>
                <a:cubicBezTo>
                  <a:pt x="62587" y="21833"/>
                  <a:pt x="61989" y="22220"/>
                  <a:pt x="61394" y="22607"/>
                </a:cubicBezTo>
                <a:cubicBezTo>
                  <a:pt x="60799" y="23000"/>
                  <a:pt x="60208" y="23393"/>
                  <a:pt x="59619" y="23797"/>
                </a:cubicBezTo>
                <a:cubicBezTo>
                  <a:pt x="59030" y="24196"/>
                  <a:pt x="58444" y="24600"/>
                  <a:pt x="57861" y="25010"/>
                </a:cubicBezTo>
                <a:cubicBezTo>
                  <a:pt x="57280" y="25420"/>
                  <a:pt x="56700" y="25836"/>
                  <a:pt x="56124" y="26252"/>
                </a:cubicBezTo>
                <a:cubicBezTo>
                  <a:pt x="55548" y="26674"/>
                  <a:pt x="54976" y="27096"/>
                  <a:pt x="54406" y="27523"/>
                </a:cubicBezTo>
                <a:cubicBezTo>
                  <a:pt x="53837" y="27951"/>
                  <a:pt x="53271" y="28384"/>
                  <a:pt x="52709" y="28817"/>
                </a:cubicBezTo>
                <a:cubicBezTo>
                  <a:pt x="52146" y="29256"/>
                  <a:pt x="51587" y="29695"/>
                  <a:pt x="51032" y="30140"/>
                </a:cubicBezTo>
                <a:cubicBezTo>
                  <a:pt x="50476" y="30591"/>
                  <a:pt x="49924" y="31036"/>
                  <a:pt x="49375" y="31492"/>
                </a:cubicBezTo>
                <a:cubicBezTo>
                  <a:pt x="48827" y="31948"/>
                  <a:pt x="48282" y="32405"/>
                  <a:pt x="47741" y="32867"/>
                </a:cubicBezTo>
                <a:cubicBezTo>
                  <a:pt x="47199" y="33329"/>
                  <a:pt x="46662" y="33797"/>
                  <a:pt x="46128" y="34271"/>
                </a:cubicBezTo>
                <a:cubicBezTo>
                  <a:pt x="45594" y="34739"/>
                  <a:pt x="45063" y="35212"/>
                  <a:pt x="44537" y="35692"/>
                </a:cubicBezTo>
                <a:cubicBezTo>
                  <a:pt x="44010" y="36171"/>
                  <a:pt x="43488" y="36656"/>
                  <a:pt x="42969" y="37142"/>
                </a:cubicBezTo>
                <a:cubicBezTo>
                  <a:pt x="42450" y="37633"/>
                  <a:pt x="41934" y="38124"/>
                  <a:pt x="41423" y="38621"/>
                </a:cubicBezTo>
                <a:cubicBezTo>
                  <a:pt x="40912" y="39117"/>
                  <a:pt x="40405" y="39614"/>
                  <a:pt x="39902" y="40117"/>
                </a:cubicBezTo>
                <a:cubicBezTo>
                  <a:pt x="39398" y="40625"/>
                  <a:pt x="38898" y="41128"/>
                  <a:pt x="38403" y="41642"/>
                </a:cubicBezTo>
                <a:cubicBezTo>
                  <a:pt x="37908" y="42156"/>
                  <a:pt x="37417" y="42670"/>
                  <a:pt x="36929" y="43190"/>
                </a:cubicBezTo>
                <a:cubicBezTo>
                  <a:pt x="36442" y="43710"/>
                  <a:pt x="35959" y="44230"/>
                  <a:pt x="35480" y="44756"/>
                </a:cubicBezTo>
                <a:cubicBezTo>
                  <a:pt x="35001" y="45287"/>
                  <a:pt x="34526" y="45813"/>
                  <a:pt x="34054" y="46350"/>
                </a:cubicBezTo>
                <a:cubicBezTo>
                  <a:pt x="33584" y="46882"/>
                  <a:pt x="33118" y="47425"/>
                  <a:pt x="32655" y="47962"/>
                </a:cubicBezTo>
                <a:cubicBezTo>
                  <a:pt x="32193" y="48505"/>
                  <a:pt x="31734" y="49048"/>
                  <a:pt x="31281" y="49603"/>
                </a:cubicBezTo>
                <a:cubicBezTo>
                  <a:pt x="30827" y="50151"/>
                  <a:pt x="30378" y="50700"/>
                  <a:pt x="29933" y="51255"/>
                </a:cubicBezTo>
                <a:cubicBezTo>
                  <a:pt x="29488" y="51815"/>
                  <a:pt x="29047" y="52370"/>
                  <a:pt x="28610" y="52936"/>
                </a:cubicBezTo>
                <a:cubicBezTo>
                  <a:pt x="28174" y="53496"/>
                  <a:pt x="27742" y="54062"/>
                  <a:pt x="27315" y="54634"/>
                </a:cubicBezTo>
                <a:cubicBezTo>
                  <a:pt x="26888" y="55206"/>
                  <a:pt x="26464" y="55778"/>
                  <a:pt x="26046" y="56356"/>
                </a:cubicBezTo>
                <a:cubicBezTo>
                  <a:pt x="25627" y="56928"/>
                  <a:pt x="25213" y="57511"/>
                  <a:pt x="24804" y="58095"/>
                </a:cubicBezTo>
                <a:cubicBezTo>
                  <a:pt x="24395" y="58672"/>
                  <a:pt x="23990" y="59262"/>
                  <a:pt x="23590" y="59851"/>
                </a:cubicBezTo>
                <a:cubicBezTo>
                  <a:pt x="23190" y="60440"/>
                  <a:pt x="22795" y="61029"/>
                  <a:pt x="22404" y="61624"/>
                </a:cubicBezTo>
                <a:cubicBezTo>
                  <a:pt x="22013" y="62225"/>
                  <a:pt x="21627" y="62820"/>
                  <a:pt x="21245" y="63421"/>
                </a:cubicBezTo>
                <a:cubicBezTo>
                  <a:pt x="20864" y="64022"/>
                  <a:pt x="20487" y="64628"/>
                  <a:pt x="20115" y="65235"/>
                </a:cubicBezTo>
                <a:cubicBezTo>
                  <a:pt x="19743" y="65841"/>
                  <a:pt x="19376" y="66454"/>
                  <a:pt x="19013" y="67066"/>
                </a:cubicBezTo>
                <a:cubicBezTo>
                  <a:pt x="18651" y="67679"/>
                  <a:pt x="18294" y="68297"/>
                  <a:pt x="17941" y="68915"/>
                </a:cubicBezTo>
                <a:cubicBezTo>
                  <a:pt x="17588" y="69533"/>
                  <a:pt x="17241" y="70157"/>
                  <a:pt x="16897" y="70781"/>
                </a:cubicBezTo>
                <a:cubicBezTo>
                  <a:pt x="16554" y="71405"/>
                  <a:pt x="16217" y="72028"/>
                  <a:pt x="15883" y="72658"/>
                </a:cubicBezTo>
                <a:cubicBezTo>
                  <a:pt x="15550" y="73288"/>
                  <a:pt x="15222" y="73923"/>
                  <a:pt x="14899" y="74559"/>
                </a:cubicBezTo>
                <a:cubicBezTo>
                  <a:pt x="14576" y="75194"/>
                  <a:pt x="14257" y="75830"/>
                  <a:pt x="13944" y="76471"/>
                </a:cubicBezTo>
                <a:cubicBezTo>
                  <a:pt x="13631" y="77106"/>
                  <a:pt x="13323" y="77748"/>
                  <a:pt x="13020" y="78395"/>
                </a:cubicBezTo>
                <a:cubicBezTo>
                  <a:pt x="12716" y="79042"/>
                  <a:pt x="12419" y="79689"/>
                  <a:pt x="12126" y="80336"/>
                </a:cubicBezTo>
                <a:cubicBezTo>
                  <a:pt x="11833" y="80983"/>
                  <a:pt x="11545" y="81636"/>
                  <a:pt x="11262" y="82288"/>
                </a:cubicBezTo>
                <a:cubicBezTo>
                  <a:pt x="10979" y="82947"/>
                  <a:pt x="10702" y="83600"/>
                  <a:pt x="10429" y="84258"/>
                </a:cubicBezTo>
                <a:cubicBezTo>
                  <a:pt x="10157" y="84917"/>
                  <a:pt x="9890" y="85575"/>
                  <a:pt x="9628" y="86240"/>
                </a:cubicBezTo>
                <a:cubicBezTo>
                  <a:pt x="9366" y="86904"/>
                  <a:pt x="9109" y="87568"/>
                  <a:pt x="8857" y="88233"/>
                </a:cubicBezTo>
                <a:cubicBezTo>
                  <a:pt x="8606" y="88897"/>
                  <a:pt x="8359" y="89567"/>
                  <a:pt x="8118" y="90237"/>
                </a:cubicBezTo>
                <a:cubicBezTo>
                  <a:pt x="7877" y="90907"/>
                  <a:pt x="7641" y="91578"/>
                  <a:pt x="7411" y="92253"/>
                </a:cubicBezTo>
                <a:cubicBezTo>
                  <a:pt x="7180" y="92929"/>
                  <a:pt x="6955" y="93605"/>
                  <a:pt x="6735" y="94281"/>
                </a:cubicBezTo>
                <a:cubicBezTo>
                  <a:pt x="6515" y="94957"/>
                  <a:pt x="6300" y="95639"/>
                  <a:pt x="6090" y="96320"/>
                </a:cubicBezTo>
                <a:cubicBezTo>
                  <a:pt x="5881" y="97002"/>
                  <a:pt x="5677" y="97684"/>
                  <a:pt x="5479" y="98365"/>
                </a:cubicBezTo>
                <a:cubicBezTo>
                  <a:pt x="5280" y="99053"/>
                  <a:pt x="5087" y="99735"/>
                  <a:pt x="4899" y="100422"/>
                </a:cubicBezTo>
                <a:cubicBezTo>
                  <a:pt x="4711" y="101110"/>
                  <a:pt x="4529" y="101797"/>
                  <a:pt x="4352" y="102490"/>
                </a:cubicBezTo>
                <a:cubicBezTo>
                  <a:pt x="4174" y="103178"/>
                  <a:pt x="4003" y="103871"/>
                  <a:pt x="3837" y="104564"/>
                </a:cubicBezTo>
                <a:cubicBezTo>
                  <a:pt x="3670" y="105257"/>
                  <a:pt x="3510" y="105951"/>
                  <a:pt x="3355" y="106644"/>
                </a:cubicBezTo>
                <a:cubicBezTo>
                  <a:pt x="3199" y="107343"/>
                  <a:pt x="3049" y="108036"/>
                  <a:pt x="2905" y="108735"/>
                </a:cubicBezTo>
                <a:cubicBezTo>
                  <a:pt x="2761" y="109434"/>
                  <a:pt x="2622" y="110133"/>
                  <a:pt x="2488" y="110832"/>
                </a:cubicBezTo>
                <a:cubicBezTo>
                  <a:pt x="2355" y="111531"/>
                  <a:pt x="2227" y="112230"/>
                  <a:pt x="2105" y="112935"/>
                </a:cubicBezTo>
                <a:cubicBezTo>
                  <a:pt x="1983" y="113634"/>
                  <a:pt x="1865" y="114339"/>
                  <a:pt x="1754" y="115043"/>
                </a:cubicBezTo>
                <a:cubicBezTo>
                  <a:pt x="1643" y="115742"/>
                  <a:pt x="1537" y="116447"/>
                  <a:pt x="1436" y="117152"/>
                </a:cubicBezTo>
                <a:cubicBezTo>
                  <a:pt x="1337" y="117857"/>
                  <a:pt x="1241" y="118567"/>
                  <a:pt x="1152" y="119272"/>
                </a:cubicBezTo>
                <a:cubicBezTo>
                  <a:pt x="1063" y="119977"/>
                  <a:pt x="979" y="120687"/>
                  <a:pt x="901" y="121392"/>
                </a:cubicBezTo>
                <a:cubicBezTo>
                  <a:pt x="823" y="122103"/>
                  <a:pt x="751" y="122813"/>
                  <a:pt x="684" y="123518"/>
                </a:cubicBezTo>
                <a:cubicBezTo>
                  <a:pt x="617" y="124229"/>
                  <a:pt x="556" y="124939"/>
                  <a:pt x="499" y="125650"/>
                </a:cubicBezTo>
                <a:cubicBezTo>
                  <a:pt x="444" y="126360"/>
                  <a:pt x="393" y="127071"/>
                  <a:pt x="349" y="127781"/>
                </a:cubicBezTo>
                <a:cubicBezTo>
                  <a:pt x="304" y="128492"/>
                  <a:pt x="265" y="129203"/>
                  <a:pt x="231" y="129913"/>
                </a:cubicBezTo>
                <a:cubicBezTo>
                  <a:pt x="198" y="130630"/>
                  <a:pt x="170" y="131340"/>
                  <a:pt x="147" y="132051"/>
                </a:cubicBezTo>
                <a:cubicBezTo>
                  <a:pt x="125" y="132761"/>
                  <a:pt x="108" y="133478"/>
                  <a:pt x="97" y="134188"/>
                </a:cubicBezTo>
                <a:cubicBezTo>
                  <a:pt x="86" y="134899"/>
                  <a:pt x="80" y="135609"/>
                  <a:pt x="80" y="136326"/>
                </a:cubicBezTo>
                <a:cubicBezTo>
                  <a:pt x="80" y="137036"/>
                  <a:pt x="86" y="137747"/>
                  <a:pt x="97" y="138463"/>
                </a:cubicBezTo>
                <a:cubicBezTo>
                  <a:pt x="108" y="139174"/>
                  <a:pt x="125" y="139884"/>
                  <a:pt x="147" y="140600"/>
                </a:cubicBezTo>
                <a:cubicBezTo>
                  <a:pt x="170" y="141311"/>
                  <a:pt x="198" y="142022"/>
                  <a:pt x="231" y="142732"/>
                </a:cubicBezTo>
                <a:cubicBezTo>
                  <a:pt x="265" y="143443"/>
                  <a:pt x="304" y="144159"/>
                  <a:pt x="349" y="144870"/>
                </a:cubicBezTo>
                <a:cubicBezTo>
                  <a:pt x="393" y="145580"/>
                  <a:pt x="444" y="146291"/>
                  <a:pt x="499" y="147001"/>
                </a:cubicBezTo>
                <a:cubicBezTo>
                  <a:pt x="556" y="147712"/>
                  <a:pt x="617" y="148417"/>
                  <a:pt x="684" y="149127"/>
                </a:cubicBezTo>
                <a:cubicBezTo>
                  <a:pt x="751" y="149838"/>
                  <a:pt x="823" y="150548"/>
                  <a:pt x="901" y="151253"/>
                </a:cubicBezTo>
                <a:cubicBezTo>
                  <a:pt x="979" y="151964"/>
                  <a:pt x="1063" y="152668"/>
                  <a:pt x="1152" y="153379"/>
                </a:cubicBezTo>
                <a:cubicBezTo>
                  <a:pt x="1241" y="154084"/>
                  <a:pt x="1337" y="154789"/>
                  <a:pt x="1436" y="155493"/>
                </a:cubicBezTo>
                <a:cubicBezTo>
                  <a:pt x="1537" y="156198"/>
                  <a:pt x="1643" y="156903"/>
                  <a:pt x="1754" y="157608"/>
                </a:cubicBezTo>
                <a:cubicBezTo>
                  <a:pt x="1865" y="158312"/>
                  <a:pt x="1983" y="159011"/>
                  <a:pt x="2105" y="159716"/>
                </a:cubicBezTo>
                <a:cubicBezTo>
                  <a:pt x="2227" y="160415"/>
                  <a:pt x="2355" y="161120"/>
                  <a:pt x="2488" y="161819"/>
                </a:cubicBezTo>
                <a:cubicBezTo>
                  <a:pt x="2622" y="162518"/>
                  <a:pt x="2761" y="163217"/>
                  <a:pt x="2905" y="163916"/>
                </a:cubicBezTo>
                <a:cubicBezTo>
                  <a:pt x="3049" y="164609"/>
                  <a:pt x="3199" y="165308"/>
                  <a:pt x="3355" y="166002"/>
                </a:cubicBezTo>
                <a:cubicBezTo>
                  <a:pt x="3510" y="166701"/>
                  <a:pt x="3670" y="167394"/>
                  <a:pt x="3837" y="168087"/>
                </a:cubicBezTo>
                <a:cubicBezTo>
                  <a:pt x="4003" y="168780"/>
                  <a:pt x="4174" y="169468"/>
                  <a:pt x="4352" y="170161"/>
                </a:cubicBezTo>
                <a:cubicBezTo>
                  <a:pt x="4529" y="170848"/>
                  <a:pt x="4711" y="171536"/>
                  <a:pt x="4899" y="172223"/>
                </a:cubicBezTo>
                <a:cubicBezTo>
                  <a:pt x="5087" y="172911"/>
                  <a:pt x="5280" y="173598"/>
                  <a:pt x="5479" y="174280"/>
                </a:cubicBezTo>
                <a:cubicBezTo>
                  <a:pt x="5677" y="174967"/>
                  <a:pt x="5881" y="175649"/>
                  <a:pt x="6090" y="176331"/>
                </a:cubicBezTo>
                <a:cubicBezTo>
                  <a:pt x="6300" y="177012"/>
                  <a:pt x="6515" y="177688"/>
                  <a:pt x="6735" y="178370"/>
                </a:cubicBezTo>
                <a:cubicBezTo>
                  <a:pt x="6955" y="179046"/>
                  <a:pt x="7180" y="179722"/>
                  <a:pt x="7411" y="180398"/>
                </a:cubicBezTo>
                <a:cubicBezTo>
                  <a:pt x="7641" y="181068"/>
                  <a:pt x="7877" y="181744"/>
                  <a:pt x="8118" y="182414"/>
                </a:cubicBezTo>
                <a:cubicBezTo>
                  <a:pt x="8359" y="183084"/>
                  <a:pt x="8606" y="183748"/>
                  <a:pt x="8857" y="184418"/>
                </a:cubicBezTo>
                <a:cubicBezTo>
                  <a:pt x="9109" y="185083"/>
                  <a:pt x="9366" y="185747"/>
                  <a:pt x="9628" y="186411"/>
                </a:cubicBezTo>
                <a:cubicBezTo>
                  <a:pt x="9890" y="187070"/>
                  <a:pt x="10157" y="187734"/>
                  <a:pt x="10429" y="188393"/>
                </a:cubicBezTo>
                <a:cubicBezTo>
                  <a:pt x="10702" y="189046"/>
                  <a:pt x="10979" y="189704"/>
                  <a:pt x="11262" y="190357"/>
                </a:cubicBezTo>
                <a:cubicBezTo>
                  <a:pt x="11545" y="191010"/>
                  <a:pt x="11833" y="191663"/>
                  <a:pt x="12126" y="192315"/>
                </a:cubicBezTo>
                <a:cubicBezTo>
                  <a:pt x="12419" y="192962"/>
                  <a:pt x="12716" y="193609"/>
                  <a:pt x="13020" y="194256"/>
                </a:cubicBezTo>
                <a:cubicBezTo>
                  <a:pt x="13323" y="194898"/>
                  <a:pt x="13631" y="195539"/>
                  <a:pt x="13944" y="196180"/>
                </a:cubicBezTo>
                <a:cubicBezTo>
                  <a:pt x="14257" y="196821"/>
                  <a:pt x="14576" y="197457"/>
                  <a:pt x="14899" y="198092"/>
                </a:cubicBezTo>
                <a:cubicBezTo>
                  <a:pt x="15222" y="198728"/>
                  <a:pt x="15550" y="199357"/>
                  <a:pt x="15883" y="199987"/>
                </a:cubicBezTo>
                <a:cubicBezTo>
                  <a:pt x="16217" y="200617"/>
                  <a:pt x="16554" y="201247"/>
                  <a:pt x="16897" y="201870"/>
                </a:cubicBezTo>
                <a:cubicBezTo>
                  <a:pt x="17241" y="202494"/>
                  <a:pt x="17588" y="203112"/>
                  <a:pt x="17941" y="203736"/>
                </a:cubicBezTo>
                <a:cubicBezTo>
                  <a:pt x="18294" y="204354"/>
                  <a:pt x="18651" y="204967"/>
                  <a:pt x="19013" y="205579"/>
                </a:cubicBezTo>
                <a:cubicBezTo>
                  <a:pt x="19376" y="206197"/>
                  <a:pt x="19743" y="206804"/>
                  <a:pt x="20115" y="207410"/>
                </a:cubicBezTo>
                <a:cubicBezTo>
                  <a:pt x="20487" y="208023"/>
                  <a:pt x="20864" y="208624"/>
                  <a:pt x="21245" y="209224"/>
                </a:cubicBezTo>
                <a:cubicBezTo>
                  <a:pt x="21627" y="209825"/>
                  <a:pt x="22013" y="210426"/>
                  <a:pt x="22404" y="211021"/>
                </a:cubicBezTo>
                <a:cubicBezTo>
                  <a:pt x="22795" y="211616"/>
                  <a:pt x="23190" y="212211"/>
                  <a:pt x="23590" y="212800"/>
                </a:cubicBezTo>
                <a:cubicBezTo>
                  <a:pt x="23990" y="213390"/>
                  <a:pt x="24395" y="213973"/>
                  <a:pt x="24804" y="214557"/>
                </a:cubicBezTo>
                <a:cubicBezTo>
                  <a:pt x="25213" y="215140"/>
                  <a:pt x="25627" y="215718"/>
                  <a:pt x="26046" y="216295"/>
                </a:cubicBezTo>
                <a:cubicBezTo>
                  <a:pt x="26464" y="216873"/>
                  <a:pt x="26888" y="217445"/>
                  <a:pt x="27315" y="218017"/>
                </a:cubicBezTo>
                <a:cubicBezTo>
                  <a:pt x="27742" y="218583"/>
                  <a:pt x="28174" y="219149"/>
                  <a:pt x="28610" y="219715"/>
                </a:cubicBezTo>
                <a:cubicBezTo>
                  <a:pt x="29047" y="220276"/>
                  <a:pt x="29488" y="220836"/>
                  <a:pt x="29933" y="221391"/>
                </a:cubicBezTo>
                <a:cubicBezTo>
                  <a:pt x="30378" y="221945"/>
                  <a:pt x="30827" y="222500"/>
                  <a:pt x="31281" y="223049"/>
                </a:cubicBezTo>
                <a:cubicBezTo>
                  <a:pt x="31734" y="223597"/>
                  <a:pt x="32193" y="224140"/>
                  <a:pt x="32655" y="224683"/>
                </a:cubicBezTo>
                <a:cubicBezTo>
                  <a:pt x="33118" y="225226"/>
                  <a:pt x="33584" y="225764"/>
                  <a:pt x="34054" y="226301"/>
                </a:cubicBezTo>
                <a:cubicBezTo>
                  <a:pt x="34526" y="226832"/>
                  <a:pt x="35001" y="227364"/>
                  <a:pt x="35480" y="227890"/>
                </a:cubicBezTo>
                <a:cubicBezTo>
                  <a:pt x="35959" y="228415"/>
                  <a:pt x="36442" y="228941"/>
                  <a:pt x="36929" y="229461"/>
                </a:cubicBezTo>
                <a:cubicBezTo>
                  <a:pt x="37417" y="229981"/>
                  <a:pt x="37908" y="230495"/>
                  <a:pt x="38403" y="231009"/>
                </a:cubicBezTo>
                <a:cubicBezTo>
                  <a:pt x="38898" y="231517"/>
                  <a:pt x="39398" y="232026"/>
                  <a:pt x="39902" y="232528"/>
                </a:cubicBezTo>
                <a:cubicBezTo>
                  <a:pt x="40405" y="233031"/>
                  <a:pt x="40912" y="233534"/>
                  <a:pt x="41423" y="234030"/>
                </a:cubicBezTo>
                <a:cubicBezTo>
                  <a:pt x="41934" y="234527"/>
                  <a:pt x="42450" y="235018"/>
                  <a:pt x="42969" y="235504"/>
                </a:cubicBezTo>
                <a:cubicBezTo>
                  <a:pt x="43488" y="235995"/>
                  <a:pt x="44010" y="236474"/>
                  <a:pt x="44537" y="236954"/>
                </a:cubicBezTo>
                <a:cubicBezTo>
                  <a:pt x="45063" y="237433"/>
                  <a:pt x="45594" y="237907"/>
                  <a:pt x="46128" y="238380"/>
                </a:cubicBezTo>
                <a:cubicBezTo>
                  <a:pt x="46662" y="238854"/>
                  <a:pt x="47199" y="239316"/>
                  <a:pt x="47741" y="239779"/>
                </a:cubicBezTo>
                <a:cubicBezTo>
                  <a:pt x="48282" y="240246"/>
                  <a:pt x="48827" y="240703"/>
                  <a:pt x="49375" y="241159"/>
                </a:cubicBezTo>
                <a:cubicBezTo>
                  <a:pt x="49924" y="241610"/>
                  <a:pt x="50476" y="242060"/>
                  <a:pt x="51032" y="242505"/>
                </a:cubicBezTo>
                <a:cubicBezTo>
                  <a:pt x="51587" y="242950"/>
                  <a:pt x="52146" y="243395"/>
                  <a:pt x="52709" y="243828"/>
                </a:cubicBezTo>
                <a:cubicBezTo>
                  <a:pt x="53271" y="244267"/>
                  <a:pt x="53837" y="244700"/>
                  <a:pt x="54406" y="245128"/>
                </a:cubicBezTo>
                <a:cubicBezTo>
                  <a:pt x="54976" y="245555"/>
                  <a:pt x="55548" y="245977"/>
                  <a:pt x="56124" y="246393"/>
                </a:cubicBezTo>
                <a:cubicBezTo>
                  <a:pt x="56700" y="246815"/>
                  <a:pt x="57280" y="247231"/>
                  <a:pt x="57861" y="247635"/>
                </a:cubicBezTo>
                <a:cubicBezTo>
                  <a:pt x="58444" y="248045"/>
                  <a:pt x="59030" y="248450"/>
                  <a:pt x="59619" y="248854"/>
                </a:cubicBezTo>
                <a:cubicBezTo>
                  <a:pt x="60208" y="249253"/>
                  <a:pt x="60799" y="249651"/>
                  <a:pt x="61394" y="250038"/>
                </a:cubicBezTo>
                <a:cubicBezTo>
                  <a:pt x="61989" y="250431"/>
                  <a:pt x="62587" y="250818"/>
                  <a:pt x="63189" y="251199"/>
                </a:cubicBezTo>
                <a:cubicBezTo>
                  <a:pt x="63790" y="251581"/>
                  <a:pt x="64393" y="251956"/>
                  <a:pt x="65001" y="252332"/>
                </a:cubicBezTo>
                <a:cubicBezTo>
                  <a:pt x="65607" y="252701"/>
                  <a:pt x="66217" y="253071"/>
                  <a:pt x="66830" y="253435"/>
                </a:cubicBezTo>
                <a:cubicBezTo>
                  <a:pt x="67443" y="253793"/>
                  <a:pt x="68059" y="254151"/>
                  <a:pt x="68677" y="254504"/>
                </a:cubicBezTo>
                <a:cubicBezTo>
                  <a:pt x="69295" y="254856"/>
                  <a:pt x="69916" y="255209"/>
                  <a:pt x="70540" y="255549"/>
                </a:cubicBezTo>
                <a:cubicBezTo>
                  <a:pt x="71164" y="255896"/>
                  <a:pt x="71790" y="256231"/>
                  <a:pt x="72419" y="256566"/>
                </a:cubicBezTo>
                <a:cubicBezTo>
                  <a:pt x="73049" y="256895"/>
                  <a:pt x="73680" y="257225"/>
                  <a:pt x="74315" y="257548"/>
                </a:cubicBezTo>
                <a:cubicBezTo>
                  <a:pt x="74949" y="257872"/>
                  <a:pt x="75586" y="258190"/>
                  <a:pt x="76225" y="258507"/>
                </a:cubicBezTo>
                <a:cubicBezTo>
                  <a:pt x="76864" y="258819"/>
                  <a:pt x="77506" y="259125"/>
                  <a:pt x="78150" y="259432"/>
                </a:cubicBezTo>
                <a:cubicBezTo>
                  <a:pt x="78794" y="259732"/>
                  <a:pt x="79441" y="260032"/>
                  <a:pt x="80090" y="260327"/>
                </a:cubicBezTo>
                <a:cubicBezTo>
                  <a:pt x="80738" y="260616"/>
                  <a:pt x="81390" y="260905"/>
                  <a:pt x="82043" y="261188"/>
                </a:cubicBezTo>
                <a:cubicBezTo>
                  <a:pt x="82696" y="261471"/>
                  <a:pt x="83352" y="261748"/>
                  <a:pt x="84009" y="262025"/>
                </a:cubicBezTo>
                <a:cubicBezTo>
                  <a:pt x="84667" y="262297"/>
                  <a:pt x="85327" y="262563"/>
                  <a:pt x="85989" y="262823"/>
                </a:cubicBezTo>
                <a:cubicBezTo>
                  <a:pt x="86651" y="263088"/>
                  <a:pt x="87315" y="263343"/>
                  <a:pt x="87980" y="263597"/>
                </a:cubicBezTo>
                <a:cubicBezTo>
                  <a:pt x="88647" y="263845"/>
                  <a:pt x="89315" y="264094"/>
                  <a:pt x="89984" y="264336"/>
                </a:cubicBezTo>
                <a:cubicBezTo>
                  <a:pt x="90654" y="264579"/>
                  <a:pt x="91326" y="264816"/>
                  <a:pt x="91999" y="265047"/>
                </a:cubicBezTo>
                <a:cubicBezTo>
                  <a:pt x="92673" y="265272"/>
                  <a:pt x="93348" y="265497"/>
                  <a:pt x="94025" y="265723"/>
                </a:cubicBezTo>
                <a:cubicBezTo>
                  <a:pt x="94702" y="265942"/>
                  <a:pt x="95381" y="266156"/>
                  <a:pt x="96061" y="266364"/>
                </a:cubicBezTo>
                <a:cubicBezTo>
                  <a:pt x="96742" y="266572"/>
                  <a:pt x="97424" y="266780"/>
                  <a:pt x="98107" y="266976"/>
                </a:cubicBezTo>
                <a:cubicBezTo>
                  <a:pt x="98791" y="267178"/>
                  <a:pt x="99476" y="267369"/>
                  <a:pt x="100163" y="267560"/>
                </a:cubicBezTo>
                <a:cubicBezTo>
                  <a:pt x="100849" y="267745"/>
                  <a:pt x="101537" y="267929"/>
                  <a:pt x="102227" y="268103"/>
                </a:cubicBezTo>
                <a:cubicBezTo>
                  <a:pt x="102916" y="268282"/>
                  <a:pt x="103607" y="268455"/>
                  <a:pt x="104300" y="268623"/>
                </a:cubicBezTo>
                <a:cubicBezTo>
                  <a:pt x="104992" y="268784"/>
                  <a:pt x="105685" y="268946"/>
                  <a:pt x="106380" y="269102"/>
                </a:cubicBezTo>
                <a:cubicBezTo>
                  <a:pt x="107075" y="269258"/>
                  <a:pt x="107771" y="269408"/>
                  <a:pt x="108467" y="269553"/>
                </a:cubicBezTo>
                <a:cubicBezTo>
                  <a:pt x="109165" y="269697"/>
                  <a:pt x="109863" y="269836"/>
                  <a:pt x="110562" y="269969"/>
                </a:cubicBezTo>
                <a:cubicBezTo>
                  <a:pt x="111262" y="270101"/>
                  <a:pt x="111962" y="270229"/>
                  <a:pt x="112663" y="270356"/>
                </a:cubicBezTo>
                <a:cubicBezTo>
                  <a:pt x="113365" y="270477"/>
                  <a:pt x="114067" y="270593"/>
                  <a:pt x="114770" y="270702"/>
                </a:cubicBezTo>
                <a:cubicBezTo>
                  <a:pt x="115473" y="270818"/>
                  <a:pt x="116177" y="270922"/>
                  <a:pt x="116881" y="271020"/>
                </a:cubicBezTo>
                <a:cubicBezTo>
                  <a:pt x="117586" y="271124"/>
                  <a:pt x="118292" y="271216"/>
                  <a:pt x="118998" y="271309"/>
                </a:cubicBezTo>
                <a:cubicBezTo>
                  <a:pt x="119704" y="271396"/>
                  <a:pt x="120411" y="271482"/>
                  <a:pt x="121119" y="271557"/>
                </a:cubicBezTo>
                <a:cubicBezTo>
                  <a:pt x="121826" y="271638"/>
                  <a:pt x="122535" y="271707"/>
                  <a:pt x="123244" y="271777"/>
                </a:cubicBezTo>
                <a:cubicBezTo>
                  <a:pt x="123952" y="271840"/>
                  <a:pt x="124661" y="271904"/>
                  <a:pt x="125371" y="271962"/>
                </a:cubicBezTo>
                <a:cubicBezTo>
                  <a:pt x="126081" y="272014"/>
                  <a:pt x="126791" y="272066"/>
                  <a:pt x="127502" y="272112"/>
                </a:cubicBezTo>
                <a:cubicBezTo>
                  <a:pt x="128212" y="272158"/>
                  <a:pt x="128923" y="272193"/>
                  <a:pt x="129634" y="272227"/>
                </a:cubicBezTo>
                <a:cubicBezTo>
                  <a:pt x="130345" y="272262"/>
                  <a:pt x="131056" y="272291"/>
                  <a:pt x="131768" y="272314"/>
                </a:cubicBezTo>
                <a:cubicBezTo>
                  <a:pt x="132479" y="272337"/>
                  <a:pt x="133191" y="272349"/>
                  <a:pt x="133902" y="272360"/>
                </a:cubicBezTo>
                <a:cubicBezTo>
                  <a:pt x="134614" y="272372"/>
                  <a:pt x="135327" y="272378"/>
                  <a:pt x="136038" y="272378"/>
                </a:cubicBezTo>
                <a:cubicBezTo>
                  <a:pt x="136750" y="272378"/>
                  <a:pt x="137462" y="272372"/>
                  <a:pt x="138174" y="272360"/>
                </a:cubicBezTo>
                <a:cubicBezTo>
                  <a:pt x="138886" y="272349"/>
                  <a:pt x="139597" y="272337"/>
                  <a:pt x="140308" y="272314"/>
                </a:cubicBezTo>
                <a:cubicBezTo>
                  <a:pt x="141020" y="272291"/>
                  <a:pt x="141731" y="272262"/>
                  <a:pt x="142443" y="272227"/>
                </a:cubicBezTo>
                <a:cubicBezTo>
                  <a:pt x="143154" y="272193"/>
                  <a:pt x="143865" y="272158"/>
                  <a:pt x="144575" y="272112"/>
                </a:cubicBezTo>
                <a:cubicBezTo>
                  <a:pt x="145286" y="272066"/>
                  <a:pt x="145996" y="272014"/>
                  <a:pt x="146705" y="271962"/>
                </a:cubicBezTo>
                <a:cubicBezTo>
                  <a:pt x="147415" y="271904"/>
                  <a:pt x="148124" y="271840"/>
                  <a:pt x="148833" y="271777"/>
                </a:cubicBezTo>
                <a:cubicBezTo>
                  <a:pt x="149541" y="271707"/>
                  <a:pt x="150250" y="271638"/>
                  <a:pt x="150958" y="271557"/>
                </a:cubicBezTo>
                <a:cubicBezTo>
                  <a:pt x="151665" y="271482"/>
                  <a:pt x="152372" y="271396"/>
                  <a:pt x="153078" y="271309"/>
                </a:cubicBezTo>
                <a:cubicBezTo>
                  <a:pt x="153784" y="271216"/>
                  <a:pt x="154490" y="271124"/>
                  <a:pt x="155195" y="271020"/>
                </a:cubicBezTo>
                <a:cubicBezTo>
                  <a:pt x="155900" y="270922"/>
                  <a:pt x="156603" y="270818"/>
                  <a:pt x="157306" y="270702"/>
                </a:cubicBezTo>
                <a:cubicBezTo>
                  <a:pt x="158010" y="270593"/>
                  <a:pt x="158712" y="270477"/>
                  <a:pt x="159414" y="270356"/>
                </a:cubicBezTo>
                <a:cubicBezTo>
                  <a:pt x="160114" y="270229"/>
                  <a:pt x="160815" y="270101"/>
                  <a:pt x="161514" y="269969"/>
                </a:cubicBezTo>
                <a:cubicBezTo>
                  <a:pt x="162213" y="269836"/>
                  <a:pt x="162912" y="269697"/>
                  <a:pt x="163609" y="269553"/>
                </a:cubicBezTo>
                <a:cubicBezTo>
                  <a:pt x="164306" y="269408"/>
                  <a:pt x="165002" y="269258"/>
                  <a:pt x="165697" y="269102"/>
                </a:cubicBezTo>
                <a:cubicBezTo>
                  <a:pt x="166391" y="268946"/>
                  <a:pt x="167085" y="268784"/>
                  <a:pt x="167777" y="268623"/>
                </a:cubicBezTo>
                <a:cubicBezTo>
                  <a:pt x="168469" y="268455"/>
                  <a:pt x="169160" y="268282"/>
                  <a:pt x="169850" y="268103"/>
                </a:cubicBezTo>
                <a:cubicBezTo>
                  <a:pt x="170537" y="267929"/>
                  <a:pt x="171229" y="267745"/>
                  <a:pt x="171916" y="267560"/>
                </a:cubicBezTo>
                <a:cubicBezTo>
                  <a:pt x="172603" y="267369"/>
                  <a:pt x="173284" y="267178"/>
                  <a:pt x="173971" y="266976"/>
                </a:cubicBezTo>
                <a:cubicBezTo>
                  <a:pt x="174653" y="266780"/>
                  <a:pt x="175334" y="266572"/>
                  <a:pt x="176015" y="266364"/>
                </a:cubicBezTo>
                <a:cubicBezTo>
                  <a:pt x="176696" y="266156"/>
                  <a:pt x="177377" y="265942"/>
                  <a:pt x="178053" y="265723"/>
                </a:cubicBezTo>
                <a:cubicBezTo>
                  <a:pt x="178728" y="265497"/>
                  <a:pt x="179404" y="265272"/>
                  <a:pt x="180079" y="265047"/>
                </a:cubicBezTo>
                <a:cubicBezTo>
                  <a:pt x="180749" y="264816"/>
                  <a:pt x="181424" y="264579"/>
                  <a:pt x="182094" y="264336"/>
                </a:cubicBezTo>
                <a:cubicBezTo>
                  <a:pt x="182763" y="264094"/>
                  <a:pt x="183427" y="263845"/>
                  <a:pt x="184097" y="263597"/>
                </a:cubicBezTo>
                <a:cubicBezTo>
                  <a:pt x="184761" y="263343"/>
                  <a:pt x="185425" y="263088"/>
                  <a:pt x="186088" y="262823"/>
                </a:cubicBezTo>
                <a:cubicBezTo>
                  <a:pt x="186752" y="262563"/>
                  <a:pt x="187410" y="262297"/>
                  <a:pt x="188069" y="262025"/>
                </a:cubicBezTo>
                <a:cubicBezTo>
                  <a:pt x="188727" y="261748"/>
                  <a:pt x="189379" y="261471"/>
                  <a:pt x="190031" y="261188"/>
                </a:cubicBezTo>
                <a:cubicBezTo>
                  <a:pt x="190689" y="260905"/>
                  <a:pt x="191336" y="260616"/>
                  <a:pt x="191988" y="260327"/>
                </a:cubicBezTo>
                <a:cubicBezTo>
                  <a:pt x="192635" y="260032"/>
                  <a:pt x="193281" y="259732"/>
                  <a:pt x="193928" y="259432"/>
                </a:cubicBezTo>
                <a:cubicBezTo>
                  <a:pt x="194569" y="259125"/>
                  <a:pt x="195209" y="258819"/>
                  <a:pt x="195850" y="258507"/>
                </a:cubicBezTo>
                <a:cubicBezTo>
                  <a:pt x="196491" y="258190"/>
                  <a:pt x="197126" y="257872"/>
                  <a:pt x="197761" y="257548"/>
                </a:cubicBezTo>
                <a:cubicBezTo>
                  <a:pt x="198396" y="257225"/>
                  <a:pt x="199025" y="256895"/>
                  <a:pt x="199655" y="256566"/>
                </a:cubicBezTo>
                <a:cubicBezTo>
                  <a:pt x="200284" y="256231"/>
                  <a:pt x="200913" y="255896"/>
                  <a:pt x="201536" y="255549"/>
                </a:cubicBezTo>
                <a:cubicBezTo>
                  <a:pt x="202160" y="255209"/>
                  <a:pt x="202783" y="254856"/>
                  <a:pt x="203401" y="254504"/>
                </a:cubicBezTo>
                <a:cubicBezTo>
                  <a:pt x="204019" y="254151"/>
                  <a:pt x="204636" y="253793"/>
                  <a:pt x="205248" y="253435"/>
                </a:cubicBezTo>
                <a:cubicBezTo>
                  <a:pt x="205860" y="253071"/>
                  <a:pt x="206466" y="252701"/>
                  <a:pt x="207078" y="252332"/>
                </a:cubicBezTo>
                <a:cubicBezTo>
                  <a:pt x="207684" y="251956"/>
                  <a:pt x="208285" y="251581"/>
                  <a:pt x="208885" y="251199"/>
                </a:cubicBezTo>
                <a:cubicBezTo>
                  <a:pt x="209491" y="250818"/>
                  <a:pt x="210086" y="250431"/>
                  <a:pt x="210681" y="250038"/>
                </a:cubicBezTo>
                <a:cubicBezTo>
                  <a:pt x="211275" y="249651"/>
                  <a:pt x="211870" y="249253"/>
                  <a:pt x="212459" y="248854"/>
                </a:cubicBezTo>
                <a:cubicBezTo>
                  <a:pt x="213047" y="248450"/>
                  <a:pt x="213630" y="248045"/>
                  <a:pt x="214214" y="247635"/>
                </a:cubicBezTo>
                <a:cubicBezTo>
                  <a:pt x="214797" y="247231"/>
                  <a:pt x="215374" y="246815"/>
                  <a:pt x="215951" y="246393"/>
                </a:cubicBezTo>
                <a:cubicBezTo>
                  <a:pt x="216528" y="245977"/>
                  <a:pt x="217100" y="245555"/>
                  <a:pt x="217671" y="245128"/>
                </a:cubicBezTo>
                <a:cubicBezTo>
                  <a:pt x="218237" y="244700"/>
                  <a:pt x="218803" y="244267"/>
                  <a:pt x="219369" y="243828"/>
                </a:cubicBezTo>
                <a:cubicBezTo>
                  <a:pt x="219929" y="243395"/>
                  <a:pt x="220489" y="242950"/>
                  <a:pt x="221043" y="242505"/>
                </a:cubicBezTo>
                <a:cubicBezTo>
                  <a:pt x="221603" y="242060"/>
                  <a:pt x="222151" y="241610"/>
                  <a:pt x="222700" y="241159"/>
                </a:cubicBezTo>
                <a:cubicBezTo>
                  <a:pt x="223248" y="240703"/>
                  <a:pt x="223796" y="240246"/>
                  <a:pt x="224333" y="239779"/>
                </a:cubicBezTo>
                <a:cubicBezTo>
                  <a:pt x="224876" y="239316"/>
                  <a:pt x="225413" y="238854"/>
                  <a:pt x="225950" y="238380"/>
                </a:cubicBezTo>
                <a:cubicBezTo>
                  <a:pt x="226481" y="237907"/>
                  <a:pt x="227012" y="237433"/>
                  <a:pt x="227537" y="236954"/>
                </a:cubicBezTo>
                <a:cubicBezTo>
                  <a:pt x="228068" y="236474"/>
                  <a:pt x="228588" y="235995"/>
                  <a:pt x="229107" y="235504"/>
                </a:cubicBezTo>
                <a:cubicBezTo>
                  <a:pt x="229627" y="235018"/>
                  <a:pt x="230141" y="234527"/>
                  <a:pt x="230654" y="234030"/>
                </a:cubicBezTo>
                <a:cubicBezTo>
                  <a:pt x="231162" y="233534"/>
                  <a:pt x="231670" y="233031"/>
                  <a:pt x="232173" y="232528"/>
                </a:cubicBezTo>
                <a:cubicBezTo>
                  <a:pt x="232681" y="232026"/>
                  <a:pt x="233177" y="231517"/>
                  <a:pt x="233674" y="231009"/>
                </a:cubicBezTo>
                <a:cubicBezTo>
                  <a:pt x="234170" y="230495"/>
                  <a:pt x="234661" y="229981"/>
                  <a:pt x="235146" y="229461"/>
                </a:cubicBezTo>
                <a:cubicBezTo>
                  <a:pt x="235636" y="228941"/>
                  <a:pt x="236115" y="228415"/>
                  <a:pt x="236595" y="227890"/>
                </a:cubicBezTo>
                <a:cubicBezTo>
                  <a:pt x="237074" y="227364"/>
                  <a:pt x="237553" y="226832"/>
                  <a:pt x="238021" y="226301"/>
                </a:cubicBezTo>
                <a:cubicBezTo>
                  <a:pt x="238494" y="225764"/>
                  <a:pt x="238962" y="225226"/>
                  <a:pt x="239423" y="224683"/>
                </a:cubicBezTo>
                <a:cubicBezTo>
                  <a:pt x="239885" y="224140"/>
                  <a:pt x="240341" y="223597"/>
                  <a:pt x="240797" y="223049"/>
                </a:cubicBezTo>
                <a:cubicBezTo>
                  <a:pt x="241248" y="222500"/>
                  <a:pt x="241698" y="221945"/>
                  <a:pt x="242142" y="221391"/>
                </a:cubicBezTo>
                <a:cubicBezTo>
                  <a:pt x="242587" y="220836"/>
                  <a:pt x="243031" y="220276"/>
                  <a:pt x="243464" y="219715"/>
                </a:cubicBezTo>
                <a:cubicBezTo>
                  <a:pt x="243903" y="219149"/>
                  <a:pt x="244336" y="218583"/>
                  <a:pt x="244763" y="218017"/>
                </a:cubicBezTo>
                <a:cubicBezTo>
                  <a:pt x="245190" y="217445"/>
                  <a:pt x="245612" y="216873"/>
                  <a:pt x="246033" y="216295"/>
                </a:cubicBezTo>
                <a:cubicBezTo>
                  <a:pt x="246449" y="215718"/>
                  <a:pt x="246864" y="215140"/>
                  <a:pt x="247274" y="214557"/>
                </a:cubicBezTo>
                <a:cubicBezTo>
                  <a:pt x="247684" y="213973"/>
                  <a:pt x="248088" y="213390"/>
                  <a:pt x="248487" y="212800"/>
                </a:cubicBezTo>
                <a:cubicBezTo>
                  <a:pt x="248885" y="212211"/>
                  <a:pt x="249283" y="211616"/>
                  <a:pt x="249670" y="211021"/>
                </a:cubicBezTo>
                <a:cubicBezTo>
                  <a:pt x="250063" y="210426"/>
                  <a:pt x="250449" y="209825"/>
                  <a:pt x="250830" y="209224"/>
                </a:cubicBezTo>
                <a:cubicBezTo>
                  <a:pt x="251211" y="208624"/>
                  <a:pt x="251587" y="208023"/>
                  <a:pt x="251962" y="207410"/>
                </a:cubicBezTo>
                <a:cubicBezTo>
                  <a:pt x="252331" y="206804"/>
                  <a:pt x="252701" y="206197"/>
                  <a:pt x="253064" y="205579"/>
                </a:cubicBezTo>
                <a:cubicBezTo>
                  <a:pt x="253428" y="204967"/>
                  <a:pt x="253780" y="204354"/>
                  <a:pt x="254138" y="203736"/>
                </a:cubicBezTo>
                <a:cubicBezTo>
                  <a:pt x="254490" y="203112"/>
                  <a:pt x="254837" y="202494"/>
                  <a:pt x="255177" y="201870"/>
                </a:cubicBezTo>
                <a:cubicBezTo>
                  <a:pt x="255524" y="201247"/>
                  <a:pt x="255858" y="200617"/>
                  <a:pt x="256193" y="199987"/>
                </a:cubicBezTo>
                <a:cubicBezTo>
                  <a:pt x="256528" y="199357"/>
                  <a:pt x="256857" y="198728"/>
                  <a:pt x="257180" y="198092"/>
                </a:cubicBezTo>
                <a:cubicBezTo>
                  <a:pt x="257498" y="197457"/>
                  <a:pt x="257821" y="196821"/>
                  <a:pt x="258133" y="196180"/>
                </a:cubicBezTo>
                <a:cubicBezTo>
                  <a:pt x="258445" y="195539"/>
                  <a:pt x="258756" y="194898"/>
                  <a:pt x="259057" y="194256"/>
                </a:cubicBezTo>
                <a:cubicBezTo>
                  <a:pt x="259363" y="193609"/>
                  <a:pt x="259657" y="192962"/>
                  <a:pt x="259951" y="192315"/>
                </a:cubicBezTo>
                <a:cubicBezTo>
                  <a:pt x="260246" y="191663"/>
                  <a:pt x="260529" y="191010"/>
                  <a:pt x="260812" y="190357"/>
                </a:cubicBezTo>
                <a:cubicBezTo>
                  <a:pt x="261094" y="189704"/>
                  <a:pt x="261377" y="189046"/>
                  <a:pt x="261649" y="188393"/>
                </a:cubicBezTo>
                <a:cubicBezTo>
                  <a:pt x="261920" y="187734"/>
                  <a:pt x="262185" y="187070"/>
                  <a:pt x="262451" y="186411"/>
                </a:cubicBezTo>
                <a:cubicBezTo>
                  <a:pt x="262711" y="185747"/>
                  <a:pt x="262965" y="185083"/>
                  <a:pt x="263219" y="184418"/>
                </a:cubicBezTo>
                <a:cubicBezTo>
                  <a:pt x="263473" y="183748"/>
                  <a:pt x="263715" y="183084"/>
                  <a:pt x="263958" y="182414"/>
                </a:cubicBezTo>
                <a:cubicBezTo>
                  <a:pt x="264200" y="181744"/>
                  <a:pt x="264437" y="181068"/>
                  <a:pt x="264668" y="180398"/>
                </a:cubicBezTo>
                <a:cubicBezTo>
                  <a:pt x="264899" y="179722"/>
                  <a:pt x="265124" y="179046"/>
                  <a:pt x="265343" y="178370"/>
                </a:cubicBezTo>
                <a:cubicBezTo>
                  <a:pt x="265563" y="177688"/>
                  <a:pt x="265776" y="177012"/>
                  <a:pt x="265984" y="176331"/>
                </a:cubicBezTo>
                <a:cubicBezTo>
                  <a:pt x="266198" y="175649"/>
                  <a:pt x="266400" y="174967"/>
                  <a:pt x="266596" y="174280"/>
                </a:cubicBezTo>
                <a:cubicBezTo>
                  <a:pt x="266798" y="173598"/>
                  <a:pt x="266988" y="172911"/>
                  <a:pt x="267179" y="172223"/>
                </a:cubicBezTo>
                <a:cubicBezTo>
                  <a:pt x="267364" y="171536"/>
                  <a:pt x="267548" y="170848"/>
                  <a:pt x="267727" y="170161"/>
                </a:cubicBezTo>
                <a:cubicBezTo>
                  <a:pt x="267900" y="169468"/>
                  <a:pt x="268074" y="168780"/>
                  <a:pt x="268241" y="168087"/>
                </a:cubicBezTo>
                <a:cubicBezTo>
                  <a:pt x="268409" y="167394"/>
                  <a:pt x="268564" y="166701"/>
                  <a:pt x="268720" y="166002"/>
                </a:cubicBezTo>
                <a:cubicBezTo>
                  <a:pt x="268876" y="165308"/>
                  <a:pt x="269026" y="164609"/>
                  <a:pt x="269171" y="163916"/>
                </a:cubicBezTo>
                <a:cubicBezTo>
                  <a:pt x="269315" y="163217"/>
                  <a:pt x="269453" y="162518"/>
                  <a:pt x="269586" y="161819"/>
                </a:cubicBezTo>
                <a:cubicBezTo>
                  <a:pt x="269719" y="161120"/>
                  <a:pt x="269852" y="160415"/>
                  <a:pt x="269973" y="159716"/>
                </a:cubicBezTo>
                <a:cubicBezTo>
                  <a:pt x="270094" y="159011"/>
                  <a:pt x="270210" y="158312"/>
                  <a:pt x="270325" y="157608"/>
                </a:cubicBezTo>
                <a:cubicBezTo>
                  <a:pt x="270435" y="156903"/>
                  <a:pt x="270539" y="156198"/>
                  <a:pt x="270643" y="155493"/>
                </a:cubicBezTo>
                <a:cubicBezTo>
                  <a:pt x="270741" y="154789"/>
                  <a:pt x="270833" y="154084"/>
                  <a:pt x="270925" y="153379"/>
                </a:cubicBezTo>
                <a:cubicBezTo>
                  <a:pt x="271012" y="152668"/>
                  <a:pt x="271099" y="151964"/>
                  <a:pt x="271174" y="151253"/>
                </a:cubicBezTo>
                <a:cubicBezTo>
                  <a:pt x="271254" y="150548"/>
                  <a:pt x="271324" y="149838"/>
                  <a:pt x="271393" y="149127"/>
                </a:cubicBezTo>
                <a:cubicBezTo>
                  <a:pt x="271462" y="148417"/>
                  <a:pt x="271520" y="147712"/>
                  <a:pt x="271578" y="147001"/>
                </a:cubicBezTo>
                <a:cubicBezTo>
                  <a:pt x="271636" y="146291"/>
                  <a:pt x="271682" y="145580"/>
                  <a:pt x="271728" y="144870"/>
                </a:cubicBezTo>
                <a:cubicBezTo>
                  <a:pt x="271774" y="144159"/>
                  <a:pt x="271814" y="143443"/>
                  <a:pt x="271843" y="142732"/>
                </a:cubicBezTo>
                <a:cubicBezTo>
                  <a:pt x="271878" y="142022"/>
                  <a:pt x="271907" y="141311"/>
                  <a:pt x="271930" y="140600"/>
                </a:cubicBezTo>
                <a:cubicBezTo>
                  <a:pt x="271953" y="139884"/>
                  <a:pt x="271970" y="139174"/>
                  <a:pt x="271982" y="138463"/>
                </a:cubicBezTo>
                <a:cubicBezTo>
                  <a:pt x="271993" y="137747"/>
                  <a:pt x="271993" y="137036"/>
                  <a:pt x="271993" y="136326"/>
                </a:cubicBezTo>
                <a:close/>
              </a:path>
            </a:pathLst>
          </a:custGeom>
          <a:noFill/>
          <a:ln w="19050" cap="rnd">
            <a:solidFill>
              <a:srgbClr val="0000C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B9FB9BD9-9306-C9F0-B929-CA685E3BA267}"/>
              </a:ext>
            </a:extLst>
          </p:cNvPr>
          <p:cNvSpPr/>
          <p:nvPr/>
        </p:nvSpPr>
        <p:spPr>
          <a:xfrm>
            <a:off x="8323488" y="2352314"/>
            <a:ext cx="271915" cy="272109"/>
          </a:xfrm>
          <a:custGeom>
            <a:avLst/>
            <a:gdLst>
              <a:gd name="connsiteX0" fmla="*/ 271996 w 271915"/>
              <a:gd name="connsiteY0" fmla="*/ 136323 h 272109"/>
              <a:gd name="connsiteX1" fmla="*/ 271985 w 271915"/>
              <a:gd name="connsiteY1" fmla="*/ 134185 h 272109"/>
              <a:gd name="connsiteX2" fmla="*/ 271933 w 271915"/>
              <a:gd name="connsiteY2" fmla="*/ 132049 h 272109"/>
              <a:gd name="connsiteX3" fmla="*/ 271846 w 271915"/>
              <a:gd name="connsiteY3" fmla="*/ 129913 h 272109"/>
              <a:gd name="connsiteX4" fmla="*/ 271731 w 271915"/>
              <a:gd name="connsiteY4" fmla="*/ 127779 h 272109"/>
              <a:gd name="connsiteX5" fmla="*/ 271581 w 271915"/>
              <a:gd name="connsiteY5" fmla="*/ 125647 h 272109"/>
              <a:gd name="connsiteX6" fmla="*/ 271396 w 271915"/>
              <a:gd name="connsiteY6" fmla="*/ 123519 h 272109"/>
              <a:gd name="connsiteX7" fmla="*/ 271177 w 271915"/>
              <a:gd name="connsiteY7" fmla="*/ 121393 h 272109"/>
              <a:gd name="connsiteX8" fmla="*/ 270928 w 271915"/>
              <a:gd name="connsiteY8" fmla="*/ 119270 h 272109"/>
              <a:gd name="connsiteX9" fmla="*/ 270640 w 271915"/>
              <a:gd name="connsiteY9" fmla="*/ 117152 h 272109"/>
              <a:gd name="connsiteX10" fmla="*/ 270322 w 271915"/>
              <a:gd name="connsiteY10" fmla="*/ 115039 h 272109"/>
              <a:gd name="connsiteX11" fmla="*/ 269976 w 271915"/>
              <a:gd name="connsiteY11" fmla="*/ 112931 h 272109"/>
              <a:gd name="connsiteX12" fmla="*/ 269589 w 271915"/>
              <a:gd name="connsiteY12" fmla="*/ 110828 h 272109"/>
              <a:gd name="connsiteX13" fmla="*/ 269173 w 271915"/>
              <a:gd name="connsiteY13" fmla="*/ 108732 h 272109"/>
              <a:gd name="connsiteX14" fmla="*/ 268723 w 271915"/>
              <a:gd name="connsiteY14" fmla="*/ 106643 h 272109"/>
              <a:gd name="connsiteX15" fmla="*/ 268244 w 271915"/>
              <a:gd name="connsiteY15" fmla="*/ 104561 h 272109"/>
              <a:gd name="connsiteX16" fmla="*/ 267730 w 271915"/>
              <a:gd name="connsiteY16" fmla="*/ 102487 h 272109"/>
              <a:gd name="connsiteX17" fmla="*/ 267182 w 271915"/>
              <a:gd name="connsiteY17" fmla="*/ 100421 h 272109"/>
              <a:gd name="connsiteX18" fmla="*/ 266599 w 271915"/>
              <a:gd name="connsiteY18" fmla="*/ 98364 h 272109"/>
              <a:gd name="connsiteX19" fmla="*/ 265987 w 271915"/>
              <a:gd name="connsiteY19" fmla="*/ 96317 h 272109"/>
              <a:gd name="connsiteX20" fmla="*/ 265346 w 271915"/>
              <a:gd name="connsiteY20" fmla="*/ 94279 h 272109"/>
              <a:gd name="connsiteX21" fmla="*/ 264671 w 271915"/>
              <a:gd name="connsiteY21" fmla="*/ 92252 h 272109"/>
              <a:gd name="connsiteX22" fmla="*/ 263961 w 271915"/>
              <a:gd name="connsiteY22" fmla="*/ 90236 h 272109"/>
              <a:gd name="connsiteX23" fmla="*/ 263222 w 271915"/>
              <a:gd name="connsiteY23" fmla="*/ 88230 h 272109"/>
              <a:gd name="connsiteX24" fmla="*/ 262454 w 271915"/>
              <a:gd name="connsiteY24" fmla="*/ 86237 h 272109"/>
              <a:gd name="connsiteX25" fmla="*/ 261651 w 271915"/>
              <a:gd name="connsiteY25" fmla="*/ 84256 h 272109"/>
              <a:gd name="connsiteX26" fmla="*/ 260814 w 271915"/>
              <a:gd name="connsiteY26" fmla="*/ 82288 h 272109"/>
              <a:gd name="connsiteX27" fmla="*/ 259954 w 271915"/>
              <a:gd name="connsiteY27" fmla="*/ 80334 h 272109"/>
              <a:gd name="connsiteX28" fmla="*/ 259059 w 271915"/>
              <a:gd name="connsiteY28" fmla="*/ 78393 h 272109"/>
              <a:gd name="connsiteX29" fmla="*/ 258136 w 271915"/>
              <a:gd name="connsiteY29" fmla="*/ 76466 h 272109"/>
              <a:gd name="connsiteX30" fmla="*/ 257178 w 271915"/>
              <a:gd name="connsiteY30" fmla="*/ 74555 h 272109"/>
              <a:gd name="connsiteX31" fmla="*/ 256196 w 271915"/>
              <a:gd name="connsiteY31" fmla="*/ 72658 h 272109"/>
              <a:gd name="connsiteX32" fmla="*/ 255180 w 271915"/>
              <a:gd name="connsiteY32" fmla="*/ 70777 h 272109"/>
              <a:gd name="connsiteX33" fmla="*/ 254141 w 271915"/>
              <a:gd name="connsiteY33" fmla="*/ 68913 h 272109"/>
              <a:gd name="connsiteX34" fmla="*/ 253067 w 271915"/>
              <a:gd name="connsiteY34" fmla="*/ 67065 h 272109"/>
              <a:gd name="connsiteX35" fmla="*/ 251965 w 271915"/>
              <a:gd name="connsiteY35" fmla="*/ 65234 h 272109"/>
              <a:gd name="connsiteX36" fmla="*/ 250833 w 271915"/>
              <a:gd name="connsiteY36" fmla="*/ 63420 h 272109"/>
              <a:gd name="connsiteX37" fmla="*/ 249673 w 271915"/>
              <a:gd name="connsiteY37" fmla="*/ 61625 h 272109"/>
              <a:gd name="connsiteX38" fmla="*/ 248490 w 271915"/>
              <a:gd name="connsiteY38" fmla="*/ 59848 h 272109"/>
              <a:gd name="connsiteX39" fmla="*/ 247277 w 271915"/>
              <a:gd name="connsiteY39" fmla="*/ 58090 h 272109"/>
              <a:gd name="connsiteX40" fmla="*/ 246036 w 271915"/>
              <a:gd name="connsiteY40" fmla="*/ 56351 h 272109"/>
              <a:gd name="connsiteX41" fmla="*/ 244766 w 271915"/>
              <a:gd name="connsiteY41" fmla="*/ 54632 h 272109"/>
              <a:gd name="connsiteX42" fmla="*/ 243467 w 271915"/>
              <a:gd name="connsiteY42" fmla="*/ 52933 h 272109"/>
              <a:gd name="connsiteX43" fmla="*/ 242145 w 271915"/>
              <a:gd name="connsiteY43" fmla="*/ 51255 h 272109"/>
              <a:gd name="connsiteX44" fmla="*/ 240800 w 271915"/>
              <a:gd name="connsiteY44" fmla="*/ 49598 h 272109"/>
              <a:gd name="connsiteX45" fmla="*/ 239426 w 271915"/>
              <a:gd name="connsiteY45" fmla="*/ 47962 h 272109"/>
              <a:gd name="connsiteX46" fmla="*/ 238023 w 271915"/>
              <a:gd name="connsiteY46" fmla="*/ 46348 h 272109"/>
              <a:gd name="connsiteX47" fmla="*/ 236598 w 271915"/>
              <a:gd name="connsiteY47" fmla="*/ 44756 h 272109"/>
              <a:gd name="connsiteX48" fmla="*/ 235149 w 271915"/>
              <a:gd name="connsiteY48" fmla="*/ 43187 h 272109"/>
              <a:gd name="connsiteX49" fmla="*/ 233676 w 271915"/>
              <a:gd name="connsiteY49" fmla="*/ 41640 h 272109"/>
              <a:gd name="connsiteX50" fmla="*/ 232176 w 271915"/>
              <a:gd name="connsiteY50" fmla="*/ 40117 h 272109"/>
              <a:gd name="connsiteX51" fmla="*/ 230657 w 271915"/>
              <a:gd name="connsiteY51" fmla="*/ 38618 h 272109"/>
              <a:gd name="connsiteX52" fmla="*/ 229110 w 271915"/>
              <a:gd name="connsiteY52" fmla="*/ 37143 h 272109"/>
              <a:gd name="connsiteX53" fmla="*/ 227540 w 271915"/>
              <a:gd name="connsiteY53" fmla="*/ 35692 h 272109"/>
              <a:gd name="connsiteX54" fmla="*/ 225953 w 271915"/>
              <a:gd name="connsiteY54" fmla="*/ 34266 h 272109"/>
              <a:gd name="connsiteX55" fmla="*/ 224336 w 271915"/>
              <a:gd name="connsiteY55" fmla="*/ 32866 h 272109"/>
              <a:gd name="connsiteX56" fmla="*/ 222702 w 271915"/>
              <a:gd name="connsiteY56" fmla="*/ 31490 h 272109"/>
              <a:gd name="connsiteX57" fmla="*/ 221046 w 271915"/>
              <a:gd name="connsiteY57" fmla="*/ 30141 h 272109"/>
              <a:gd name="connsiteX58" fmla="*/ 219372 w 271915"/>
              <a:gd name="connsiteY58" fmla="*/ 28818 h 272109"/>
              <a:gd name="connsiteX59" fmla="*/ 217674 w 271915"/>
              <a:gd name="connsiteY59" fmla="*/ 27521 h 272109"/>
              <a:gd name="connsiteX60" fmla="*/ 215954 w 271915"/>
              <a:gd name="connsiteY60" fmla="*/ 26252 h 272109"/>
              <a:gd name="connsiteX61" fmla="*/ 214216 w 271915"/>
              <a:gd name="connsiteY61" fmla="*/ 25009 h 272109"/>
              <a:gd name="connsiteX62" fmla="*/ 212461 w 271915"/>
              <a:gd name="connsiteY62" fmla="*/ 23794 h 272109"/>
              <a:gd name="connsiteX63" fmla="*/ 210683 w 271915"/>
              <a:gd name="connsiteY63" fmla="*/ 22606 h 272109"/>
              <a:gd name="connsiteX64" fmla="*/ 208888 w 271915"/>
              <a:gd name="connsiteY64" fmla="*/ 21448 h 272109"/>
              <a:gd name="connsiteX65" fmla="*/ 207081 w 271915"/>
              <a:gd name="connsiteY65" fmla="*/ 20316 h 272109"/>
              <a:gd name="connsiteX66" fmla="*/ 205251 w 271915"/>
              <a:gd name="connsiteY66" fmla="*/ 19214 h 272109"/>
              <a:gd name="connsiteX67" fmla="*/ 203404 w 271915"/>
              <a:gd name="connsiteY67" fmla="*/ 18141 h 272109"/>
              <a:gd name="connsiteX68" fmla="*/ 201539 w 271915"/>
              <a:gd name="connsiteY68" fmla="*/ 17096 h 272109"/>
              <a:gd name="connsiteX69" fmla="*/ 199657 w 271915"/>
              <a:gd name="connsiteY69" fmla="*/ 16082 h 272109"/>
              <a:gd name="connsiteX70" fmla="*/ 197764 w 271915"/>
              <a:gd name="connsiteY70" fmla="*/ 15096 h 272109"/>
              <a:gd name="connsiteX71" fmla="*/ 195853 w 271915"/>
              <a:gd name="connsiteY71" fmla="*/ 14142 h 272109"/>
              <a:gd name="connsiteX72" fmla="*/ 193931 w 271915"/>
              <a:gd name="connsiteY72" fmla="*/ 13216 h 272109"/>
              <a:gd name="connsiteX73" fmla="*/ 191991 w 271915"/>
              <a:gd name="connsiteY73" fmla="*/ 12321 h 272109"/>
              <a:gd name="connsiteX74" fmla="*/ 190034 w 271915"/>
              <a:gd name="connsiteY74" fmla="*/ 11458 h 272109"/>
              <a:gd name="connsiteX75" fmla="*/ 188071 w 271915"/>
              <a:gd name="connsiteY75" fmla="*/ 10624 h 272109"/>
              <a:gd name="connsiteX76" fmla="*/ 186091 w 271915"/>
              <a:gd name="connsiteY76" fmla="*/ 9822 h 272109"/>
              <a:gd name="connsiteX77" fmla="*/ 184100 w 271915"/>
              <a:gd name="connsiteY77" fmla="*/ 9051 h 272109"/>
              <a:gd name="connsiteX78" fmla="*/ 182097 w 271915"/>
              <a:gd name="connsiteY78" fmla="*/ 8311 h 272109"/>
              <a:gd name="connsiteX79" fmla="*/ 180082 w 271915"/>
              <a:gd name="connsiteY79" fmla="*/ 7603 h 272109"/>
              <a:gd name="connsiteX80" fmla="*/ 178056 w 271915"/>
              <a:gd name="connsiteY80" fmla="*/ 6927 h 272109"/>
              <a:gd name="connsiteX81" fmla="*/ 176018 w 271915"/>
              <a:gd name="connsiteY81" fmla="*/ 6282 h 272109"/>
              <a:gd name="connsiteX82" fmla="*/ 173974 w 271915"/>
              <a:gd name="connsiteY82" fmla="*/ 5670 h 272109"/>
              <a:gd name="connsiteX83" fmla="*/ 171919 w 271915"/>
              <a:gd name="connsiteY83" fmla="*/ 5090 h 272109"/>
              <a:gd name="connsiteX84" fmla="*/ 169852 w 271915"/>
              <a:gd name="connsiteY84" fmla="*/ 4542 h 272109"/>
              <a:gd name="connsiteX85" fmla="*/ 167780 w 271915"/>
              <a:gd name="connsiteY85" fmla="*/ 4027 h 272109"/>
              <a:gd name="connsiteX86" fmla="*/ 165702 w 271915"/>
              <a:gd name="connsiteY86" fmla="*/ 3544 h 272109"/>
              <a:gd name="connsiteX87" fmla="*/ 163612 w 271915"/>
              <a:gd name="connsiteY87" fmla="*/ 3094 h 272109"/>
              <a:gd name="connsiteX88" fmla="*/ 161517 w 271915"/>
              <a:gd name="connsiteY88" fmla="*/ 2677 h 272109"/>
              <a:gd name="connsiteX89" fmla="*/ 159415 w 271915"/>
              <a:gd name="connsiteY89" fmla="*/ 2294 h 272109"/>
              <a:gd name="connsiteX90" fmla="*/ 157308 w 271915"/>
              <a:gd name="connsiteY90" fmla="*/ 1942 h 272109"/>
              <a:gd name="connsiteX91" fmla="*/ 155195 w 271915"/>
              <a:gd name="connsiteY91" fmla="*/ 1625 h 272109"/>
              <a:gd name="connsiteX92" fmla="*/ 153083 w 271915"/>
              <a:gd name="connsiteY92" fmla="*/ 1340 h 272109"/>
              <a:gd name="connsiteX93" fmla="*/ 150958 w 271915"/>
              <a:gd name="connsiteY93" fmla="*/ 1089 h 272109"/>
              <a:gd name="connsiteX94" fmla="*/ 148834 w 271915"/>
              <a:gd name="connsiteY94" fmla="*/ 871 h 272109"/>
              <a:gd name="connsiteX95" fmla="*/ 146709 w 271915"/>
              <a:gd name="connsiteY95" fmla="*/ 687 h 272109"/>
              <a:gd name="connsiteX96" fmla="*/ 144579 w 271915"/>
              <a:gd name="connsiteY96" fmla="*/ 536 h 272109"/>
              <a:gd name="connsiteX97" fmla="*/ 142443 w 271915"/>
              <a:gd name="connsiteY97" fmla="*/ 418 h 272109"/>
              <a:gd name="connsiteX98" fmla="*/ 140313 w 271915"/>
              <a:gd name="connsiteY98" fmla="*/ 335 h 272109"/>
              <a:gd name="connsiteX99" fmla="*/ 138177 w 271915"/>
              <a:gd name="connsiteY99" fmla="*/ 284 h 272109"/>
              <a:gd name="connsiteX100" fmla="*/ 136041 w 271915"/>
              <a:gd name="connsiteY100" fmla="*/ 268 h 272109"/>
              <a:gd name="connsiteX101" fmla="*/ 133905 w 271915"/>
              <a:gd name="connsiteY101" fmla="*/ 284 h 272109"/>
              <a:gd name="connsiteX102" fmla="*/ 131769 w 271915"/>
              <a:gd name="connsiteY102" fmla="*/ 335 h 272109"/>
              <a:gd name="connsiteX103" fmla="*/ 129639 w 271915"/>
              <a:gd name="connsiteY103" fmla="*/ 418 h 272109"/>
              <a:gd name="connsiteX104" fmla="*/ 127503 w 271915"/>
              <a:gd name="connsiteY104" fmla="*/ 536 h 272109"/>
              <a:gd name="connsiteX105" fmla="*/ 125373 w 271915"/>
              <a:gd name="connsiteY105" fmla="*/ 687 h 272109"/>
              <a:gd name="connsiteX106" fmla="*/ 123249 w 271915"/>
              <a:gd name="connsiteY106" fmla="*/ 871 h 272109"/>
              <a:gd name="connsiteX107" fmla="*/ 121124 w 271915"/>
              <a:gd name="connsiteY107" fmla="*/ 1089 h 272109"/>
              <a:gd name="connsiteX108" fmla="*/ 119000 w 271915"/>
              <a:gd name="connsiteY108" fmla="*/ 1340 h 272109"/>
              <a:gd name="connsiteX109" fmla="*/ 116887 w 271915"/>
              <a:gd name="connsiteY109" fmla="*/ 1625 h 272109"/>
              <a:gd name="connsiteX110" fmla="*/ 114774 w 271915"/>
              <a:gd name="connsiteY110" fmla="*/ 1942 h 272109"/>
              <a:gd name="connsiteX111" fmla="*/ 112667 w 271915"/>
              <a:gd name="connsiteY111" fmla="*/ 2294 h 272109"/>
              <a:gd name="connsiteX112" fmla="*/ 110566 w 271915"/>
              <a:gd name="connsiteY112" fmla="*/ 2677 h 272109"/>
              <a:gd name="connsiteX113" fmla="*/ 108470 w 271915"/>
              <a:gd name="connsiteY113" fmla="*/ 3094 h 272109"/>
              <a:gd name="connsiteX114" fmla="*/ 106381 w 271915"/>
              <a:gd name="connsiteY114" fmla="*/ 3544 h 272109"/>
              <a:gd name="connsiteX115" fmla="*/ 104302 w 271915"/>
              <a:gd name="connsiteY115" fmla="*/ 4027 h 272109"/>
              <a:gd name="connsiteX116" fmla="*/ 102230 w 271915"/>
              <a:gd name="connsiteY116" fmla="*/ 4542 h 272109"/>
              <a:gd name="connsiteX117" fmla="*/ 100163 w 271915"/>
              <a:gd name="connsiteY117" fmla="*/ 5090 h 272109"/>
              <a:gd name="connsiteX118" fmla="*/ 98108 w 271915"/>
              <a:gd name="connsiteY118" fmla="*/ 5670 h 272109"/>
              <a:gd name="connsiteX119" fmla="*/ 96065 w 271915"/>
              <a:gd name="connsiteY119" fmla="*/ 6282 h 272109"/>
              <a:gd name="connsiteX120" fmla="*/ 94027 w 271915"/>
              <a:gd name="connsiteY120" fmla="*/ 6927 h 272109"/>
              <a:gd name="connsiteX121" fmla="*/ 92001 w 271915"/>
              <a:gd name="connsiteY121" fmla="*/ 7603 h 272109"/>
              <a:gd name="connsiteX122" fmla="*/ 89986 w 271915"/>
              <a:gd name="connsiteY122" fmla="*/ 8311 h 272109"/>
              <a:gd name="connsiteX123" fmla="*/ 87983 w 271915"/>
              <a:gd name="connsiteY123" fmla="*/ 9051 h 272109"/>
              <a:gd name="connsiteX124" fmla="*/ 85991 w 271915"/>
              <a:gd name="connsiteY124" fmla="*/ 9822 h 272109"/>
              <a:gd name="connsiteX125" fmla="*/ 84011 w 271915"/>
              <a:gd name="connsiteY125" fmla="*/ 10624 h 272109"/>
              <a:gd name="connsiteX126" fmla="*/ 82048 w 271915"/>
              <a:gd name="connsiteY126" fmla="*/ 11458 h 272109"/>
              <a:gd name="connsiteX127" fmla="*/ 80091 w 271915"/>
              <a:gd name="connsiteY127" fmla="*/ 12321 h 272109"/>
              <a:gd name="connsiteX128" fmla="*/ 78152 w 271915"/>
              <a:gd name="connsiteY128" fmla="*/ 13216 h 272109"/>
              <a:gd name="connsiteX129" fmla="*/ 76229 w 271915"/>
              <a:gd name="connsiteY129" fmla="*/ 14142 h 272109"/>
              <a:gd name="connsiteX130" fmla="*/ 74319 w 271915"/>
              <a:gd name="connsiteY130" fmla="*/ 15096 h 272109"/>
              <a:gd name="connsiteX131" fmla="*/ 72425 w 271915"/>
              <a:gd name="connsiteY131" fmla="*/ 16082 h 272109"/>
              <a:gd name="connsiteX132" fmla="*/ 70543 w 271915"/>
              <a:gd name="connsiteY132" fmla="*/ 17096 h 272109"/>
              <a:gd name="connsiteX133" fmla="*/ 68679 w 271915"/>
              <a:gd name="connsiteY133" fmla="*/ 18141 h 272109"/>
              <a:gd name="connsiteX134" fmla="*/ 66831 w 271915"/>
              <a:gd name="connsiteY134" fmla="*/ 19214 h 272109"/>
              <a:gd name="connsiteX135" fmla="*/ 65001 w 271915"/>
              <a:gd name="connsiteY135" fmla="*/ 20316 h 272109"/>
              <a:gd name="connsiteX136" fmla="*/ 63189 w 271915"/>
              <a:gd name="connsiteY136" fmla="*/ 21448 h 272109"/>
              <a:gd name="connsiteX137" fmla="*/ 61399 w 271915"/>
              <a:gd name="connsiteY137" fmla="*/ 22606 h 272109"/>
              <a:gd name="connsiteX138" fmla="*/ 59621 w 271915"/>
              <a:gd name="connsiteY138" fmla="*/ 23794 h 272109"/>
              <a:gd name="connsiteX139" fmla="*/ 57866 w 271915"/>
              <a:gd name="connsiteY139" fmla="*/ 25009 h 272109"/>
              <a:gd name="connsiteX140" fmla="*/ 56128 w 271915"/>
              <a:gd name="connsiteY140" fmla="*/ 26252 h 272109"/>
              <a:gd name="connsiteX141" fmla="*/ 54408 w 271915"/>
              <a:gd name="connsiteY141" fmla="*/ 27521 h 272109"/>
              <a:gd name="connsiteX142" fmla="*/ 52711 w 271915"/>
              <a:gd name="connsiteY142" fmla="*/ 28818 h 272109"/>
              <a:gd name="connsiteX143" fmla="*/ 51037 w 271915"/>
              <a:gd name="connsiteY143" fmla="*/ 30141 h 272109"/>
              <a:gd name="connsiteX144" fmla="*/ 49380 w 271915"/>
              <a:gd name="connsiteY144" fmla="*/ 31490 h 272109"/>
              <a:gd name="connsiteX145" fmla="*/ 47741 w 271915"/>
              <a:gd name="connsiteY145" fmla="*/ 32866 h 272109"/>
              <a:gd name="connsiteX146" fmla="*/ 46130 w 271915"/>
              <a:gd name="connsiteY146" fmla="*/ 34266 h 272109"/>
              <a:gd name="connsiteX147" fmla="*/ 44542 w 271915"/>
              <a:gd name="connsiteY147" fmla="*/ 35692 h 272109"/>
              <a:gd name="connsiteX148" fmla="*/ 42972 w 271915"/>
              <a:gd name="connsiteY148" fmla="*/ 37143 h 272109"/>
              <a:gd name="connsiteX149" fmla="*/ 41425 w 271915"/>
              <a:gd name="connsiteY149" fmla="*/ 38618 h 272109"/>
              <a:gd name="connsiteX150" fmla="*/ 39907 w 271915"/>
              <a:gd name="connsiteY150" fmla="*/ 40117 h 272109"/>
              <a:gd name="connsiteX151" fmla="*/ 38406 w 271915"/>
              <a:gd name="connsiteY151" fmla="*/ 41640 h 272109"/>
              <a:gd name="connsiteX152" fmla="*/ 36934 w 271915"/>
              <a:gd name="connsiteY152" fmla="*/ 43187 h 272109"/>
              <a:gd name="connsiteX153" fmla="*/ 35485 w 271915"/>
              <a:gd name="connsiteY153" fmla="*/ 44756 h 272109"/>
              <a:gd name="connsiteX154" fmla="*/ 34059 w 271915"/>
              <a:gd name="connsiteY154" fmla="*/ 46348 h 272109"/>
              <a:gd name="connsiteX155" fmla="*/ 32656 w 271915"/>
              <a:gd name="connsiteY155" fmla="*/ 47962 h 272109"/>
              <a:gd name="connsiteX156" fmla="*/ 31282 w 271915"/>
              <a:gd name="connsiteY156" fmla="*/ 49598 h 272109"/>
              <a:gd name="connsiteX157" fmla="*/ 29937 w 271915"/>
              <a:gd name="connsiteY157" fmla="*/ 51255 h 272109"/>
              <a:gd name="connsiteX158" fmla="*/ 28615 w 271915"/>
              <a:gd name="connsiteY158" fmla="*/ 52933 h 272109"/>
              <a:gd name="connsiteX159" fmla="*/ 27316 w 271915"/>
              <a:gd name="connsiteY159" fmla="*/ 54632 h 272109"/>
              <a:gd name="connsiteX160" fmla="*/ 26046 w 271915"/>
              <a:gd name="connsiteY160" fmla="*/ 56351 h 272109"/>
              <a:gd name="connsiteX161" fmla="*/ 24805 w 271915"/>
              <a:gd name="connsiteY161" fmla="*/ 58090 h 272109"/>
              <a:gd name="connsiteX162" fmla="*/ 23593 w 271915"/>
              <a:gd name="connsiteY162" fmla="*/ 59848 h 272109"/>
              <a:gd name="connsiteX163" fmla="*/ 22404 w 271915"/>
              <a:gd name="connsiteY163" fmla="*/ 61625 h 272109"/>
              <a:gd name="connsiteX164" fmla="*/ 21249 w 271915"/>
              <a:gd name="connsiteY164" fmla="*/ 63420 h 272109"/>
              <a:gd name="connsiteX165" fmla="*/ 20118 w 271915"/>
              <a:gd name="connsiteY165" fmla="*/ 65234 h 272109"/>
              <a:gd name="connsiteX166" fmla="*/ 19015 w 271915"/>
              <a:gd name="connsiteY166" fmla="*/ 67065 h 272109"/>
              <a:gd name="connsiteX167" fmla="*/ 17941 w 271915"/>
              <a:gd name="connsiteY167" fmla="*/ 68913 h 272109"/>
              <a:gd name="connsiteX168" fmla="*/ 16902 w 271915"/>
              <a:gd name="connsiteY168" fmla="*/ 70777 h 272109"/>
              <a:gd name="connsiteX169" fmla="*/ 15886 w 271915"/>
              <a:gd name="connsiteY169" fmla="*/ 72658 h 272109"/>
              <a:gd name="connsiteX170" fmla="*/ 14899 w 271915"/>
              <a:gd name="connsiteY170" fmla="*/ 74555 h 272109"/>
              <a:gd name="connsiteX171" fmla="*/ 13947 w 271915"/>
              <a:gd name="connsiteY171" fmla="*/ 76466 h 272109"/>
              <a:gd name="connsiteX172" fmla="*/ 13023 w 271915"/>
              <a:gd name="connsiteY172" fmla="*/ 78393 h 272109"/>
              <a:gd name="connsiteX173" fmla="*/ 12128 w 271915"/>
              <a:gd name="connsiteY173" fmla="*/ 80334 h 272109"/>
              <a:gd name="connsiteX174" fmla="*/ 11262 w 271915"/>
              <a:gd name="connsiteY174" fmla="*/ 82288 h 272109"/>
              <a:gd name="connsiteX175" fmla="*/ 10431 w 271915"/>
              <a:gd name="connsiteY175" fmla="*/ 84256 h 272109"/>
              <a:gd name="connsiteX176" fmla="*/ 9629 w 271915"/>
              <a:gd name="connsiteY176" fmla="*/ 86237 h 272109"/>
              <a:gd name="connsiteX177" fmla="*/ 8861 w 271915"/>
              <a:gd name="connsiteY177" fmla="*/ 88230 h 272109"/>
              <a:gd name="connsiteX178" fmla="*/ 8122 w 271915"/>
              <a:gd name="connsiteY178" fmla="*/ 90236 h 272109"/>
              <a:gd name="connsiteX179" fmla="*/ 7412 w 271915"/>
              <a:gd name="connsiteY179" fmla="*/ 92252 h 272109"/>
              <a:gd name="connsiteX180" fmla="*/ 6736 w 271915"/>
              <a:gd name="connsiteY180" fmla="*/ 94279 h 272109"/>
              <a:gd name="connsiteX181" fmla="*/ 6096 w 271915"/>
              <a:gd name="connsiteY181" fmla="*/ 96317 h 272109"/>
              <a:gd name="connsiteX182" fmla="*/ 5484 w 271915"/>
              <a:gd name="connsiteY182" fmla="*/ 98364 h 272109"/>
              <a:gd name="connsiteX183" fmla="*/ 4901 w 271915"/>
              <a:gd name="connsiteY183" fmla="*/ 100421 h 272109"/>
              <a:gd name="connsiteX184" fmla="*/ 4352 w 271915"/>
              <a:gd name="connsiteY184" fmla="*/ 102487 h 272109"/>
              <a:gd name="connsiteX185" fmla="*/ 3839 w 271915"/>
              <a:gd name="connsiteY185" fmla="*/ 104561 h 272109"/>
              <a:gd name="connsiteX186" fmla="*/ 3359 w 271915"/>
              <a:gd name="connsiteY186" fmla="*/ 106643 h 272109"/>
              <a:gd name="connsiteX187" fmla="*/ 2909 w 271915"/>
              <a:gd name="connsiteY187" fmla="*/ 108732 h 272109"/>
              <a:gd name="connsiteX188" fmla="*/ 2493 w 271915"/>
              <a:gd name="connsiteY188" fmla="*/ 110828 h 272109"/>
              <a:gd name="connsiteX189" fmla="*/ 2107 w 271915"/>
              <a:gd name="connsiteY189" fmla="*/ 112931 h 272109"/>
              <a:gd name="connsiteX190" fmla="*/ 1754 w 271915"/>
              <a:gd name="connsiteY190" fmla="*/ 115039 h 272109"/>
              <a:gd name="connsiteX191" fmla="*/ 1437 w 271915"/>
              <a:gd name="connsiteY191" fmla="*/ 117152 h 272109"/>
              <a:gd name="connsiteX192" fmla="*/ 1154 w 271915"/>
              <a:gd name="connsiteY192" fmla="*/ 119270 h 272109"/>
              <a:gd name="connsiteX193" fmla="*/ 906 w 271915"/>
              <a:gd name="connsiteY193" fmla="*/ 121393 h 272109"/>
              <a:gd name="connsiteX194" fmla="*/ 687 w 271915"/>
              <a:gd name="connsiteY194" fmla="*/ 123519 h 272109"/>
              <a:gd name="connsiteX195" fmla="*/ 502 w 271915"/>
              <a:gd name="connsiteY195" fmla="*/ 125647 h 272109"/>
              <a:gd name="connsiteX196" fmla="*/ 352 w 271915"/>
              <a:gd name="connsiteY196" fmla="*/ 127779 h 272109"/>
              <a:gd name="connsiteX197" fmla="*/ 236 w 271915"/>
              <a:gd name="connsiteY197" fmla="*/ 129913 h 272109"/>
              <a:gd name="connsiteX198" fmla="*/ 150 w 271915"/>
              <a:gd name="connsiteY198" fmla="*/ 132049 h 272109"/>
              <a:gd name="connsiteX199" fmla="*/ 98 w 271915"/>
              <a:gd name="connsiteY199" fmla="*/ 134185 h 272109"/>
              <a:gd name="connsiteX200" fmla="*/ 80 w 271915"/>
              <a:gd name="connsiteY200" fmla="*/ 136323 h 272109"/>
              <a:gd name="connsiteX201" fmla="*/ 98 w 271915"/>
              <a:gd name="connsiteY201" fmla="*/ 138460 h 272109"/>
              <a:gd name="connsiteX202" fmla="*/ 150 w 271915"/>
              <a:gd name="connsiteY202" fmla="*/ 140596 h 272109"/>
              <a:gd name="connsiteX203" fmla="*/ 236 w 271915"/>
              <a:gd name="connsiteY203" fmla="*/ 142732 h 272109"/>
              <a:gd name="connsiteX204" fmla="*/ 352 w 271915"/>
              <a:gd name="connsiteY204" fmla="*/ 144866 h 272109"/>
              <a:gd name="connsiteX205" fmla="*/ 502 w 271915"/>
              <a:gd name="connsiteY205" fmla="*/ 146997 h 272109"/>
              <a:gd name="connsiteX206" fmla="*/ 687 w 271915"/>
              <a:gd name="connsiteY206" fmla="*/ 149126 h 272109"/>
              <a:gd name="connsiteX207" fmla="*/ 906 w 271915"/>
              <a:gd name="connsiteY207" fmla="*/ 151252 h 272109"/>
              <a:gd name="connsiteX208" fmla="*/ 1154 w 271915"/>
              <a:gd name="connsiteY208" fmla="*/ 153374 h 272109"/>
              <a:gd name="connsiteX209" fmla="*/ 1437 w 271915"/>
              <a:gd name="connsiteY209" fmla="*/ 155493 h 272109"/>
              <a:gd name="connsiteX210" fmla="*/ 1754 w 271915"/>
              <a:gd name="connsiteY210" fmla="*/ 157606 h 272109"/>
              <a:gd name="connsiteX211" fmla="*/ 2107 w 271915"/>
              <a:gd name="connsiteY211" fmla="*/ 159714 h 272109"/>
              <a:gd name="connsiteX212" fmla="*/ 2493 w 271915"/>
              <a:gd name="connsiteY212" fmla="*/ 161817 h 272109"/>
              <a:gd name="connsiteX213" fmla="*/ 2909 w 271915"/>
              <a:gd name="connsiteY213" fmla="*/ 163913 h 272109"/>
              <a:gd name="connsiteX214" fmla="*/ 3359 w 271915"/>
              <a:gd name="connsiteY214" fmla="*/ 166002 h 272109"/>
              <a:gd name="connsiteX215" fmla="*/ 3839 w 271915"/>
              <a:gd name="connsiteY215" fmla="*/ 168084 h 272109"/>
              <a:gd name="connsiteX216" fmla="*/ 4352 w 271915"/>
              <a:gd name="connsiteY216" fmla="*/ 170158 h 272109"/>
              <a:gd name="connsiteX217" fmla="*/ 4901 w 271915"/>
              <a:gd name="connsiteY217" fmla="*/ 172224 h 272109"/>
              <a:gd name="connsiteX218" fmla="*/ 5484 w 271915"/>
              <a:gd name="connsiteY218" fmla="*/ 174280 h 272109"/>
              <a:gd name="connsiteX219" fmla="*/ 6096 w 271915"/>
              <a:gd name="connsiteY219" fmla="*/ 176328 h 272109"/>
              <a:gd name="connsiteX220" fmla="*/ 6736 w 271915"/>
              <a:gd name="connsiteY220" fmla="*/ 178366 h 272109"/>
              <a:gd name="connsiteX221" fmla="*/ 7412 w 271915"/>
              <a:gd name="connsiteY221" fmla="*/ 180393 h 272109"/>
              <a:gd name="connsiteX222" fmla="*/ 8122 w 271915"/>
              <a:gd name="connsiteY222" fmla="*/ 182409 h 272109"/>
              <a:gd name="connsiteX223" fmla="*/ 8861 w 271915"/>
              <a:gd name="connsiteY223" fmla="*/ 184414 h 272109"/>
              <a:gd name="connsiteX224" fmla="*/ 9629 w 271915"/>
              <a:gd name="connsiteY224" fmla="*/ 186407 h 272109"/>
              <a:gd name="connsiteX225" fmla="*/ 10431 w 271915"/>
              <a:gd name="connsiteY225" fmla="*/ 188388 h 272109"/>
              <a:gd name="connsiteX226" fmla="*/ 11262 w 271915"/>
              <a:gd name="connsiteY226" fmla="*/ 190356 h 272109"/>
              <a:gd name="connsiteX227" fmla="*/ 12128 w 271915"/>
              <a:gd name="connsiteY227" fmla="*/ 192311 h 272109"/>
              <a:gd name="connsiteX228" fmla="*/ 13023 w 271915"/>
              <a:gd name="connsiteY228" fmla="*/ 194252 h 272109"/>
              <a:gd name="connsiteX229" fmla="*/ 13947 w 271915"/>
              <a:gd name="connsiteY229" fmla="*/ 196178 h 272109"/>
              <a:gd name="connsiteX230" fmla="*/ 14899 w 271915"/>
              <a:gd name="connsiteY230" fmla="*/ 198090 h 272109"/>
              <a:gd name="connsiteX231" fmla="*/ 15886 w 271915"/>
              <a:gd name="connsiteY231" fmla="*/ 199987 h 272109"/>
              <a:gd name="connsiteX232" fmla="*/ 16902 w 271915"/>
              <a:gd name="connsiteY232" fmla="*/ 201867 h 272109"/>
              <a:gd name="connsiteX233" fmla="*/ 17941 w 271915"/>
              <a:gd name="connsiteY233" fmla="*/ 203732 h 272109"/>
              <a:gd name="connsiteX234" fmla="*/ 19015 w 271915"/>
              <a:gd name="connsiteY234" fmla="*/ 205580 h 272109"/>
              <a:gd name="connsiteX235" fmla="*/ 20118 w 271915"/>
              <a:gd name="connsiteY235" fmla="*/ 207411 h 272109"/>
              <a:gd name="connsiteX236" fmla="*/ 21249 w 271915"/>
              <a:gd name="connsiteY236" fmla="*/ 209224 h 272109"/>
              <a:gd name="connsiteX237" fmla="*/ 22404 w 271915"/>
              <a:gd name="connsiteY237" fmla="*/ 211020 h 272109"/>
              <a:gd name="connsiteX238" fmla="*/ 23593 w 271915"/>
              <a:gd name="connsiteY238" fmla="*/ 212797 h 272109"/>
              <a:gd name="connsiteX239" fmla="*/ 24805 w 271915"/>
              <a:gd name="connsiteY239" fmla="*/ 214555 h 272109"/>
              <a:gd name="connsiteX240" fmla="*/ 26046 w 271915"/>
              <a:gd name="connsiteY240" fmla="*/ 216294 h 272109"/>
              <a:gd name="connsiteX241" fmla="*/ 27316 w 271915"/>
              <a:gd name="connsiteY241" fmla="*/ 218013 h 272109"/>
              <a:gd name="connsiteX242" fmla="*/ 28615 w 271915"/>
              <a:gd name="connsiteY242" fmla="*/ 219711 h 272109"/>
              <a:gd name="connsiteX243" fmla="*/ 29937 w 271915"/>
              <a:gd name="connsiteY243" fmla="*/ 221390 h 272109"/>
              <a:gd name="connsiteX244" fmla="*/ 31282 w 271915"/>
              <a:gd name="connsiteY244" fmla="*/ 223047 h 272109"/>
              <a:gd name="connsiteX245" fmla="*/ 32656 w 271915"/>
              <a:gd name="connsiteY245" fmla="*/ 224683 h 272109"/>
              <a:gd name="connsiteX246" fmla="*/ 34059 w 271915"/>
              <a:gd name="connsiteY246" fmla="*/ 226297 h 272109"/>
              <a:gd name="connsiteX247" fmla="*/ 35485 w 271915"/>
              <a:gd name="connsiteY247" fmla="*/ 227889 h 272109"/>
              <a:gd name="connsiteX248" fmla="*/ 36934 w 271915"/>
              <a:gd name="connsiteY248" fmla="*/ 229459 h 272109"/>
              <a:gd name="connsiteX249" fmla="*/ 38406 w 271915"/>
              <a:gd name="connsiteY249" fmla="*/ 231005 h 272109"/>
              <a:gd name="connsiteX250" fmla="*/ 39907 w 271915"/>
              <a:gd name="connsiteY250" fmla="*/ 232528 h 272109"/>
              <a:gd name="connsiteX251" fmla="*/ 41425 w 271915"/>
              <a:gd name="connsiteY251" fmla="*/ 234027 h 272109"/>
              <a:gd name="connsiteX252" fmla="*/ 42972 w 271915"/>
              <a:gd name="connsiteY252" fmla="*/ 235502 h 272109"/>
              <a:gd name="connsiteX253" fmla="*/ 44542 w 271915"/>
              <a:gd name="connsiteY253" fmla="*/ 236953 h 272109"/>
              <a:gd name="connsiteX254" fmla="*/ 46130 w 271915"/>
              <a:gd name="connsiteY254" fmla="*/ 238379 h 272109"/>
              <a:gd name="connsiteX255" fmla="*/ 47741 w 271915"/>
              <a:gd name="connsiteY255" fmla="*/ 239780 h 272109"/>
              <a:gd name="connsiteX256" fmla="*/ 49380 w 271915"/>
              <a:gd name="connsiteY256" fmla="*/ 241155 h 272109"/>
              <a:gd name="connsiteX257" fmla="*/ 51037 w 271915"/>
              <a:gd name="connsiteY257" fmla="*/ 242504 h 272109"/>
              <a:gd name="connsiteX258" fmla="*/ 52711 w 271915"/>
              <a:gd name="connsiteY258" fmla="*/ 243827 h 272109"/>
              <a:gd name="connsiteX259" fmla="*/ 54408 w 271915"/>
              <a:gd name="connsiteY259" fmla="*/ 245123 h 272109"/>
              <a:gd name="connsiteX260" fmla="*/ 56128 w 271915"/>
              <a:gd name="connsiteY260" fmla="*/ 246393 h 272109"/>
              <a:gd name="connsiteX261" fmla="*/ 57866 w 271915"/>
              <a:gd name="connsiteY261" fmla="*/ 247636 h 272109"/>
              <a:gd name="connsiteX262" fmla="*/ 59621 w 271915"/>
              <a:gd name="connsiteY262" fmla="*/ 248851 h 272109"/>
              <a:gd name="connsiteX263" fmla="*/ 61399 w 271915"/>
              <a:gd name="connsiteY263" fmla="*/ 250038 h 272109"/>
              <a:gd name="connsiteX264" fmla="*/ 63189 w 271915"/>
              <a:gd name="connsiteY264" fmla="*/ 251197 h 272109"/>
              <a:gd name="connsiteX265" fmla="*/ 65001 w 271915"/>
              <a:gd name="connsiteY265" fmla="*/ 252328 h 272109"/>
              <a:gd name="connsiteX266" fmla="*/ 66831 w 271915"/>
              <a:gd name="connsiteY266" fmla="*/ 253430 h 272109"/>
              <a:gd name="connsiteX267" fmla="*/ 68679 w 271915"/>
              <a:gd name="connsiteY267" fmla="*/ 254504 h 272109"/>
              <a:gd name="connsiteX268" fmla="*/ 70543 w 271915"/>
              <a:gd name="connsiteY268" fmla="*/ 255548 h 272109"/>
              <a:gd name="connsiteX269" fmla="*/ 72425 w 271915"/>
              <a:gd name="connsiteY269" fmla="*/ 256563 h 272109"/>
              <a:gd name="connsiteX270" fmla="*/ 74319 w 271915"/>
              <a:gd name="connsiteY270" fmla="*/ 257548 h 272109"/>
              <a:gd name="connsiteX271" fmla="*/ 76229 w 271915"/>
              <a:gd name="connsiteY271" fmla="*/ 258503 h 272109"/>
              <a:gd name="connsiteX272" fmla="*/ 78152 w 271915"/>
              <a:gd name="connsiteY272" fmla="*/ 259429 h 272109"/>
              <a:gd name="connsiteX273" fmla="*/ 80091 w 271915"/>
              <a:gd name="connsiteY273" fmla="*/ 260323 h 272109"/>
              <a:gd name="connsiteX274" fmla="*/ 82048 w 271915"/>
              <a:gd name="connsiteY274" fmla="*/ 261188 h 272109"/>
              <a:gd name="connsiteX275" fmla="*/ 84011 w 271915"/>
              <a:gd name="connsiteY275" fmla="*/ 262021 h 272109"/>
              <a:gd name="connsiteX276" fmla="*/ 85991 w 271915"/>
              <a:gd name="connsiteY276" fmla="*/ 262823 h 272109"/>
              <a:gd name="connsiteX277" fmla="*/ 87983 w 271915"/>
              <a:gd name="connsiteY277" fmla="*/ 263594 h 272109"/>
              <a:gd name="connsiteX278" fmla="*/ 89986 w 271915"/>
              <a:gd name="connsiteY278" fmla="*/ 264334 h 272109"/>
              <a:gd name="connsiteX279" fmla="*/ 92001 w 271915"/>
              <a:gd name="connsiteY279" fmla="*/ 265042 h 272109"/>
              <a:gd name="connsiteX280" fmla="*/ 94027 w 271915"/>
              <a:gd name="connsiteY280" fmla="*/ 265719 h 272109"/>
              <a:gd name="connsiteX281" fmla="*/ 96065 w 271915"/>
              <a:gd name="connsiteY281" fmla="*/ 266363 h 272109"/>
              <a:gd name="connsiteX282" fmla="*/ 98108 w 271915"/>
              <a:gd name="connsiteY282" fmla="*/ 266975 h 272109"/>
              <a:gd name="connsiteX283" fmla="*/ 100163 w 271915"/>
              <a:gd name="connsiteY283" fmla="*/ 267555 h 272109"/>
              <a:gd name="connsiteX284" fmla="*/ 102230 w 271915"/>
              <a:gd name="connsiteY284" fmla="*/ 268103 h 272109"/>
              <a:gd name="connsiteX285" fmla="*/ 104302 w 271915"/>
              <a:gd name="connsiteY285" fmla="*/ 268618 h 272109"/>
              <a:gd name="connsiteX286" fmla="*/ 106381 w 271915"/>
              <a:gd name="connsiteY286" fmla="*/ 269101 h 272109"/>
              <a:gd name="connsiteX287" fmla="*/ 108470 w 271915"/>
              <a:gd name="connsiteY287" fmla="*/ 269550 h 272109"/>
              <a:gd name="connsiteX288" fmla="*/ 110566 w 271915"/>
              <a:gd name="connsiteY288" fmla="*/ 269967 h 272109"/>
              <a:gd name="connsiteX289" fmla="*/ 112667 w 271915"/>
              <a:gd name="connsiteY289" fmla="*/ 270352 h 272109"/>
              <a:gd name="connsiteX290" fmla="*/ 114774 w 271915"/>
              <a:gd name="connsiteY290" fmla="*/ 270702 h 272109"/>
              <a:gd name="connsiteX291" fmla="*/ 116887 w 271915"/>
              <a:gd name="connsiteY291" fmla="*/ 271020 h 272109"/>
              <a:gd name="connsiteX292" fmla="*/ 119000 w 271915"/>
              <a:gd name="connsiteY292" fmla="*/ 271304 h 272109"/>
              <a:gd name="connsiteX293" fmla="*/ 121124 w 271915"/>
              <a:gd name="connsiteY293" fmla="*/ 271556 h 272109"/>
              <a:gd name="connsiteX294" fmla="*/ 123249 w 271915"/>
              <a:gd name="connsiteY294" fmla="*/ 271773 h 272109"/>
              <a:gd name="connsiteX295" fmla="*/ 125373 w 271915"/>
              <a:gd name="connsiteY295" fmla="*/ 271958 h 272109"/>
              <a:gd name="connsiteX296" fmla="*/ 127503 w 271915"/>
              <a:gd name="connsiteY296" fmla="*/ 272109 h 272109"/>
              <a:gd name="connsiteX297" fmla="*/ 129639 w 271915"/>
              <a:gd name="connsiteY297" fmla="*/ 272226 h 272109"/>
              <a:gd name="connsiteX298" fmla="*/ 131769 w 271915"/>
              <a:gd name="connsiteY298" fmla="*/ 272310 h 272109"/>
              <a:gd name="connsiteX299" fmla="*/ 133905 w 271915"/>
              <a:gd name="connsiteY299" fmla="*/ 272360 h 272109"/>
              <a:gd name="connsiteX300" fmla="*/ 136041 w 271915"/>
              <a:gd name="connsiteY300" fmla="*/ 272378 h 272109"/>
              <a:gd name="connsiteX301" fmla="*/ 138177 w 271915"/>
              <a:gd name="connsiteY301" fmla="*/ 272360 h 272109"/>
              <a:gd name="connsiteX302" fmla="*/ 140313 w 271915"/>
              <a:gd name="connsiteY302" fmla="*/ 272310 h 272109"/>
              <a:gd name="connsiteX303" fmla="*/ 142443 w 271915"/>
              <a:gd name="connsiteY303" fmla="*/ 272226 h 272109"/>
              <a:gd name="connsiteX304" fmla="*/ 144579 w 271915"/>
              <a:gd name="connsiteY304" fmla="*/ 272109 h 272109"/>
              <a:gd name="connsiteX305" fmla="*/ 146709 w 271915"/>
              <a:gd name="connsiteY305" fmla="*/ 271958 h 272109"/>
              <a:gd name="connsiteX306" fmla="*/ 148834 w 271915"/>
              <a:gd name="connsiteY306" fmla="*/ 271773 h 272109"/>
              <a:gd name="connsiteX307" fmla="*/ 150958 w 271915"/>
              <a:gd name="connsiteY307" fmla="*/ 271556 h 272109"/>
              <a:gd name="connsiteX308" fmla="*/ 153083 w 271915"/>
              <a:gd name="connsiteY308" fmla="*/ 271304 h 272109"/>
              <a:gd name="connsiteX309" fmla="*/ 155195 w 271915"/>
              <a:gd name="connsiteY309" fmla="*/ 271020 h 272109"/>
              <a:gd name="connsiteX310" fmla="*/ 157308 w 271915"/>
              <a:gd name="connsiteY310" fmla="*/ 270702 h 272109"/>
              <a:gd name="connsiteX311" fmla="*/ 159415 w 271915"/>
              <a:gd name="connsiteY311" fmla="*/ 270352 h 272109"/>
              <a:gd name="connsiteX312" fmla="*/ 161517 w 271915"/>
              <a:gd name="connsiteY312" fmla="*/ 269967 h 272109"/>
              <a:gd name="connsiteX313" fmla="*/ 163612 w 271915"/>
              <a:gd name="connsiteY313" fmla="*/ 269550 h 272109"/>
              <a:gd name="connsiteX314" fmla="*/ 165702 w 271915"/>
              <a:gd name="connsiteY314" fmla="*/ 269101 h 272109"/>
              <a:gd name="connsiteX315" fmla="*/ 167780 w 271915"/>
              <a:gd name="connsiteY315" fmla="*/ 268618 h 272109"/>
              <a:gd name="connsiteX316" fmla="*/ 169852 w 271915"/>
              <a:gd name="connsiteY316" fmla="*/ 268103 h 272109"/>
              <a:gd name="connsiteX317" fmla="*/ 171919 w 271915"/>
              <a:gd name="connsiteY317" fmla="*/ 267555 h 272109"/>
              <a:gd name="connsiteX318" fmla="*/ 173974 w 271915"/>
              <a:gd name="connsiteY318" fmla="*/ 266975 h 272109"/>
              <a:gd name="connsiteX319" fmla="*/ 176018 w 271915"/>
              <a:gd name="connsiteY319" fmla="*/ 266363 h 272109"/>
              <a:gd name="connsiteX320" fmla="*/ 178056 w 271915"/>
              <a:gd name="connsiteY320" fmla="*/ 265719 h 272109"/>
              <a:gd name="connsiteX321" fmla="*/ 180082 w 271915"/>
              <a:gd name="connsiteY321" fmla="*/ 265042 h 272109"/>
              <a:gd name="connsiteX322" fmla="*/ 182097 w 271915"/>
              <a:gd name="connsiteY322" fmla="*/ 264334 h 272109"/>
              <a:gd name="connsiteX323" fmla="*/ 184100 w 271915"/>
              <a:gd name="connsiteY323" fmla="*/ 263594 h 272109"/>
              <a:gd name="connsiteX324" fmla="*/ 186091 w 271915"/>
              <a:gd name="connsiteY324" fmla="*/ 262823 h 272109"/>
              <a:gd name="connsiteX325" fmla="*/ 188071 w 271915"/>
              <a:gd name="connsiteY325" fmla="*/ 262021 h 272109"/>
              <a:gd name="connsiteX326" fmla="*/ 190034 w 271915"/>
              <a:gd name="connsiteY326" fmla="*/ 261188 h 272109"/>
              <a:gd name="connsiteX327" fmla="*/ 191991 w 271915"/>
              <a:gd name="connsiteY327" fmla="*/ 260323 h 272109"/>
              <a:gd name="connsiteX328" fmla="*/ 193931 w 271915"/>
              <a:gd name="connsiteY328" fmla="*/ 259429 h 272109"/>
              <a:gd name="connsiteX329" fmla="*/ 195853 w 271915"/>
              <a:gd name="connsiteY329" fmla="*/ 258503 h 272109"/>
              <a:gd name="connsiteX330" fmla="*/ 197764 w 271915"/>
              <a:gd name="connsiteY330" fmla="*/ 257548 h 272109"/>
              <a:gd name="connsiteX331" fmla="*/ 199657 w 271915"/>
              <a:gd name="connsiteY331" fmla="*/ 256563 h 272109"/>
              <a:gd name="connsiteX332" fmla="*/ 201539 w 271915"/>
              <a:gd name="connsiteY332" fmla="*/ 255548 h 272109"/>
              <a:gd name="connsiteX333" fmla="*/ 203404 w 271915"/>
              <a:gd name="connsiteY333" fmla="*/ 254504 h 272109"/>
              <a:gd name="connsiteX334" fmla="*/ 205251 w 271915"/>
              <a:gd name="connsiteY334" fmla="*/ 253430 h 272109"/>
              <a:gd name="connsiteX335" fmla="*/ 207081 w 271915"/>
              <a:gd name="connsiteY335" fmla="*/ 252328 h 272109"/>
              <a:gd name="connsiteX336" fmla="*/ 208888 w 271915"/>
              <a:gd name="connsiteY336" fmla="*/ 251197 h 272109"/>
              <a:gd name="connsiteX337" fmla="*/ 210683 w 271915"/>
              <a:gd name="connsiteY337" fmla="*/ 250038 h 272109"/>
              <a:gd name="connsiteX338" fmla="*/ 212461 w 271915"/>
              <a:gd name="connsiteY338" fmla="*/ 248851 h 272109"/>
              <a:gd name="connsiteX339" fmla="*/ 214216 w 271915"/>
              <a:gd name="connsiteY339" fmla="*/ 247636 h 272109"/>
              <a:gd name="connsiteX340" fmla="*/ 215954 w 271915"/>
              <a:gd name="connsiteY340" fmla="*/ 246393 h 272109"/>
              <a:gd name="connsiteX341" fmla="*/ 217674 w 271915"/>
              <a:gd name="connsiteY341" fmla="*/ 245123 h 272109"/>
              <a:gd name="connsiteX342" fmla="*/ 219372 w 271915"/>
              <a:gd name="connsiteY342" fmla="*/ 243827 h 272109"/>
              <a:gd name="connsiteX343" fmla="*/ 221046 w 271915"/>
              <a:gd name="connsiteY343" fmla="*/ 242504 h 272109"/>
              <a:gd name="connsiteX344" fmla="*/ 222702 w 271915"/>
              <a:gd name="connsiteY344" fmla="*/ 241155 h 272109"/>
              <a:gd name="connsiteX345" fmla="*/ 224336 w 271915"/>
              <a:gd name="connsiteY345" fmla="*/ 239780 h 272109"/>
              <a:gd name="connsiteX346" fmla="*/ 225953 w 271915"/>
              <a:gd name="connsiteY346" fmla="*/ 238379 h 272109"/>
              <a:gd name="connsiteX347" fmla="*/ 227540 w 271915"/>
              <a:gd name="connsiteY347" fmla="*/ 236953 h 272109"/>
              <a:gd name="connsiteX348" fmla="*/ 229110 w 271915"/>
              <a:gd name="connsiteY348" fmla="*/ 235502 h 272109"/>
              <a:gd name="connsiteX349" fmla="*/ 230657 w 271915"/>
              <a:gd name="connsiteY349" fmla="*/ 234027 h 272109"/>
              <a:gd name="connsiteX350" fmla="*/ 232176 w 271915"/>
              <a:gd name="connsiteY350" fmla="*/ 232528 h 272109"/>
              <a:gd name="connsiteX351" fmla="*/ 233676 w 271915"/>
              <a:gd name="connsiteY351" fmla="*/ 231005 h 272109"/>
              <a:gd name="connsiteX352" fmla="*/ 235149 w 271915"/>
              <a:gd name="connsiteY352" fmla="*/ 229459 h 272109"/>
              <a:gd name="connsiteX353" fmla="*/ 236598 w 271915"/>
              <a:gd name="connsiteY353" fmla="*/ 227889 h 272109"/>
              <a:gd name="connsiteX354" fmla="*/ 238023 w 271915"/>
              <a:gd name="connsiteY354" fmla="*/ 226297 h 272109"/>
              <a:gd name="connsiteX355" fmla="*/ 239426 w 271915"/>
              <a:gd name="connsiteY355" fmla="*/ 224683 h 272109"/>
              <a:gd name="connsiteX356" fmla="*/ 240800 w 271915"/>
              <a:gd name="connsiteY356" fmla="*/ 223047 h 272109"/>
              <a:gd name="connsiteX357" fmla="*/ 242145 w 271915"/>
              <a:gd name="connsiteY357" fmla="*/ 221390 h 272109"/>
              <a:gd name="connsiteX358" fmla="*/ 243467 w 271915"/>
              <a:gd name="connsiteY358" fmla="*/ 219711 h 272109"/>
              <a:gd name="connsiteX359" fmla="*/ 244766 w 271915"/>
              <a:gd name="connsiteY359" fmla="*/ 218013 h 272109"/>
              <a:gd name="connsiteX360" fmla="*/ 246036 w 271915"/>
              <a:gd name="connsiteY360" fmla="*/ 216294 h 272109"/>
              <a:gd name="connsiteX361" fmla="*/ 247277 w 271915"/>
              <a:gd name="connsiteY361" fmla="*/ 214555 h 272109"/>
              <a:gd name="connsiteX362" fmla="*/ 248490 w 271915"/>
              <a:gd name="connsiteY362" fmla="*/ 212797 h 272109"/>
              <a:gd name="connsiteX363" fmla="*/ 249673 w 271915"/>
              <a:gd name="connsiteY363" fmla="*/ 211020 h 272109"/>
              <a:gd name="connsiteX364" fmla="*/ 250833 w 271915"/>
              <a:gd name="connsiteY364" fmla="*/ 209224 h 272109"/>
              <a:gd name="connsiteX365" fmla="*/ 251965 w 271915"/>
              <a:gd name="connsiteY365" fmla="*/ 207411 h 272109"/>
              <a:gd name="connsiteX366" fmla="*/ 253067 w 271915"/>
              <a:gd name="connsiteY366" fmla="*/ 205580 h 272109"/>
              <a:gd name="connsiteX367" fmla="*/ 254141 w 271915"/>
              <a:gd name="connsiteY367" fmla="*/ 203732 h 272109"/>
              <a:gd name="connsiteX368" fmla="*/ 255180 w 271915"/>
              <a:gd name="connsiteY368" fmla="*/ 201867 h 272109"/>
              <a:gd name="connsiteX369" fmla="*/ 256196 w 271915"/>
              <a:gd name="connsiteY369" fmla="*/ 199987 h 272109"/>
              <a:gd name="connsiteX370" fmla="*/ 257178 w 271915"/>
              <a:gd name="connsiteY370" fmla="*/ 198090 h 272109"/>
              <a:gd name="connsiteX371" fmla="*/ 258136 w 271915"/>
              <a:gd name="connsiteY371" fmla="*/ 196178 h 272109"/>
              <a:gd name="connsiteX372" fmla="*/ 259059 w 271915"/>
              <a:gd name="connsiteY372" fmla="*/ 194252 h 272109"/>
              <a:gd name="connsiteX373" fmla="*/ 259954 w 271915"/>
              <a:gd name="connsiteY373" fmla="*/ 192311 h 272109"/>
              <a:gd name="connsiteX374" fmla="*/ 260814 w 271915"/>
              <a:gd name="connsiteY374" fmla="*/ 190356 h 272109"/>
              <a:gd name="connsiteX375" fmla="*/ 261651 w 271915"/>
              <a:gd name="connsiteY375" fmla="*/ 188388 h 272109"/>
              <a:gd name="connsiteX376" fmla="*/ 262454 w 271915"/>
              <a:gd name="connsiteY376" fmla="*/ 186407 h 272109"/>
              <a:gd name="connsiteX377" fmla="*/ 263222 w 271915"/>
              <a:gd name="connsiteY377" fmla="*/ 184414 h 272109"/>
              <a:gd name="connsiteX378" fmla="*/ 263961 w 271915"/>
              <a:gd name="connsiteY378" fmla="*/ 182409 h 272109"/>
              <a:gd name="connsiteX379" fmla="*/ 264671 w 271915"/>
              <a:gd name="connsiteY379" fmla="*/ 180393 h 272109"/>
              <a:gd name="connsiteX380" fmla="*/ 265346 w 271915"/>
              <a:gd name="connsiteY380" fmla="*/ 178366 h 272109"/>
              <a:gd name="connsiteX381" fmla="*/ 265987 w 271915"/>
              <a:gd name="connsiteY381" fmla="*/ 176328 h 272109"/>
              <a:gd name="connsiteX382" fmla="*/ 266599 w 271915"/>
              <a:gd name="connsiteY382" fmla="*/ 174280 h 272109"/>
              <a:gd name="connsiteX383" fmla="*/ 267182 w 271915"/>
              <a:gd name="connsiteY383" fmla="*/ 172224 h 272109"/>
              <a:gd name="connsiteX384" fmla="*/ 267730 w 271915"/>
              <a:gd name="connsiteY384" fmla="*/ 170158 h 272109"/>
              <a:gd name="connsiteX385" fmla="*/ 268244 w 271915"/>
              <a:gd name="connsiteY385" fmla="*/ 168084 h 272109"/>
              <a:gd name="connsiteX386" fmla="*/ 268723 w 271915"/>
              <a:gd name="connsiteY386" fmla="*/ 166002 h 272109"/>
              <a:gd name="connsiteX387" fmla="*/ 269173 w 271915"/>
              <a:gd name="connsiteY387" fmla="*/ 163913 h 272109"/>
              <a:gd name="connsiteX388" fmla="*/ 269589 w 271915"/>
              <a:gd name="connsiteY388" fmla="*/ 161817 h 272109"/>
              <a:gd name="connsiteX389" fmla="*/ 269976 w 271915"/>
              <a:gd name="connsiteY389" fmla="*/ 159714 h 272109"/>
              <a:gd name="connsiteX390" fmla="*/ 270322 w 271915"/>
              <a:gd name="connsiteY390" fmla="*/ 157606 h 272109"/>
              <a:gd name="connsiteX391" fmla="*/ 270640 w 271915"/>
              <a:gd name="connsiteY391" fmla="*/ 155493 h 272109"/>
              <a:gd name="connsiteX392" fmla="*/ 270928 w 271915"/>
              <a:gd name="connsiteY392" fmla="*/ 153374 h 272109"/>
              <a:gd name="connsiteX393" fmla="*/ 271177 w 271915"/>
              <a:gd name="connsiteY393" fmla="*/ 151252 h 272109"/>
              <a:gd name="connsiteX394" fmla="*/ 271396 w 271915"/>
              <a:gd name="connsiteY394" fmla="*/ 149126 h 272109"/>
              <a:gd name="connsiteX395" fmla="*/ 271581 w 271915"/>
              <a:gd name="connsiteY395" fmla="*/ 146997 h 272109"/>
              <a:gd name="connsiteX396" fmla="*/ 271731 w 271915"/>
              <a:gd name="connsiteY396" fmla="*/ 144866 h 272109"/>
              <a:gd name="connsiteX397" fmla="*/ 271846 w 271915"/>
              <a:gd name="connsiteY397" fmla="*/ 142732 h 272109"/>
              <a:gd name="connsiteX398" fmla="*/ 271933 w 271915"/>
              <a:gd name="connsiteY398" fmla="*/ 140596 h 272109"/>
              <a:gd name="connsiteX399" fmla="*/ 271985 w 271915"/>
              <a:gd name="connsiteY399" fmla="*/ 138460 h 272109"/>
              <a:gd name="connsiteX400" fmla="*/ 271996 w 271915"/>
              <a:gd name="connsiteY400" fmla="*/ 136323 h 272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</a:cxnLst>
            <a:rect l="l" t="t" r="r" b="b"/>
            <a:pathLst>
              <a:path w="271915" h="272109">
                <a:moveTo>
                  <a:pt x="271996" y="136323"/>
                </a:moveTo>
                <a:cubicBezTo>
                  <a:pt x="271996" y="135610"/>
                  <a:pt x="271991" y="134897"/>
                  <a:pt x="271985" y="134185"/>
                </a:cubicBezTo>
                <a:cubicBezTo>
                  <a:pt x="271973" y="133473"/>
                  <a:pt x="271956" y="132761"/>
                  <a:pt x="271933" y="132049"/>
                </a:cubicBezTo>
                <a:cubicBezTo>
                  <a:pt x="271910" y="131337"/>
                  <a:pt x="271881" y="130625"/>
                  <a:pt x="271846" y="129913"/>
                </a:cubicBezTo>
                <a:cubicBezTo>
                  <a:pt x="271812" y="129202"/>
                  <a:pt x="271777" y="128490"/>
                  <a:pt x="271731" y="127779"/>
                </a:cubicBezTo>
                <a:cubicBezTo>
                  <a:pt x="271685" y="127069"/>
                  <a:pt x="271638" y="126358"/>
                  <a:pt x="271581" y="125647"/>
                </a:cubicBezTo>
                <a:cubicBezTo>
                  <a:pt x="271523" y="124937"/>
                  <a:pt x="271465" y="124228"/>
                  <a:pt x="271396" y="123519"/>
                </a:cubicBezTo>
                <a:cubicBezTo>
                  <a:pt x="271327" y="122809"/>
                  <a:pt x="271257" y="122100"/>
                  <a:pt x="271177" y="121393"/>
                </a:cubicBezTo>
                <a:cubicBezTo>
                  <a:pt x="271102" y="120685"/>
                  <a:pt x="271015" y="119977"/>
                  <a:pt x="270928" y="119270"/>
                </a:cubicBezTo>
                <a:cubicBezTo>
                  <a:pt x="270836" y="118563"/>
                  <a:pt x="270744" y="117857"/>
                  <a:pt x="270640" y="117152"/>
                </a:cubicBezTo>
                <a:cubicBezTo>
                  <a:pt x="270542" y="116447"/>
                  <a:pt x="270438" y="115742"/>
                  <a:pt x="270322" y="115039"/>
                </a:cubicBezTo>
                <a:cubicBezTo>
                  <a:pt x="270213" y="114335"/>
                  <a:pt x="270097" y="113633"/>
                  <a:pt x="269976" y="112931"/>
                </a:cubicBezTo>
                <a:cubicBezTo>
                  <a:pt x="269855" y="112229"/>
                  <a:pt x="269722" y="111528"/>
                  <a:pt x="269589" y="110828"/>
                </a:cubicBezTo>
                <a:cubicBezTo>
                  <a:pt x="269456" y="110128"/>
                  <a:pt x="269318" y="109430"/>
                  <a:pt x="269173" y="108732"/>
                </a:cubicBezTo>
                <a:cubicBezTo>
                  <a:pt x="269029" y="108035"/>
                  <a:pt x="268879" y="107338"/>
                  <a:pt x="268723" y="106643"/>
                </a:cubicBezTo>
                <a:cubicBezTo>
                  <a:pt x="268567" y="105948"/>
                  <a:pt x="268411" y="105254"/>
                  <a:pt x="268244" y="104561"/>
                </a:cubicBezTo>
                <a:cubicBezTo>
                  <a:pt x="268077" y="103869"/>
                  <a:pt x="267903" y="103177"/>
                  <a:pt x="267730" y="102487"/>
                </a:cubicBezTo>
                <a:cubicBezTo>
                  <a:pt x="267551" y="101797"/>
                  <a:pt x="267367" y="101108"/>
                  <a:pt x="267182" y="100421"/>
                </a:cubicBezTo>
                <a:cubicBezTo>
                  <a:pt x="266991" y="99734"/>
                  <a:pt x="266801" y="99048"/>
                  <a:pt x="266599" y="98364"/>
                </a:cubicBezTo>
                <a:cubicBezTo>
                  <a:pt x="266402" y="97680"/>
                  <a:pt x="266200" y="96997"/>
                  <a:pt x="265987" y="96317"/>
                </a:cubicBezTo>
                <a:cubicBezTo>
                  <a:pt x="265779" y="95636"/>
                  <a:pt x="265565" y="94956"/>
                  <a:pt x="265346" y="94279"/>
                </a:cubicBezTo>
                <a:cubicBezTo>
                  <a:pt x="265127" y="93602"/>
                  <a:pt x="264902" y="92926"/>
                  <a:pt x="264671" y="92252"/>
                </a:cubicBezTo>
                <a:cubicBezTo>
                  <a:pt x="264440" y="91578"/>
                  <a:pt x="264203" y="90906"/>
                  <a:pt x="263961" y="90236"/>
                </a:cubicBezTo>
                <a:cubicBezTo>
                  <a:pt x="263718" y="89565"/>
                  <a:pt x="263476" y="88897"/>
                  <a:pt x="263222" y="88230"/>
                </a:cubicBezTo>
                <a:cubicBezTo>
                  <a:pt x="262968" y="87564"/>
                  <a:pt x="262714" y="86899"/>
                  <a:pt x="262454" y="86237"/>
                </a:cubicBezTo>
                <a:cubicBezTo>
                  <a:pt x="262188" y="85575"/>
                  <a:pt x="261923" y="84914"/>
                  <a:pt x="261651" y="84256"/>
                </a:cubicBezTo>
                <a:cubicBezTo>
                  <a:pt x="261380" y="83598"/>
                  <a:pt x="261097" y="82942"/>
                  <a:pt x="260814" y="82288"/>
                </a:cubicBezTo>
                <a:cubicBezTo>
                  <a:pt x="260532" y="81635"/>
                  <a:pt x="260249" y="80983"/>
                  <a:pt x="259954" y="80334"/>
                </a:cubicBezTo>
                <a:cubicBezTo>
                  <a:pt x="259660" y="79685"/>
                  <a:pt x="259360" y="79038"/>
                  <a:pt x="259059" y="78393"/>
                </a:cubicBezTo>
                <a:cubicBezTo>
                  <a:pt x="258754" y="77748"/>
                  <a:pt x="258448" y="77106"/>
                  <a:pt x="258136" y="76466"/>
                </a:cubicBezTo>
                <a:cubicBezTo>
                  <a:pt x="257824" y="75827"/>
                  <a:pt x="257501" y="75190"/>
                  <a:pt x="257178" y="74555"/>
                </a:cubicBezTo>
                <a:cubicBezTo>
                  <a:pt x="256860" y="73920"/>
                  <a:pt x="256531" y="73288"/>
                  <a:pt x="256196" y="72658"/>
                </a:cubicBezTo>
                <a:cubicBezTo>
                  <a:pt x="255861" y="72028"/>
                  <a:pt x="255527" y="71402"/>
                  <a:pt x="255180" y="70777"/>
                </a:cubicBezTo>
                <a:cubicBezTo>
                  <a:pt x="254840" y="70153"/>
                  <a:pt x="254493" y="69532"/>
                  <a:pt x="254141" y="68913"/>
                </a:cubicBezTo>
                <a:cubicBezTo>
                  <a:pt x="253783" y="68294"/>
                  <a:pt x="253425" y="67678"/>
                  <a:pt x="253067" y="67065"/>
                </a:cubicBezTo>
                <a:cubicBezTo>
                  <a:pt x="252704" y="66451"/>
                  <a:pt x="252334" y="65841"/>
                  <a:pt x="251965" y="65234"/>
                </a:cubicBezTo>
                <a:cubicBezTo>
                  <a:pt x="251589" y="64627"/>
                  <a:pt x="251214" y="64022"/>
                  <a:pt x="250833" y="63420"/>
                </a:cubicBezTo>
                <a:cubicBezTo>
                  <a:pt x="250452" y="62819"/>
                  <a:pt x="250065" y="62220"/>
                  <a:pt x="249673" y="61625"/>
                </a:cubicBezTo>
                <a:cubicBezTo>
                  <a:pt x="249286" y="61030"/>
                  <a:pt x="248888" y="60437"/>
                  <a:pt x="248490" y="59848"/>
                </a:cubicBezTo>
                <a:cubicBezTo>
                  <a:pt x="248091" y="59259"/>
                  <a:pt x="247687" y="58673"/>
                  <a:pt x="247277" y="58090"/>
                </a:cubicBezTo>
                <a:cubicBezTo>
                  <a:pt x="246867" y="57507"/>
                  <a:pt x="246452" y="56928"/>
                  <a:pt x="246036" y="56351"/>
                </a:cubicBezTo>
                <a:cubicBezTo>
                  <a:pt x="245615" y="55775"/>
                  <a:pt x="245193" y="55202"/>
                  <a:pt x="244766" y="54632"/>
                </a:cubicBezTo>
                <a:cubicBezTo>
                  <a:pt x="244339" y="54063"/>
                  <a:pt x="243906" y="53496"/>
                  <a:pt x="243467" y="52933"/>
                </a:cubicBezTo>
                <a:cubicBezTo>
                  <a:pt x="243034" y="52370"/>
                  <a:pt x="242590" y="51811"/>
                  <a:pt x="242145" y="51255"/>
                </a:cubicBezTo>
                <a:cubicBezTo>
                  <a:pt x="241701" y="50699"/>
                  <a:pt x="241250" y="50147"/>
                  <a:pt x="240800" y="49598"/>
                </a:cubicBezTo>
                <a:cubicBezTo>
                  <a:pt x="240344" y="49049"/>
                  <a:pt x="239888" y="48504"/>
                  <a:pt x="239426" y="47962"/>
                </a:cubicBezTo>
                <a:cubicBezTo>
                  <a:pt x="238964" y="47420"/>
                  <a:pt x="238497" y="46882"/>
                  <a:pt x="238023" y="46348"/>
                </a:cubicBezTo>
                <a:cubicBezTo>
                  <a:pt x="237556" y="45813"/>
                  <a:pt x="237077" y="45283"/>
                  <a:pt x="236598" y="44756"/>
                </a:cubicBezTo>
                <a:cubicBezTo>
                  <a:pt x="236118" y="44229"/>
                  <a:pt x="235639" y="43705"/>
                  <a:pt x="235149" y="43187"/>
                </a:cubicBezTo>
                <a:cubicBezTo>
                  <a:pt x="234664" y="42667"/>
                  <a:pt x="234173" y="42151"/>
                  <a:pt x="233676" y="41640"/>
                </a:cubicBezTo>
                <a:cubicBezTo>
                  <a:pt x="233180" y="41128"/>
                  <a:pt x="232684" y="40621"/>
                  <a:pt x="232176" y="40117"/>
                </a:cubicBezTo>
                <a:cubicBezTo>
                  <a:pt x="231673" y="39613"/>
                  <a:pt x="231165" y="39113"/>
                  <a:pt x="230657" y="38618"/>
                </a:cubicBezTo>
                <a:cubicBezTo>
                  <a:pt x="230144" y="38122"/>
                  <a:pt x="229630" y="37630"/>
                  <a:pt x="229110" y="37143"/>
                </a:cubicBezTo>
                <a:cubicBezTo>
                  <a:pt x="228591" y="36655"/>
                  <a:pt x="228071" y="36171"/>
                  <a:pt x="227540" y="35692"/>
                </a:cubicBezTo>
                <a:cubicBezTo>
                  <a:pt x="227015" y="35212"/>
                  <a:pt x="226484" y="34737"/>
                  <a:pt x="225953" y="34266"/>
                </a:cubicBezTo>
                <a:cubicBezTo>
                  <a:pt x="225416" y="33795"/>
                  <a:pt x="224879" y="33328"/>
                  <a:pt x="224336" y="32866"/>
                </a:cubicBezTo>
                <a:cubicBezTo>
                  <a:pt x="223799" y="32403"/>
                  <a:pt x="223251" y="31944"/>
                  <a:pt x="222702" y="31490"/>
                </a:cubicBezTo>
                <a:cubicBezTo>
                  <a:pt x="222154" y="31036"/>
                  <a:pt x="221606" y="30587"/>
                  <a:pt x="221046" y="30141"/>
                </a:cubicBezTo>
                <a:cubicBezTo>
                  <a:pt x="220491" y="29696"/>
                  <a:pt x="219931" y="29254"/>
                  <a:pt x="219372" y="28818"/>
                </a:cubicBezTo>
                <a:cubicBezTo>
                  <a:pt x="218806" y="28381"/>
                  <a:pt x="218240" y="27949"/>
                  <a:pt x="217674" y="27521"/>
                </a:cubicBezTo>
                <a:cubicBezTo>
                  <a:pt x="217103" y="27093"/>
                  <a:pt x="216531" y="26670"/>
                  <a:pt x="215954" y="26252"/>
                </a:cubicBezTo>
                <a:cubicBezTo>
                  <a:pt x="215377" y="25833"/>
                  <a:pt x="214799" y="25419"/>
                  <a:pt x="214216" y="25009"/>
                </a:cubicBezTo>
                <a:cubicBezTo>
                  <a:pt x="213633" y="24599"/>
                  <a:pt x="213050" y="24194"/>
                  <a:pt x="212461" y="23794"/>
                </a:cubicBezTo>
                <a:cubicBezTo>
                  <a:pt x="211873" y="23394"/>
                  <a:pt x="211278" y="22998"/>
                  <a:pt x="210683" y="22606"/>
                </a:cubicBezTo>
                <a:cubicBezTo>
                  <a:pt x="210089" y="22215"/>
                  <a:pt x="209494" y="21829"/>
                  <a:pt x="208888" y="21448"/>
                </a:cubicBezTo>
                <a:cubicBezTo>
                  <a:pt x="208288" y="21066"/>
                  <a:pt x="207687" y="20688"/>
                  <a:pt x="207081" y="20316"/>
                </a:cubicBezTo>
                <a:cubicBezTo>
                  <a:pt x="206469" y="19944"/>
                  <a:pt x="205863" y="19577"/>
                  <a:pt x="205251" y="19214"/>
                </a:cubicBezTo>
                <a:cubicBezTo>
                  <a:pt x="204634" y="18851"/>
                  <a:pt x="204022" y="18494"/>
                  <a:pt x="203404" y="18141"/>
                </a:cubicBezTo>
                <a:cubicBezTo>
                  <a:pt x="202786" y="17788"/>
                  <a:pt x="202163" y="17440"/>
                  <a:pt x="201539" y="17096"/>
                </a:cubicBezTo>
                <a:cubicBezTo>
                  <a:pt x="200916" y="16753"/>
                  <a:pt x="200287" y="16415"/>
                  <a:pt x="199657" y="16082"/>
                </a:cubicBezTo>
                <a:cubicBezTo>
                  <a:pt x="199028" y="15749"/>
                  <a:pt x="198399" y="15420"/>
                  <a:pt x="197764" y="15096"/>
                </a:cubicBezTo>
                <a:cubicBezTo>
                  <a:pt x="197129" y="14773"/>
                  <a:pt x="196494" y="14455"/>
                  <a:pt x="195853" y="14142"/>
                </a:cubicBezTo>
                <a:cubicBezTo>
                  <a:pt x="195212" y="13828"/>
                  <a:pt x="194572" y="13519"/>
                  <a:pt x="193931" y="13216"/>
                </a:cubicBezTo>
                <a:cubicBezTo>
                  <a:pt x="193284" y="12913"/>
                  <a:pt x="192638" y="12615"/>
                  <a:pt x="191991" y="12321"/>
                </a:cubicBezTo>
                <a:cubicBezTo>
                  <a:pt x="191339" y="12028"/>
                  <a:pt x="190692" y="11740"/>
                  <a:pt x="190034" y="11458"/>
                </a:cubicBezTo>
                <a:cubicBezTo>
                  <a:pt x="189382" y="11174"/>
                  <a:pt x="188730" y="10897"/>
                  <a:pt x="188071" y="10624"/>
                </a:cubicBezTo>
                <a:cubicBezTo>
                  <a:pt x="187413" y="10351"/>
                  <a:pt x="186749" y="10084"/>
                  <a:pt x="186091" y="9822"/>
                </a:cubicBezTo>
                <a:cubicBezTo>
                  <a:pt x="185427" y="9559"/>
                  <a:pt x="184764" y="9302"/>
                  <a:pt x="184100" y="9051"/>
                </a:cubicBezTo>
                <a:cubicBezTo>
                  <a:pt x="183430" y="8799"/>
                  <a:pt x="182766" y="8552"/>
                  <a:pt x="182097" y="8311"/>
                </a:cubicBezTo>
                <a:cubicBezTo>
                  <a:pt x="181427" y="8069"/>
                  <a:pt x="180752" y="7834"/>
                  <a:pt x="180082" y="7603"/>
                </a:cubicBezTo>
                <a:cubicBezTo>
                  <a:pt x="179406" y="7372"/>
                  <a:pt x="178731" y="7147"/>
                  <a:pt x="178056" y="6927"/>
                </a:cubicBezTo>
                <a:cubicBezTo>
                  <a:pt x="177374" y="6706"/>
                  <a:pt x="176699" y="6492"/>
                  <a:pt x="176018" y="6282"/>
                </a:cubicBezTo>
                <a:cubicBezTo>
                  <a:pt x="175337" y="6072"/>
                  <a:pt x="174655" y="5868"/>
                  <a:pt x="173974" y="5670"/>
                </a:cubicBezTo>
                <a:cubicBezTo>
                  <a:pt x="173287" y="5471"/>
                  <a:pt x="172606" y="5277"/>
                  <a:pt x="171919" y="5090"/>
                </a:cubicBezTo>
                <a:cubicBezTo>
                  <a:pt x="171232" y="4901"/>
                  <a:pt x="170539" y="4719"/>
                  <a:pt x="169852" y="4542"/>
                </a:cubicBezTo>
                <a:cubicBezTo>
                  <a:pt x="169166" y="4365"/>
                  <a:pt x="168473" y="4193"/>
                  <a:pt x="167780" y="4027"/>
                </a:cubicBezTo>
                <a:cubicBezTo>
                  <a:pt x="167087" y="3860"/>
                  <a:pt x="166395" y="3700"/>
                  <a:pt x="165702" y="3544"/>
                </a:cubicBezTo>
                <a:cubicBezTo>
                  <a:pt x="165003" y="3389"/>
                  <a:pt x="164311" y="3239"/>
                  <a:pt x="163612" y="3094"/>
                </a:cubicBezTo>
                <a:cubicBezTo>
                  <a:pt x="162914" y="2950"/>
                  <a:pt x="162215" y="2811"/>
                  <a:pt x="161517" y="2677"/>
                </a:cubicBezTo>
                <a:cubicBezTo>
                  <a:pt x="160818" y="2544"/>
                  <a:pt x="160120" y="2416"/>
                  <a:pt x="159415" y="2294"/>
                </a:cubicBezTo>
                <a:cubicBezTo>
                  <a:pt x="158717" y="2171"/>
                  <a:pt x="158013" y="2054"/>
                  <a:pt x="157308" y="1942"/>
                </a:cubicBezTo>
                <a:cubicBezTo>
                  <a:pt x="156604" y="1831"/>
                  <a:pt x="155900" y="1725"/>
                  <a:pt x="155195" y="1625"/>
                </a:cubicBezTo>
                <a:cubicBezTo>
                  <a:pt x="154491" y="1524"/>
                  <a:pt x="153787" y="1429"/>
                  <a:pt x="153083" y="1340"/>
                </a:cubicBezTo>
                <a:cubicBezTo>
                  <a:pt x="152372" y="1251"/>
                  <a:pt x="151668" y="1167"/>
                  <a:pt x="150958" y="1089"/>
                </a:cubicBezTo>
                <a:cubicBezTo>
                  <a:pt x="150254" y="1011"/>
                  <a:pt x="149544" y="938"/>
                  <a:pt x="148834" y="871"/>
                </a:cubicBezTo>
                <a:cubicBezTo>
                  <a:pt x="148129" y="804"/>
                  <a:pt x="147419" y="743"/>
                  <a:pt x="146709" y="687"/>
                </a:cubicBezTo>
                <a:cubicBezTo>
                  <a:pt x="145999" y="631"/>
                  <a:pt x="145289" y="581"/>
                  <a:pt x="144579" y="536"/>
                </a:cubicBezTo>
                <a:cubicBezTo>
                  <a:pt x="143869" y="491"/>
                  <a:pt x="143159" y="452"/>
                  <a:pt x="142443" y="418"/>
                </a:cubicBezTo>
                <a:cubicBezTo>
                  <a:pt x="141733" y="385"/>
                  <a:pt x="141023" y="357"/>
                  <a:pt x="140313" y="335"/>
                </a:cubicBezTo>
                <a:cubicBezTo>
                  <a:pt x="139597" y="312"/>
                  <a:pt x="138887" y="295"/>
                  <a:pt x="138177" y="284"/>
                </a:cubicBezTo>
                <a:cubicBezTo>
                  <a:pt x="137467" y="273"/>
                  <a:pt x="136751" y="268"/>
                  <a:pt x="136041" y="268"/>
                </a:cubicBezTo>
                <a:cubicBezTo>
                  <a:pt x="135331" y="268"/>
                  <a:pt x="134615" y="273"/>
                  <a:pt x="133905" y="284"/>
                </a:cubicBezTo>
                <a:cubicBezTo>
                  <a:pt x="133195" y="295"/>
                  <a:pt x="132479" y="312"/>
                  <a:pt x="131769" y="335"/>
                </a:cubicBezTo>
                <a:cubicBezTo>
                  <a:pt x="131059" y="357"/>
                  <a:pt x="130349" y="385"/>
                  <a:pt x="129639" y="418"/>
                </a:cubicBezTo>
                <a:cubicBezTo>
                  <a:pt x="128923" y="452"/>
                  <a:pt x="128213" y="491"/>
                  <a:pt x="127503" y="536"/>
                </a:cubicBezTo>
                <a:cubicBezTo>
                  <a:pt x="126793" y="581"/>
                  <a:pt x="126083" y="631"/>
                  <a:pt x="125373" y="687"/>
                </a:cubicBezTo>
                <a:cubicBezTo>
                  <a:pt x="124663" y="743"/>
                  <a:pt x="123953" y="804"/>
                  <a:pt x="123249" y="871"/>
                </a:cubicBezTo>
                <a:cubicBezTo>
                  <a:pt x="122539" y="938"/>
                  <a:pt x="121829" y="1011"/>
                  <a:pt x="121124" y="1089"/>
                </a:cubicBezTo>
                <a:cubicBezTo>
                  <a:pt x="120414" y="1167"/>
                  <a:pt x="119710" y="1251"/>
                  <a:pt x="119000" y="1340"/>
                </a:cubicBezTo>
                <a:cubicBezTo>
                  <a:pt x="118296" y="1429"/>
                  <a:pt x="117591" y="1524"/>
                  <a:pt x="116887" y="1625"/>
                </a:cubicBezTo>
                <a:cubicBezTo>
                  <a:pt x="116177" y="1725"/>
                  <a:pt x="115473" y="1831"/>
                  <a:pt x="114774" y="1942"/>
                </a:cubicBezTo>
                <a:cubicBezTo>
                  <a:pt x="114070" y="2054"/>
                  <a:pt x="113366" y="2171"/>
                  <a:pt x="112667" y="2294"/>
                </a:cubicBezTo>
                <a:cubicBezTo>
                  <a:pt x="111963" y="2416"/>
                  <a:pt x="111264" y="2544"/>
                  <a:pt x="110566" y="2677"/>
                </a:cubicBezTo>
                <a:cubicBezTo>
                  <a:pt x="109867" y="2811"/>
                  <a:pt x="109169" y="2950"/>
                  <a:pt x="108470" y="3094"/>
                </a:cubicBezTo>
                <a:cubicBezTo>
                  <a:pt x="107772" y="3239"/>
                  <a:pt x="107079" y="3389"/>
                  <a:pt x="106381" y="3544"/>
                </a:cubicBezTo>
                <a:cubicBezTo>
                  <a:pt x="105688" y="3700"/>
                  <a:pt x="104995" y="3860"/>
                  <a:pt x="104302" y="4027"/>
                </a:cubicBezTo>
                <a:cubicBezTo>
                  <a:pt x="103610" y="4193"/>
                  <a:pt x="102917" y="4365"/>
                  <a:pt x="102230" y="4542"/>
                </a:cubicBezTo>
                <a:cubicBezTo>
                  <a:pt x="101537" y="4719"/>
                  <a:pt x="100850" y="4901"/>
                  <a:pt x="100163" y="5090"/>
                </a:cubicBezTo>
                <a:cubicBezTo>
                  <a:pt x="99476" y="5277"/>
                  <a:pt x="98795" y="5471"/>
                  <a:pt x="98108" y="5670"/>
                </a:cubicBezTo>
                <a:cubicBezTo>
                  <a:pt x="97427" y="5868"/>
                  <a:pt x="96746" y="6072"/>
                  <a:pt x="96065" y="6282"/>
                </a:cubicBezTo>
                <a:cubicBezTo>
                  <a:pt x="95383" y="6492"/>
                  <a:pt x="94702" y="6706"/>
                  <a:pt x="94027" y="6927"/>
                </a:cubicBezTo>
                <a:cubicBezTo>
                  <a:pt x="93351" y="7147"/>
                  <a:pt x="92676" y="7372"/>
                  <a:pt x="92001" y="7603"/>
                </a:cubicBezTo>
                <a:cubicBezTo>
                  <a:pt x="91331" y="7834"/>
                  <a:pt x="90656" y="8069"/>
                  <a:pt x="89986" y="8311"/>
                </a:cubicBezTo>
                <a:cubicBezTo>
                  <a:pt x="89316" y="8552"/>
                  <a:pt x="88647" y="8799"/>
                  <a:pt x="87983" y="9051"/>
                </a:cubicBezTo>
                <a:cubicBezTo>
                  <a:pt x="87319" y="9302"/>
                  <a:pt x="86655" y="9559"/>
                  <a:pt x="85991" y="9822"/>
                </a:cubicBezTo>
                <a:cubicBezTo>
                  <a:pt x="85327" y="10084"/>
                  <a:pt x="84669" y="10351"/>
                  <a:pt x="84011" y="10624"/>
                </a:cubicBezTo>
                <a:cubicBezTo>
                  <a:pt x="83353" y="10897"/>
                  <a:pt x="82701" y="11174"/>
                  <a:pt x="82048" y="11458"/>
                </a:cubicBezTo>
                <a:cubicBezTo>
                  <a:pt x="81390" y="11740"/>
                  <a:pt x="80744" y="12028"/>
                  <a:pt x="80091" y="12321"/>
                </a:cubicBezTo>
                <a:cubicBezTo>
                  <a:pt x="79445" y="12615"/>
                  <a:pt x="78798" y="12913"/>
                  <a:pt x="78152" y="13216"/>
                </a:cubicBezTo>
                <a:cubicBezTo>
                  <a:pt x="77511" y="13519"/>
                  <a:pt x="76864" y="13828"/>
                  <a:pt x="76229" y="14142"/>
                </a:cubicBezTo>
                <a:cubicBezTo>
                  <a:pt x="75589" y="14455"/>
                  <a:pt x="74954" y="14773"/>
                  <a:pt x="74319" y="15096"/>
                </a:cubicBezTo>
                <a:cubicBezTo>
                  <a:pt x="73684" y="15420"/>
                  <a:pt x="73049" y="15749"/>
                  <a:pt x="72425" y="16082"/>
                </a:cubicBezTo>
                <a:cubicBezTo>
                  <a:pt x="71796" y="16415"/>
                  <a:pt x="71167" y="16753"/>
                  <a:pt x="70543" y="17096"/>
                </a:cubicBezTo>
                <a:cubicBezTo>
                  <a:pt x="69920" y="17440"/>
                  <a:pt x="69296" y="17788"/>
                  <a:pt x="68679" y="18141"/>
                </a:cubicBezTo>
                <a:cubicBezTo>
                  <a:pt x="68061" y="18494"/>
                  <a:pt x="67443" y="18851"/>
                  <a:pt x="66831" y="19214"/>
                </a:cubicBezTo>
                <a:cubicBezTo>
                  <a:pt x="66219" y="19577"/>
                  <a:pt x="65607" y="19944"/>
                  <a:pt x="65001" y="20316"/>
                </a:cubicBezTo>
                <a:cubicBezTo>
                  <a:pt x="64395" y="20688"/>
                  <a:pt x="63795" y="21066"/>
                  <a:pt x="63189" y="21448"/>
                </a:cubicBezTo>
                <a:cubicBezTo>
                  <a:pt x="62588" y="21829"/>
                  <a:pt x="61994" y="22215"/>
                  <a:pt x="61399" y="22606"/>
                </a:cubicBezTo>
                <a:cubicBezTo>
                  <a:pt x="60804" y="22998"/>
                  <a:pt x="60210" y="23394"/>
                  <a:pt x="59621" y="23794"/>
                </a:cubicBezTo>
                <a:cubicBezTo>
                  <a:pt x="59032" y="24194"/>
                  <a:pt x="58449" y="24599"/>
                  <a:pt x="57866" y="25009"/>
                </a:cubicBezTo>
                <a:cubicBezTo>
                  <a:pt x="57283" y="25419"/>
                  <a:pt x="56700" y="25833"/>
                  <a:pt x="56128" y="26252"/>
                </a:cubicBezTo>
                <a:cubicBezTo>
                  <a:pt x="55551" y="26670"/>
                  <a:pt x="54980" y="27093"/>
                  <a:pt x="54408" y="27521"/>
                </a:cubicBezTo>
                <a:cubicBezTo>
                  <a:pt x="53842" y="27949"/>
                  <a:pt x="53277" y="28381"/>
                  <a:pt x="52711" y="28818"/>
                </a:cubicBezTo>
                <a:cubicBezTo>
                  <a:pt x="52151" y="29254"/>
                  <a:pt x="51591" y="29696"/>
                  <a:pt x="51037" y="30141"/>
                </a:cubicBezTo>
                <a:cubicBezTo>
                  <a:pt x="50477" y="30587"/>
                  <a:pt x="49928" y="31036"/>
                  <a:pt x="49380" y="31490"/>
                </a:cubicBezTo>
                <a:cubicBezTo>
                  <a:pt x="48832" y="31944"/>
                  <a:pt x="48283" y="32403"/>
                  <a:pt x="47741" y="32866"/>
                </a:cubicBezTo>
                <a:cubicBezTo>
                  <a:pt x="47204" y="33328"/>
                  <a:pt x="46667" y="33795"/>
                  <a:pt x="46130" y="34266"/>
                </a:cubicBezTo>
                <a:cubicBezTo>
                  <a:pt x="45599" y="34737"/>
                  <a:pt x="45068" y="35212"/>
                  <a:pt x="44542" y="35692"/>
                </a:cubicBezTo>
                <a:cubicBezTo>
                  <a:pt x="44011" y="36171"/>
                  <a:pt x="43492" y="36655"/>
                  <a:pt x="42972" y="37143"/>
                </a:cubicBezTo>
                <a:cubicBezTo>
                  <a:pt x="42453" y="37630"/>
                  <a:pt x="41939" y="38122"/>
                  <a:pt x="41425" y="38618"/>
                </a:cubicBezTo>
                <a:cubicBezTo>
                  <a:pt x="40917" y="39113"/>
                  <a:pt x="40409" y="39613"/>
                  <a:pt x="39907" y="40117"/>
                </a:cubicBezTo>
                <a:cubicBezTo>
                  <a:pt x="39399" y="40621"/>
                  <a:pt x="38902" y="41128"/>
                  <a:pt x="38406" y="41640"/>
                </a:cubicBezTo>
                <a:cubicBezTo>
                  <a:pt x="37910" y="42151"/>
                  <a:pt x="37419" y="42667"/>
                  <a:pt x="36934" y="43187"/>
                </a:cubicBezTo>
                <a:cubicBezTo>
                  <a:pt x="36443" y="43705"/>
                  <a:pt x="35964" y="44229"/>
                  <a:pt x="35485" y="44756"/>
                </a:cubicBezTo>
                <a:cubicBezTo>
                  <a:pt x="35006" y="45283"/>
                  <a:pt x="34527" y="45813"/>
                  <a:pt x="34059" y="46348"/>
                </a:cubicBezTo>
                <a:cubicBezTo>
                  <a:pt x="33586" y="46882"/>
                  <a:pt x="33118" y="47420"/>
                  <a:pt x="32656" y="47962"/>
                </a:cubicBezTo>
                <a:cubicBezTo>
                  <a:pt x="32194" y="48504"/>
                  <a:pt x="31738" y="49049"/>
                  <a:pt x="31282" y="49598"/>
                </a:cubicBezTo>
                <a:cubicBezTo>
                  <a:pt x="30832" y="50147"/>
                  <a:pt x="30382" y="50699"/>
                  <a:pt x="29937" y="51255"/>
                </a:cubicBezTo>
                <a:cubicBezTo>
                  <a:pt x="29493" y="51811"/>
                  <a:pt x="29048" y="52370"/>
                  <a:pt x="28615" y="52933"/>
                </a:cubicBezTo>
                <a:cubicBezTo>
                  <a:pt x="28177" y="53496"/>
                  <a:pt x="27744" y="54063"/>
                  <a:pt x="27316" y="54632"/>
                </a:cubicBezTo>
                <a:cubicBezTo>
                  <a:pt x="26889" y="55202"/>
                  <a:pt x="26468" y="55775"/>
                  <a:pt x="26046" y="56351"/>
                </a:cubicBezTo>
                <a:cubicBezTo>
                  <a:pt x="25631" y="56928"/>
                  <a:pt x="25215" y="57507"/>
                  <a:pt x="24805" y="58090"/>
                </a:cubicBezTo>
                <a:cubicBezTo>
                  <a:pt x="24395" y="58673"/>
                  <a:pt x="23991" y="59259"/>
                  <a:pt x="23593" y="59848"/>
                </a:cubicBezTo>
                <a:cubicBezTo>
                  <a:pt x="23195" y="60437"/>
                  <a:pt x="22796" y="61030"/>
                  <a:pt x="22404" y="61625"/>
                </a:cubicBezTo>
                <a:cubicBezTo>
                  <a:pt x="22017" y="62220"/>
                  <a:pt x="21630" y="62819"/>
                  <a:pt x="21249" y="63420"/>
                </a:cubicBezTo>
                <a:cubicBezTo>
                  <a:pt x="20868" y="64022"/>
                  <a:pt x="20487" y="64627"/>
                  <a:pt x="20118" y="65234"/>
                </a:cubicBezTo>
                <a:cubicBezTo>
                  <a:pt x="19748" y="65841"/>
                  <a:pt x="19379" y="66451"/>
                  <a:pt x="19015" y="67065"/>
                </a:cubicBezTo>
                <a:cubicBezTo>
                  <a:pt x="18651" y="67678"/>
                  <a:pt x="18294" y="68294"/>
                  <a:pt x="17941" y="68913"/>
                </a:cubicBezTo>
                <a:cubicBezTo>
                  <a:pt x="17589" y="69532"/>
                  <a:pt x="17243" y="70153"/>
                  <a:pt x="16902" y="70777"/>
                </a:cubicBezTo>
                <a:cubicBezTo>
                  <a:pt x="16556" y="71402"/>
                  <a:pt x="16221" y="72028"/>
                  <a:pt x="15886" y="72658"/>
                </a:cubicBezTo>
                <a:cubicBezTo>
                  <a:pt x="15551" y="73288"/>
                  <a:pt x="15222" y="73920"/>
                  <a:pt x="14899" y="74555"/>
                </a:cubicBezTo>
                <a:cubicBezTo>
                  <a:pt x="14576" y="75190"/>
                  <a:pt x="14258" y="75827"/>
                  <a:pt x="13947" y="76466"/>
                </a:cubicBezTo>
                <a:cubicBezTo>
                  <a:pt x="13635" y="77106"/>
                  <a:pt x="13323" y="77748"/>
                  <a:pt x="13023" y="78393"/>
                </a:cubicBezTo>
                <a:cubicBezTo>
                  <a:pt x="12717" y="79038"/>
                  <a:pt x="12423" y="79685"/>
                  <a:pt x="12128" y="80334"/>
                </a:cubicBezTo>
                <a:cubicBezTo>
                  <a:pt x="11834" y="80983"/>
                  <a:pt x="11545" y="81635"/>
                  <a:pt x="11262" y="82288"/>
                </a:cubicBezTo>
                <a:cubicBezTo>
                  <a:pt x="10979" y="82942"/>
                  <a:pt x="10702" y="83598"/>
                  <a:pt x="10431" y="84256"/>
                </a:cubicBezTo>
                <a:cubicBezTo>
                  <a:pt x="10160" y="84914"/>
                  <a:pt x="9894" y="85575"/>
                  <a:pt x="9629" y="86237"/>
                </a:cubicBezTo>
                <a:cubicBezTo>
                  <a:pt x="9369" y="86899"/>
                  <a:pt x="9109" y="87564"/>
                  <a:pt x="8861" y="88230"/>
                </a:cubicBezTo>
                <a:cubicBezTo>
                  <a:pt x="8607" y="88897"/>
                  <a:pt x="8364" y="89565"/>
                  <a:pt x="8122" y="90236"/>
                </a:cubicBezTo>
                <a:cubicBezTo>
                  <a:pt x="7879" y="90906"/>
                  <a:pt x="7643" y="91578"/>
                  <a:pt x="7412" y="92252"/>
                </a:cubicBezTo>
                <a:cubicBezTo>
                  <a:pt x="7181" y="92926"/>
                  <a:pt x="6956" y="93602"/>
                  <a:pt x="6736" y="94279"/>
                </a:cubicBezTo>
                <a:cubicBezTo>
                  <a:pt x="6517" y="94956"/>
                  <a:pt x="6304" y="95636"/>
                  <a:pt x="6096" y="96317"/>
                </a:cubicBezTo>
                <a:cubicBezTo>
                  <a:pt x="5882" y="96997"/>
                  <a:pt x="5680" y="97680"/>
                  <a:pt x="5484" y="98364"/>
                </a:cubicBezTo>
                <a:cubicBezTo>
                  <a:pt x="5282" y="99048"/>
                  <a:pt x="5091" y="99734"/>
                  <a:pt x="4901" y="100421"/>
                </a:cubicBezTo>
                <a:cubicBezTo>
                  <a:pt x="4716" y="101108"/>
                  <a:pt x="4531" y="101797"/>
                  <a:pt x="4352" y="102487"/>
                </a:cubicBezTo>
                <a:cubicBezTo>
                  <a:pt x="4179" y="103177"/>
                  <a:pt x="4006" y="103869"/>
                  <a:pt x="3839" y="104561"/>
                </a:cubicBezTo>
                <a:cubicBezTo>
                  <a:pt x="3671" y="105254"/>
                  <a:pt x="3515" y="105948"/>
                  <a:pt x="3359" y="106643"/>
                </a:cubicBezTo>
                <a:cubicBezTo>
                  <a:pt x="3204" y="107338"/>
                  <a:pt x="3053" y="108035"/>
                  <a:pt x="2909" y="108732"/>
                </a:cubicBezTo>
                <a:cubicBezTo>
                  <a:pt x="2765" y="109430"/>
                  <a:pt x="2626" y="110128"/>
                  <a:pt x="2493" y="110828"/>
                </a:cubicBezTo>
                <a:cubicBezTo>
                  <a:pt x="2361" y="111528"/>
                  <a:pt x="2228" y="112229"/>
                  <a:pt x="2107" y="112931"/>
                </a:cubicBezTo>
                <a:cubicBezTo>
                  <a:pt x="1985" y="113633"/>
                  <a:pt x="1870" y="114335"/>
                  <a:pt x="1754" y="115039"/>
                </a:cubicBezTo>
                <a:cubicBezTo>
                  <a:pt x="1645" y="115742"/>
                  <a:pt x="1541" y="116447"/>
                  <a:pt x="1437" y="117152"/>
                </a:cubicBezTo>
                <a:cubicBezTo>
                  <a:pt x="1339" y="117857"/>
                  <a:pt x="1247" y="118563"/>
                  <a:pt x="1154" y="119270"/>
                </a:cubicBezTo>
                <a:cubicBezTo>
                  <a:pt x="1068" y="119977"/>
                  <a:pt x="981" y="120685"/>
                  <a:pt x="906" y="121393"/>
                </a:cubicBezTo>
                <a:cubicBezTo>
                  <a:pt x="825" y="122100"/>
                  <a:pt x="756" y="122809"/>
                  <a:pt x="687" y="123519"/>
                </a:cubicBezTo>
                <a:cubicBezTo>
                  <a:pt x="617" y="124228"/>
                  <a:pt x="560" y="124937"/>
                  <a:pt x="502" y="125647"/>
                </a:cubicBezTo>
                <a:cubicBezTo>
                  <a:pt x="444" y="126358"/>
                  <a:pt x="398" y="127069"/>
                  <a:pt x="352" y="127779"/>
                </a:cubicBezTo>
                <a:cubicBezTo>
                  <a:pt x="306" y="128490"/>
                  <a:pt x="265" y="129202"/>
                  <a:pt x="236" y="129913"/>
                </a:cubicBezTo>
                <a:cubicBezTo>
                  <a:pt x="202" y="130625"/>
                  <a:pt x="173" y="131337"/>
                  <a:pt x="150" y="132049"/>
                </a:cubicBezTo>
                <a:cubicBezTo>
                  <a:pt x="127" y="132761"/>
                  <a:pt x="109" y="133473"/>
                  <a:pt x="98" y="134185"/>
                </a:cubicBezTo>
                <a:cubicBezTo>
                  <a:pt x="86" y="134897"/>
                  <a:pt x="80" y="135610"/>
                  <a:pt x="80" y="136323"/>
                </a:cubicBezTo>
                <a:cubicBezTo>
                  <a:pt x="80" y="137035"/>
                  <a:pt x="86" y="137747"/>
                  <a:pt x="98" y="138460"/>
                </a:cubicBezTo>
                <a:cubicBezTo>
                  <a:pt x="109" y="139172"/>
                  <a:pt x="127" y="139884"/>
                  <a:pt x="150" y="140596"/>
                </a:cubicBezTo>
                <a:cubicBezTo>
                  <a:pt x="173" y="141308"/>
                  <a:pt x="202" y="142020"/>
                  <a:pt x="236" y="142732"/>
                </a:cubicBezTo>
                <a:cubicBezTo>
                  <a:pt x="265" y="143443"/>
                  <a:pt x="306" y="144154"/>
                  <a:pt x="352" y="144866"/>
                </a:cubicBezTo>
                <a:cubicBezTo>
                  <a:pt x="398" y="145576"/>
                  <a:pt x="444" y="146287"/>
                  <a:pt x="502" y="146997"/>
                </a:cubicBezTo>
                <a:cubicBezTo>
                  <a:pt x="560" y="147707"/>
                  <a:pt x="617" y="148417"/>
                  <a:pt x="687" y="149126"/>
                </a:cubicBezTo>
                <a:cubicBezTo>
                  <a:pt x="756" y="149835"/>
                  <a:pt x="825" y="150544"/>
                  <a:pt x="906" y="151252"/>
                </a:cubicBezTo>
                <a:cubicBezTo>
                  <a:pt x="981" y="151960"/>
                  <a:pt x="1068" y="152668"/>
                  <a:pt x="1154" y="153374"/>
                </a:cubicBezTo>
                <a:cubicBezTo>
                  <a:pt x="1247" y="154081"/>
                  <a:pt x="1339" y="154787"/>
                  <a:pt x="1437" y="155493"/>
                </a:cubicBezTo>
                <a:cubicBezTo>
                  <a:pt x="1541" y="156198"/>
                  <a:pt x="1645" y="156902"/>
                  <a:pt x="1754" y="157606"/>
                </a:cubicBezTo>
                <a:cubicBezTo>
                  <a:pt x="1870" y="158310"/>
                  <a:pt x="1985" y="159013"/>
                  <a:pt x="2107" y="159714"/>
                </a:cubicBezTo>
                <a:cubicBezTo>
                  <a:pt x="2228" y="160416"/>
                  <a:pt x="2361" y="161117"/>
                  <a:pt x="2493" y="161817"/>
                </a:cubicBezTo>
                <a:cubicBezTo>
                  <a:pt x="2626" y="162516"/>
                  <a:pt x="2765" y="163215"/>
                  <a:pt x="2909" y="163913"/>
                </a:cubicBezTo>
                <a:cubicBezTo>
                  <a:pt x="3053" y="164610"/>
                  <a:pt x="3204" y="165307"/>
                  <a:pt x="3359" y="166002"/>
                </a:cubicBezTo>
                <a:cubicBezTo>
                  <a:pt x="3515" y="166697"/>
                  <a:pt x="3671" y="167391"/>
                  <a:pt x="3839" y="168084"/>
                </a:cubicBezTo>
                <a:cubicBezTo>
                  <a:pt x="4006" y="168777"/>
                  <a:pt x="4179" y="169468"/>
                  <a:pt x="4352" y="170158"/>
                </a:cubicBezTo>
                <a:cubicBezTo>
                  <a:pt x="4531" y="170848"/>
                  <a:pt x="4716" y="171536"/>
                  <a:pt x="4901" y="172224"/>
                </a:cubicBezTo>
                <a:cubicBezTo>
                  <a:pt x="5091" y="172911"/>
                  <a:pt x="5282" y="173596"/>
                  <a:pt x="5484" y="174280"/>
                </a:cubicBezTo>
                <a:cubicBezTo>
                  <a:pt x="5680" y="174964"/>
                  <a:pt x="5882" y="175647"/>
                  <a:pt x="6096" y="176328"/>
                </a:cubicBezTo>
                <a:cubicBezTo>
                  <a:pt x="6304" y="177009"/>
                  <a:pt x="6517" y="177688"/>
                  <a:pt x="6736" y="178366"/>
                </a:cubicBezTo>
                <a:cubicBezTo>
                  <a:pt x="6956" y="179043"/>
                  <a:pt x="7181" y="179719"/>
                  <a:pt x="7412" y="180393"/>
                </a:cubicBezTo>
                <a:cubicBezTo>
                  <a:pt x="7643" y="181067"/>
                  <a:pt x="7879" y="181739"/>
                  <a:pt x="8122" y="182409"/>
                </a:cubicBezTo>
                <a:cubicBezTo>
                  <a:pt x="8364" y="183080"/>
                  <a:pt x="8607" y="183748"/>
                  <a:pt x="8861" y="184414"/>
                </a:cubicBezTo>
                <a:cubicBezTo>
                  <a:pt x="9109" y="185081"/>
                  <a:pt x="9369" y="185745"/>
                  <a:pt x="9629" y="186407"/>
                </a:cubicBezTo>
                <a:cubicBezTo>
                  <a:pt x="9894" y="187070"/>
                  <a:pt x="10160" y="187730"/>
                  <a:pt x="10431" y="188388"/>
                </a:cubicBezTo>
                <a:cubicBezTo>
                  <a:pt x="10702" y="189047"/>
                  <a:pt x="10979" y="189702"/>
                  <a:pt x="11262" y="190356"/>
                </a:cubicBezTo>
                <a:cubicBezTo>
                  <a:pt x="11545" y="191010"/>
                  <a:pt x="11834" y="191661"/>
                  <a:pt x="12128" y="192311"/>
                </a:cubicBezTo>
                <a:cubicBezTo>
                  <a:pt x="12423" y="192960"/>
                  <a:pt x="12717" y="193607"/>
                  <a:pt x="13023" y="194252"/>
                </a:cubicBezTo>
                <a:cubicBezTo>
                  <a:pt x="13323" y="194896"/>
                  <a:pt x="13635" y="195538"/>
                  <a:pt x="13947" y="196178"/>
                </a:cubicBezTo>
                <a:cubicBezTo>
                  <a:pt x="14258" y="196818"/>
                  <a:pt x="14576" y="197455"/>
                  <a:pt x="14899" y="198090"/>
                </a:cubicBezTo>
                <a:cubicBezTo>
                  <a:pt x="15222" y="198725"/>
                  <a:pt x="15551" y="199357"/>
                  <a:pt x="15886" y="199987"/>
                </a:cubicBezTo>
                <a:cubicBezTo>
                  <a:pt x="16221" y="200616"/>
                  <a:pt x="16556" y="201243"/>
                  <a:pt x="16902" y="201867"/>
                </a:cubicBezTo>
                <a:cubicBezTo>
                  <a:pt x="17243" y="202491"/>
                  <a:pt x="17589" y="203113"/>
                  <a:pt x="17941" y="203732"/>
                </a:cubicBezTo>
                <a:cubicBezTo>
                  <a:pt x="18294" y="204351"/>
                  <a:pt x="18651" y="204967"/>
                  <a:pt x="19015" y="205580"/>
                </a:cubicBezTo>
                <a:cubicBezTo>
                  <a:pt x="19379" y="206193"/>
                  <a:pt x="19748" y="206803"/>
                  <a:pt x="20118" y="207411"/>
                </a:cubicBezTo>
                <a:cubicBezTo>
                  <a:pt x="20487" y="208018"/>
                  <a:pt x="20868" y="208623"/>
                  <a:pt x="21249" y="209224"/>
                </a:cubicBezTo>
                <a:cubicBezTo>
                  <a:pt x="21630" y="209826"/>
                  <a:pt x="22017" y="210424"/>
                  <a:pt x="22404" y="211020"/>
                </a:cubicBezTo>
                <a:cubicBezTo>
                  <a:pt x="22796" y="211615"/>
                  <a:pt x="23195" y="212208"/>
                  <a:pt x="23593" y="212797"/>
                </a:cubicBezTo>
                <a:cubicBezTo>
                  <a:pt x="23991" y="213386"/>
                  <a:pt x="24395" y="213972"/>
                  <a:pt x="24805" y="214555"/>
                </a:cubicBezTo>
                <a:cubicBezTo>
                  <a:pt x="25215" y="215138"/>
                  <a:pt x="25631" y="215717"/>
                  <a:pt x="26046" y="216294"/>
                </a:cubicBezTo>
                <a:cubicBezTo>
                  <a:pt x="26468" y="216870"/>
                  <a:pt x="26889" y="217443"/>
                  <a:pt x="27316" y="218013"/>
                </a:cubicBezTo>
                <a:cubicBezTo>
                  <a:pt x="27744" y="218582"/>
                  <a:pt x="28177" y="219149"/>
                  <a:pt x="28615" y="219711"/>
                </a:cubicBezTo>
                <a:cubicBezTo>
                  <a:pt x="29048" y="220274"/>
                  <a:pt x="29493" y="220834"/>
                  <a:pt x="29937" y="221390"/>
                </a:cubicBezTo>
                <a:cubicBezTo>
                  <a:pt x="30382" y="221946"/>
                  <a:pt x="30832" y="222498"/>
                  <a:pt x="31282" y="223047"/>
                </a:cubicBezTo>
                <a:cubicBezTo>
                  <a:pt x="31738" y="223596"/>
                  <a:pt x="32194" y="224142"/>
                  <a:pt x="32656" y="224683"/>
                </a:cubicBezTo>
                <a:cubicBezTo>
                  <a:pt x="33118" y="225225"/>
                  <a:pt x="33586" y="225763"/>
                  <a:pt x="34059" y="226297"/>
                </a:cubicBezTo>
                <a:cubicBezTo>
                  <a:pt x="34527" y="226831"/>
                  <a:pt x="35006" y="227362"/>
                  <a:pt x="35485" y="227889"/>
                </a:cubicBezTo>
                <a:cubicBezTo>
                  <a:pt x="35964" y="228416"/>
                  <a:pt x="36443" y="228939"/>
                  <a:pt x="36934" y="229459"/>
                </a:cubicBezTo>
                <a:cubicBezTo>
                  <a:pt x="37419" y="229978"/>
                  <a:pt x="37910" y="230493"/>
                  <a:pt x="38406" y="231005"/>
                </a:cubicBezTo>
                <a:cubicBezTo>
                  <a:pt x="38902" y="231516"/>
                  <a:pt x="39399" y="232024"/>
                  <a:pt x="39907" y="232528"/>
                </a:cubicBezTo>
                <a:cubicBezTo>
                  <a:pt x="40409" y="233032"/>
                  <a:pt x="40917" y="233531"/>
                  <a:pt x="41425" y="234027"/>
                </a:cubicBezTo>
                <a:cubicBezTo>
                  <a:pt x="41939" y="234523"/>
                  <a:pt x="42453" y="235014"/>
                  <a:pt x="42972" y="235502"/>
                </a:cubicBezTo>
                <a:cubicBezTo>
                  <a:pt x="43492" y="235990"/>
                  <a:pt x="44011" y="236473"/>
                  <a:pt x="44542" y="236953"/>
                </a:cubicBezTo>
                <a:cubicBezTo>
                  <a:pt x="45068" y="237432"/>
                  <a:pt x="45599" y="237907"/>
                  <a:pt x="46130" y="238379"/>
                </a:cubicBezTo>
                <a:cubicBezTo>
                  <a:pt x="46667" y="238850"/>
                  <a:pt x="47204" y="239317"/>
                  <a:pt x="47741" y="239780"/>
                </a:cubicBezTo>
                <a:cubicBezTo>
                  <a:pt x="48283" y="240242"/>
                  <a:pt x="48832" y="240700"/>
                  <a:pt x="49380" y="241155"/>
                </a:cubicBezTo>
                <a:cubicBezTo>
                  <a:pt x="49928" y="241609"/>
                  <a:pt x="50477" y="242059"/>
                  <a:pt x="51037" y="242504"/>
                </a:cubicBezTo>
                <a:cubicBezTo>
                  <a:pt x="51591" y="242949"/>
                  <a:pt x="52151" y="243390"/>
                  <a:pt x="52711" y="243827"/>
                </a:cubicBezTo>
                <a:cubicBezTo>
                  <a:pt x="53277" y="244264"/>
                  <a:pt x="53842" y="244696"/>
                  <a:pt x="54408" y="245123"/>
                </a:cubicBezTo>
                <a:cubicBezTo>
                  <a:pt x="54980" y="245551"/>
                  <a:pt x="55551" y="245974"/>
                  <a:pt x="56128" y="246393"/>
                </a:cubicBezTo>
                <a:cubicBezTo>
                  <a:pt x="56700" y="246812"/>
                  <a:pt x="57283" y="247226"/>
                  <a:pt x="57866" y="247636"/>
                </a:cubicBezTo>
                <a:cubicBezTo>
                  <a:pt x="58449" y="248045"/>
                  <a:pt x="59032" y="248450"/>
                  <a:pt x="59621" y="248851"/>
                </a:cubicBezTo>
                <a:cubicBezTo>
                  <a:pt x="60210" y="249251"/>
                  <a:pt x="60804" y="249647"/>
                  <a:pt x="61399" y="250038"/>
                </a:cubicBezTo>
                <a:cubicBezTo>
                  <a:pt x="61994" y="250429"/>
                  <a:pt x="62588" y="250816"/>
                  <a:pt x="63189" y="251197"/>
                </a:cubicBezTo>
                <a:cubicBezTo>
                  <a:pt x="63795" y="251579"/>
                  <a:pt x="64395" y="251956"/>
                  <a:pt x="65001" y="252328"/>
                </a:cubicBezTo>
                <a:cubicBezTo>
                  <a:pt x="65607" y="252700"/>
                  <a:pt x="66219" y="253068"/>
                  <a:pt x="66831" y="253430"/>
                </a:cubicBezTo>
                <a:cubicBezTo>
                  <a:pt x="67443" y="253793"/>
                  <a:pt x="68061" y="254151"/>
                  <a:pt x="68679" y="254504"/>
                </a:cubicBezTo>
                <a:cubicBezTo>
                  <a:pt x="69296" y="254857"/>
                  <a:pt x="69920" y="255205"/>
                  <a:pt x="70543" y="255548"/>
                </a:cubicBezTo>
                <a:cubicBezTo>
                  <a:pt x="71167" y="255891"/>
                  <a:pt x="71796" y="256230"/>
                  <a:pt x="72425" y="256563"/>
                </a:cubicBezTo>
                <a:cubicBezTo>
                  <a:pt x="73049" y="256897"/>
                  <a:pt x="73684" y="257225"/>
                  <a:pt x="74319" y="257548"/>
                </a:cubicBezTo>
                <a:cubicBezTo>
                  <a:pt x="74954" y="257872"/>
                  <a:pt x="75589" y="258190"/>
                  <a:pt x="76229" y="258503"/>
                </a:cubicBezTo>
                <a:cubicBezTo>
                  <a:pt x="76864" y="258817"/>
                  <a:pt x="77511" y="259125"/>
                  <a:pt x="78152" y="259429"/>
                </a:cubicBezTo>
                <a:cubicBezTo>
                  <a:pt x="78798" y="259732"/>
                  <a:pt x="79445" y="260030"/>
                  <a:pt x="80091" y="260323"/>
                </a:cubicBezTo>
                <a:cubicBezTo>
                  <a:pt x="80744" y="260616"/>
                  <a:pt x="81390" y="260905"/>
                  <a:pt x="82048" y="261188"/>
                </a:cubicBezTo>
                <a:cubicBezTo>
                  <a:pt x="82701" y="261470"/>
                  <a:pt x="83353" y="261748"/>
                  <a:pt x="84011" y="262021"/>
                </a:cubicBezTo>
                <a:cubicBezTo>
                  <a:pt x="84669" y="262293"/>
                  <a:pt x="85327" y="262561"/>
                  <a:pt x="85991" y="262823"/>
                </a:cubicBezTo>
                <a:cubicBezTo>
                  <a:pt x="86655" y="263085"/>
                  <a:pt x="87319" y="263343"/>
                  <a:pt x="87983" y="263594"/>
                </a:cubicBezTo>
                <a:cubicBezTo>
                  <a:pt x="88647" y="263846"/>
                  <a:pt x="89316" y="264092"/>
                  <a:pt x="89986" y="264334"/>
                </a:cubicBezTo>
                <a:cubicBezTo>
                  <a:pt x="90656" y="264575"/>
                  <a:pt x="91331" y="264811"/>
                  <a:pt x="92001" y="265042"/>
                </a:cubicBezTo>
                <a:cubicBezTo>
                  <a:pt x="92676" y="265273"/>
                  <a:pt x="93351" y="265498"/>
                  <a:pt x="94027" y="265719"/>
                </a:cubicBezTo>
                <a:cubicBezTo>
                  <a:pt x="94702" y="265939"/>
                  <a:pt x="95383" y="266154"/>
                  <a:pt x="96065" y="266363"/>
                </a:cubicBezTo>
                <a:cubicBezTo>
                  <a:pt x="96746" y="266572"/>
                  <a:pt x="97427" y="266776"/>
                  <a:pt x="98108" y="266975"/>
                </a:cubicBezTo>
                <a:cubicBezTo>
                  <a:pt x="98795" y="267174"/>
                  <a:pt x="99476" y="267367"/>
                  <a:pt x="100163" y="267555"/>
                </a:cubicBezTo>
                <a:cubicBezTo>
                  <a:pt x="100850" y="267743"/>
                  <a:pt x="101537" y="267926"/>
                  <a:pt x="102230" y="268103"/>
                </a:cubicBezTo>
                <a:cubicBezTo>
                  <a:pt x="102917" y="268280"/>
                  <a:pt x="103610" y="268452"/>
                  <a:pt x="104302" y="268618"/>
                </a:cubicBezTo>
                <a:cubicBezTo>
                  <a:pt x="104995" y="268784"/>
                  <a:pt x="105688" y="268946"/>
                  <a:pt x="106381" y="269101"/>
                </a:cubicBezTo>
                <a:cubicBezTo>
                  <a:pt x="107079" y="269256"/>
                  <a:pt x="107772" y="269406"/>
                  <a:pt x="108470" y="269550"/>
                </a:cubicBezTo>
                <a:cubicBezTo>
                  <a:pt x="109169" y="269695"/>
                  <a:pt x="109867" y="269834"/>
                  <a:pt x="110566" y="269967"/>
                </a:cubicBezTo>
                <a:cubicBezTo>
                  <a:pt x="111264" y="270101"/>
                  <a:pt x="111963" y="270229"/>
                  <a:pt x="112667" y="270352"/>
                </a:cubicBezTo>
                <a:cubicBezTo>
                  <a:pt x="113366" y="270474"/>
                  <a:pt x="114070" y="270591"/>
                  <a:pt x="114774" y="270702"/>
                </a:cubicBezTo>
                <a:cubicBezTo>
                  <a:pt x="115473" y="270814"/>
                  <a:pt x="116177" y="270920"/>
                  <a:pt x="116887" y="271020"/>
                </a:cubicBezTo>
                <a:cubicBezTo>
                  <a:pt x="117591" y="271121"/>
                  <a:pt x="118296" y="271215"/>
                  <a:pt x="119000" y="271304"/>
                </a:cubicBezTo>
                <a:cubicBezTo>
                  <a:pt x="119710" y="271394"/>
                  <a:pt x="120414" y="271478"/>
                  <a:pt x="121124" y="271556"/>
                </a:cubicBezTo>
                <a:cubicBezTo>
                  <a:pt x="121829" y="271634"/>
                  <a:pt x="122539" y="271706"/>
                  <a:pt x="123249" y="271773"/>
                </a:cubicBezTo>
                <a:cubicBezTo>
                  <a:pt x="123953" y="271840"/>
                  <a:pt x="124663" y="271902"/>
                  <a:pt x="125373" y="271958"/>
                </a:cubicBezTo>
                <a:cubicBezTo>
                  <a:pt x="126083" y="272014"/>
                  <a:pt x="126793" y="272064"/>
                  <a:pt x="127503" y="272109"/>
                </a:cubicBezTo>
                <a:cubicBezTo>
                  <a:pt x="128213" y="272153"/>
                  <a:pt x="128923" y="272193"/>
                  <a:pt x="129639" y="272226"/>
                </a:cubicBezTo>
                <a:cubicBezTo>
                  <a:pt x="130349" y="272260"/>
                  <a:pt x="131059" y="272288"/>
                  <a:pt x="131769" y="272310"/>
                </a:cubicBezTo>
                <a:cubicBezTo>
                  <a:pt x="132479" y="272333"/>
                  <a:pt x="133195" y="272349"/>
                  <a:pt x="133905" y="272360"/>
                </a:cubicBezTo>
                <a:cubicBezTo>
                  <a:pt x="134615" y="272372"/>
                  <a:pt x="135331" y="272378"/>
                  <a:pt x="136041" y="272378"/>
                </a:cubicBezTo>
                <a:cubicBezTo>
                  <a:pt x="136751" y="272378"/>
                  <a:pt x="137467" y="272372"/>
                  <a:pt x="138177" y="272360"/>
                </a:cubicBezTo>
                <a:cubicBezTo>
                  <a:pt x="138887" y="272349"/>
                  <a:pt x="139597" y="272333"/>
                  <a:pt x="140313" y="272310"/>
                </a:cubicBezTo>
                <a:cubicBezTo>
                  <a:pt x="141023" y="272288"/>
                  <a:pt x="141733" y="272260"/>
                  <a:pt x="142443" y="272226"/>
                </a:cubicBezTo>
                <a:cubicBezTo>
                  <a:pt x="143159" y="272193"/>
                  <a:pt x="143869" y="272153"/>
                  <a:pt x="144579" y="272109"/>
                </a:cubicBezTo>
                <a:cubicBezTo>
                  <a:pt x="145289" y="272064"/>
                  <a:pt x="145999" y="272014"/>
                  <a:pt x="146709" y="271958"/>
                </a:cubicBezTo>
                <a:cubicBezTo>
                  <a:pt x="147419" y="271902"/>
                  <a:pt x="148129" y="271840"/>
                  <a:pt x="148834" y="271773"/>
                </a:cubicBezTo>
                <a:cubicBezTo>
                  <a:pt x="149544" y="271706"/>
                  <a:pt x="150254" y="271634"/>
                  <a:pt x="150958" y="271556"/>
                </a:cubicBezTo>
                <a:cubicBezTo>
                  <a:pt x="151668" y="271478"/>
                  <a:pt x="152372" y="271394"/>
                  <a:pt x="153083" y="271304"/>
                </a:cubicBezTo>
                <a:cubicBezTo>
                  <a:pt x="153787" y="271215"/>
                  <a:pt x="154491" y="271121"/>
                  <a:pt x="155195" y="271020"/>
                </a:cubicBezTo>
                <a:cubicBezTo>
                  <a:pt x="155900" y="270920"/>
                  <a:pt x="156604" y="270814"/>
                  <a:pt x="157308" y="270702"/>
                </a:cubicBezTo>
                <a:cubicBezTo>
                  <a:pt x="158013" y="270591"/>
                  <a:pt x="158717" y="270474"/>
                  <a:pt x="159415" y="270352"/>
                </a:cubicBezTo>
                <a:cubicBezTo>
                  <a:pt x="160120" y="270229"/>
                  <a:pt x="160818" y="270101"/>
                  <a:pt x="161517" y="269967"/>
                </a:cubicBezTo>
                <a:cubicBezTo>
                  <a:pt x="162215" y="269834"/>
                  <a:pt x="162914" y="269695"/>
                  <a:pt x="163612" y="269550"/>
                </a:cubicBezTo>
                <a:cubicBezTo>
                  <a:pt x="164311" y="269406"/>
                  <a:pt x="165003" y="269256"/>
                  <a:pt x="165702" y="269101"/>
                </a:cubicBezTo>
                <a:cubicBezTo>
                  <a:pt x="166395" y="268946"/>
                  <a:pt x="167087" y="268784"/>
                  <a:pt x="167780" y="268618"/>
                </a:cubicBezTo>
                <a:cubicBezTo>
                  <a:pt x="168473" y="268452"/>
                  <a:pt x="169166" y="268280"/>
                  <a:pt x="169852" y="268103"/>
                </a:cubicBezTo>
                <a:cubicBezTo>
                  <a:pt x="170539" y="267926"/>
                  <a:pt x="171232" y="267743"/>
                  <a:pt x="171919" y="267555"/>
                </a:cubicBezTo>
                <a:cubicBezTo>
                  <a:pt x="172606" y="267367"/>
                  <a:pt x="173287" y="267174"/>
                  <a:pt x="173974" y="266975"/>
                </a:cubicBezTo>
                <a:cubicBezTo>
                  <a:pt x="174655" y="266776"/>
                  <a:pt x="175337" y="266572"/>
                  <a:pt x="176018" y="266363"/>
                </a:cubicBezTo>
                <a:cubicBezTo>
                  <a:pt x="176699" y="266154"/>
                  <a:pt x="177374" y="265939"/>
                  <a:pt x="178056" y="265719"/>
                </a:cubicBezTo>
                <a:cubicBezTo>
                  <a:pt x="178731" y="265498"/>
                  <a:pt x="179406" y="265273"/>
                  <a:pt x="180082" y="265042"/>
                </a:cubicBezTo>
                <a:cubicBezTo>
                  <a:pt x="180752" y="264811"/>
                  <a:pt x="181427" y="264575"/>
                  <a:pt x="182097" y="264334"/>
                </a:cubicBezTo>
                <a:cubicBezTo>
                  <a:pt x="182766" y="264092"/>
                  <a:pt x="183430" y="263846"/>
                  <a:pt x="184100" y="263594"/>
                </a:cubicBezTo>
                <a:cubicBezTo>
                  <a:pt x="184764" y="263343"/>
                  <a:pt x="185427" y="263085"/>
                  <a:pt x="186091" y="262823"/>
                </a:cubicBezTo>
                <a:cubicBezTo>
                  <a:pt x="186749" y="262561"/>
                  <a:pt x="187413" y="262293"/>
                  <a:pt x="188071" y="262021"/>
                </a:cubicBezTo>
                <a:cubicBezTo>
                  <a:pt x="188730" y="261748"/>
                  <a:pt x="189382" y="261470"/>
                  <a:pt x="190034" y="261188"/>
                </a:cubicBezTo>
                <a:cubicBezTo>
                  <a:pt x="190692" y="260905"/>
                  <a:pt x="191339" y="260616"/>
                  <a:pt x="191991" y="260323"/>
                </a:cubicBezTo>
                <a:cubicBezTo>
                  <a:pt x="192638" y="260030"/>
                  <a:pt x="193284" y="259732"/>
                  <a:pt x="193931" y="259429"/>
                </a:cubicBezTo>
                <a:cubicBezTo>
                  <a:pt x="194572" y="259125"/>
                  <a:pt x="195212" y="258817"/>
                  <a:pt x="195853" y="258503"/>
                </a:cubicBezTo>
                <a:cubicBezTo>
                  <a:pt x="196494" y="258190"/>
                  <a:pt x="197129" y="257872"/>
                  <a:pt x="197764" y="257548"/>
                </a:cubicBezTo>
                <a:cubicBezTo>
                  <a:pt x="198399" y="257225"/>
                  <a:pt x="199028" y="256897"/>
                  <a:pt x="199657" y="256563"/>
                </a:cubicBezTo>
                <a:cubicBezTo>
                  <a:pt x="200287" y="256230"/>
                  <a:pt x="200916" y="255891"/>
                  <a:pt x="201539" y="255548"/>
                </a:cubicBezTo>
                <a:cubicBezTo>
                  <a:pt x="202163" y="255205"/>
                  <a:pt x="202786" y="254857"/>
                  <a:pt x="203404" y="254504"/>
                </a:cubicBezTo>
                <a:cubicBezTo>
                  <a:pt x="204022" y="254151"/>
                  <a:pt x="204634" y="253793"/>
                  <a:pt x="205251" y="253430"/>
                </a:cubicBezTo>
                <a:cubicBezTo>
                  <a:pt x="205863" y="253068"/>
                  <a:pt x="206469" y="252700"/>
                  <a:pt x="207081" y="252328"/>
                </a:cubicBezTo>
                <a:cubicBezTo>
                  <a:pt x="207687" y="251956"/>
                  <a:pt x="208288" y="251579"/>
                  <a:pt x="208888" y="251197"/>
                </a:cubicBezTo>
                <a:cubicBezTo>
                  <a:pt x="209494" y="250816"/>
                  <a:pt x="210089" y="250429"/>
                  <a:pt x="210683" y="250038"/>
                </a:cubicBezTo>
                <a:cubicBezTo>
                  <a:pt x="211278" y="249647"/>
                  <a:pt x="211873" y="249251"/>
                  <a:pt x="212461" y="248851"/>
                </a:cubicBezTo>
                <a:cubicBezTo>
                  <a:pt x="213050" y="248450"/>
                  <a:pt x="213633" y="248045"/>
                  <a:pt x="214216" y="247636"/>
                </a:cubicBezTo>
                <a:cubicBezTo>
                  <a:pt x="214799" y="247226"/>
                  <a:pt x="215377" y="246812"/>
                  <a:pt x="215954" y="246393"/>
                </a:cubicBezTo>
                <a:cubicBezTo>
                  <a:pt x="216531" y="245974"/>
                  <a:pt x="217103" y="245551"/>
                  <a:pt x="217674" y="245123"/>
                </a:cubicBezTo>
                <a:cubicBezTo>
                  <a:pt x="218240" y="244696"/>
                  <a:pt x="218806" y="244264"/>
                  <a:pt x="219372" y="243827"/>
                </a:cubicBezTo>
                <a:cubicBezTo>
                  <a:pt x="219931" y="243390"/>
                  <a:pt x="220491" y="242949"/>
                  <a:pt x="221046" y="242504"/>
                </a:cubicBezTo>
                <a:cubicBezTo>
                  <a:pt x="221606" y="242059"/>
                  <a:pt x="222154" y="241609"/>
                  <a:pt x="222702" y="241155"/>
                </a:cubicBezTo>
                <a:cubicBezTo>
                  <a:pt x="223251" y="240700"/>
                  <a:pt x="223799" y="240242"/>
                  <a:pt x="224336" y="239780"/>
                </a:cubicBezTo>
                <a:cubicBezTo>
                  <a:pt x="224879" y="239317"/>
                  <a:pt x="225416" y="238850"/>
                  <a:pt x="225953" y="238379"/>
                </a:cubicBezTo>
                <a:cubicBezTo>
                  <a:pt x="226484" y="237907"/>
                  <a:pt x="227015" y="237432"/>
                  <a:pt x="227540" y="236953"/>
                </a:cubicBezTo>
                <a:cubicBezTo>
                  <a:pt x="228071" y="236473"/>
                  <a:pt x="228591" y="235990"/>
                  <a:pt x="229110" y="235502"/>
                </a:cubicBezTo>
                <a:cubicBezTo>
                  <a:pt x="229630" y="235014"/>
                  <a:pt x="230144" y="234523"/>
                  <a:pt x="230657" y="234027"/>
                </a:cubicBezTo>
                <a:cubicBezTo>
                  <a:pt x="231165" y="233531"/>
                  <a:pt x="231673" y="233032"/>
                  <a:pt x="232176" y="232528"/>
                </a:cubicBezTo>
                <a:cubicBezTo>
                  <a:pt x="232684" y="232024"/>
                  <a:pt x="233180" y="231516"/>
                  <a:pt x="233676" y="231005"/>
                </a:cubicBezTo>
                <a:cubicBezTo>
                  <a:pt x="234173" y="230493"/>
                  <a:pt x="234664" y="229978"/>
                  <a:pt x="235149" y="229459"/>
                </a:cubicBezTo>
                <a:cubicBezTo>
                  <a:pt x="235639" y="228939"/>
                  <a:pt x="236118" y="228416"/>
                  <a:pt x="236598" y="227889"/>
                </a:cubicBezTo>
                <a:cubicBezTo>
                  <a:pt x="237077" y="227362"/>
                  <a:pt x="237556" y="226831"/>
                  <a:pt x="238023" y="226297"/>
                </a:cubicBezTo>
                <a:cubicBezTo>
                  <a:pt x="238497" y="225763"/>
                  <a:pt x="238964" y="225225"/>
                  <a:pt x="239426" y="224683"/>
                </a:cubicBezTo>
                <a:cubicBezTo>
                  <a:pt x="239888" y="224142"/>
                  <a:pt x="240344" y="223596"/>
                  <a:pt x="240800" y="223047"/>
                </a:cubicBezTo>
                <a:cubicBezTo>
                  <a:pt x="241250" y="222498"/>
                  <a:pt x="241701" y="221946"/>
                  <a:pt x="242145" y="221390"/>
                </a:cubicBezTo>
                <a:cubicBezTo>
                  <a:pt x="242590" y="220834"/>
                  <a:pt x="243034" y="220274"/>
                  <a:pt x="243467" y="219711"/>
                </a:cubicBezTo>
                <a:cubicBezTo>
                  <a:pt x="243906" y="219149"/>
                  <a:pt x="244339" y="218582"/>
                  <a:pt x="244766" y="218013"/>
                </a:cubicBezTo>
                <a:cubicBezTo>
                  <a:pt x="245193" y="217443"/>
                  <a:pt x="245615" y="216870"/>
                  <a:pt x="246036" y="216294"/>
                </a:cubicBezTo>
                <a:cubicBezTo>
                  <a:pt x="246452" y="215717"/>
                  <a:pt x="246867" y="215138"/>
                  <a:pt x="247277" y="214555"/>
                </a:cubicBezTo>
                <a:cubicBezTo>
                  <a:pt x="247687" y="213972"/>
                  <a:pt x="248091" y="213386"/>
                  <a:pt x="248490" y="212797"/>
                </a:cubicBezTo>
                <a:cubicBezTo>
                  <a:pt x="248888" y="212208"/>
                  <a:pt x="249286" y="211615"/>
                  <a:pt x="249673" y="211020"/>
                </a:cubicBezTo>
                <a:cubicBezTo>
                  <a:pt x="250065" y="210424"/>
                  <a:pt x="250452" y="209826"/>
                  <a:pt x="250833" y="209224"/>
                </a:cubicBezTo>
                <a:cubicBezTo>
                  <a:pt x="251214" y="208623"/>
                  <a:pt x="251589" y="208018"/>
                  <a:pt x="251965" y="207411"/>
                </a:cubicBezTo>
                <a:cubicBezTo>
                  <a:pt x="252334" y="206803"/>
                  <a:pt x="252704" y="206193"/>
                  <a:pt x="253067" y="205580"/>
                </a:cubicBezTo>
                <a:cubicBezTo>
                  <a:pt x="253425" y="204967"/>
                  <a:pt x="253783" y="204351"/>
                  <a:pt x="254141" y="203732"/>
                </a:cubicBezTo>
                <a:cubicBezTo>
                  <a:pt x="254493" y="203113"/>
                  <a:pt x="254840" y="202491"/>
                  <a:pt x="255180" y="201867"/>
                </a:cubicBezTo>
                <a:cubicBezTo>
                  <a:pt x="255527" y="201243"/>
                  <a:pt x="255861" y="200616"/>
                  <a:pt x="256196" y="199987"/>
                </a:cubicBezTo>
                <a:cubicBezTo>
                  <a:pt x="256531" y="199357"/>
                  <a:pt x="256860" y="198725"/>
                  <a:pt x="257178" y="198090"/>
                </a:cubicBezTo>
                <a:cubicBezTo>
                  <a:pt x="257501" y="197455"/>
                  <a:pt x="257824" y="196818"/>
                  <a:pt x="258136" y="196178"/>
                </a:cubicBezTo>
                <a:cubicBezTo>
                  <a:pt x="258448" y="195538"/>
                  <a:pt x="258754" y="194896"/>
                  <a:pt x="259059" y="194252"/>
                </a:cubicBezTo>
                <a:cubicBezTo>
                  <a:pt x="259360" y="193607"/>
                  <a:pt x="259660" y="192960"/>
                  <a:pt x="259954" y="192311"/>
                </a:cubicBezTo>
                <a:cubicBezTo>
                  <a:pt x="260249" y="191661"/>
                  <a:pt x="260532" y="191010"/>
                  <a:pt x="260814" y="190356"/>
                </a:cubicBezTo>
                <a:cubicBezTo>
                  <a:pt x="261097" y="189702"/>
                  <a:pt x="261380" y="189047"/>
                  <a:pt x="261651" y="188388"/>
                </a:cubicBezTo>
                <a:cubicBezTo>
                  <a:pt x="261923" y="187730"/>
                  <a:pt x="262188" y="187070"/>
                  <a:pt x="262454" y="186407"/>
                </a:cubicBezTo>
                <a:cubicBezTo>
                  <a:pt x="262714" y="185745"/>
                  <a:pt x="262968" y="185081"/>
                  <a:pt x="263222" y="184414"/>
                </a:cubicBezTo>
                <a:cubicBezTo>
                  <a:pt x="263476" y="183748"/>
                  <a:pt x="263718" y="183080"/>
                  <a:pt x="263961" y="182409"/>
                </a:cubicBezTo>
                <a:cubicBezTo>
                  <a:pt x="264203" y="181739"/>
                  <a:pt x="264440" y="181067"/>
                  <a:pt x="264671" y="180393"/>
                </a:cubicBezTo>
                <a:cubicBezTo>
                  <a:pt x="264902" y="179719"/>
                  <a:pt x="265127" y="179043"/>
                  <a:pt x="265346" y="178366"/>
                </a:cubicBezTo>
                <a:cubicBezTo>
                  <a:pt x="265565" y="177688"/>
                  <a:pt x="265779" y="177009"/>
                  <a:pt x="265987" y="176328"/>
                </a:cubicBezTo>
                <a:cubicBezTo>
                  <a:pt x="266200" y="175647"/>
                  <a:pt x="266402" y="174964"/>
                  <a:pt x="266599" y="174280"/>
                </a:cubicBezTo>
                <a:cubicBezTo>
                  <a:pt x="266801" y="173596"/>
                  <a:pt x="266991" y="172911"/>
                  <a:pt x="267182" y="172224"/>
                </a:cubicBezTo>
                <a:cubicBezTo>
                  <a:pt x="267367" y="171536"/>
                  <a:pt x="267551" y="170848"/>
                  <a:pt x="267730" y="170158"/>
                </a:cubicBezTo>
                <a:cubicBezTo>
                  <a:pt x="267903" y="169468"/>
                  <a:pt x="268077" y="168777"/>
                  <a:pt x="268244" y="168084"/>
                </a:cubicBezTo>
                <a:cubicBezTo>
                  <a:pt x="268411" y="167391"/>
                  <a:pt x="268567" y="166697"/>
                  <a:pt x="268723" y="166002"/>
                </a:cubicBezTo>
                <a:cubicBezTo>
                  <a:pt x="268879" y="165307"/>
                  <a:pt x="269029" y="164610"/>
                  <a:pt x="269173" y="163913"/>
                </a:cubicBezTo>
                <a:cubicBezTo>
                  <a:pt x="269318" y="163215"/>
                  <a:pt x="269456" y="162516"/>
                  <a:pt x="269589" y="161817"/>
                </a:cubicBezTo>
                <a:cubicBezTo>
                  <a:pt x="269722" y="161117"/>
                  <a:pt x="269855" y="160416"/>
                  <a:pt x="269976" y="159714"/>
                </a:cubicBezTo>
                <a:cubicBezTo>
                  <a:pt x="270097" y="159013"/>
                  <a:pt x="270213" y="158310"/>
                  <a:pt x="270322" y="157606"/>
                </a:cubicBezTo>
                <a:cubicBezTo>
                  <a:pt x="270438" y="156902"/>
                  <a:pt x="270542" y="156198"/>
                  <a:pt x="270640" y="155493"/>
                </a:cubicBezTo>
                <a:cubicBezTo>
                  <a:pt x="270744" y="154787"/>
                  <a:pt x="270836" y="154081"/>
                  <a:pt x="270928" y="153374"/>
                </a:cubicBezTo>
                <a:cubicBezTo>
                  <a:pt x="271015" y="152668"/>
                  <a:pt x="271102" y="151960"/>
                  <a:pt x="271177" y="151252"/>
                </a:cubicBezTo>
                <a:cubicBezTo>
                  <a:pt x="271257" y="150544"/>
                  <a:pt x="271327" y="149835"/>
                  <a:pt x="271396" y="149126"/>
                </a:cubicBezTo>
                <a:cubicBezTo>
                  <a:pt x="271465" y="148417"/>
                  <a:pt x="271523" y="147707"/>
                  <a:pt x="271581" y="146997"/>
                </a:cubicBezTo>
                <a:cubicBezTo>
                  <a:pt x="271638" y="146287"/>
                  <a:pt x="271685" y="145576"/>
                  <a:pt x="271731" y="144866"/>
                </a:cubicBezTo>
                <a:cubicBezTo>
                  <a:pt x="271777" y="144154"/>
                  <a:pt x="271812" y="143443"/>
                  <a:pt x="271846" y="142732"/>
                </a:cubicBezTo>
                <a:cubicBezTo>
                  <a:pt x="271881" y="142020"/>
                  <a:pt x="271910" y="141308"/>
                  <a:pt x="271933" y="140596"/>
                </a:cubicBezTo>
                <a:cubicBezTo>
                  <a:pt x="271956" y="139884"/>
                  <a:pt x="271973" y="139172"/>
                  <a:pt x="271985" y="138460"/>
                </a:cubicBezTo>
                <a:cubicBezTo>
                  <a:pt x="271991" y="137747"/>
                  <a:pt x="271996" y="137035"/>
                  <a:pt x="271996" y="136323"/>
                </a:cubicBezTo>
                <a:close/>
              </a:path>
            </a:pathLst>
          </a:custGeom>
          <a:noFill/>
          <a:ln w="19050" cap="rnd">
            <a:solidFill>
              <a:srgbClr val="008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D18F6E27-0647-8124-A36C-01ACEC1D6610}"/>
              </a:ext>
            </a:extLst>
          </p:cNvPr>
          <p:cNvSpPr/>
          <p:nvPr/>
        </p:nvSpPr>
        <p:spPr>
          <a:xfrm>
            <a:off x="8323488" y="1944150"/>
            <a:ext cx="271915" cy="272108"/>
          </a:xfrm>
          <a:custGeom>
            <a:avLst/>
            <a:gdLst>
              <a:gd name="connsiteX0" fmla="*/ 271996 w 271915"/>
              <a:gd name="connsiteY0" fmla="*/ 136320 h 272108"/>
              <a:gd name="connsiteX1" fmla="*/ 271985 w 271915"/>
              <a:gd name="connsiteY1" fmla="*/ 134182 h 272108"/>
              <a:gd name="connsiteX2" fmla="*/ 271933 w 271915"/>
              <a:gd name="connsiteY2" fmla="*/ 132051 h 272108"/>
              <a:gd name="connsiteX3" fmla="*/ 271846 w 271915"/>
              <a:gd name="connsiteY3" fmla="*/ 129913 h 272108"/>
              <a:gd name="connsiteX4" fmla="*/ 271731 w 271915"/>
              <a:gd name="connsiteY4" fmla="*/ 127776 h 272108"/>
              <a:gd name="connsiteX5" fmla="*/ 271581 w 271915"/>
              <a:gd name="connsiteY5" fmla="*/ 125644 h 272108"/>
              <a:gd name="connsiteX6" fmla="*/ 271396 w 271915"/>
              <a:gd name="connsiteY6" fmla="*/ 123518 h 272108"/>
              <a:gd name="connsiteX7" fmla="*/ 271177 w 271915"/>
              <a:gd name="connsiteY7" fmla="*/ 121392 h 272108"/>
              <a:gd name="connsiteX8" fmla="*/ 270928 w 271915"/>
              <a:gd name="connsiteY8" fmla="*/ 119266 h 272108"/>
              <a:gd name="connsiteX9" fmla="*/ 270640 w 271915"/>
              <a:gd name="connsiteY9" fmla="*/ 117152 h 272108"/>
              <a:gd name="connsiteX10" fmla="*/ 270322 w 271915"/>
              <a:gd name="connsiteY10" fmla="*/ 115038 h 272108"/>
              <a:gd name="connsiteX11" fmla="*/ 269976 w 271915"/>
              <a:gd name="connsiteY11" fmla="*/ 112929 h 272108"/>
              <a:gd name="connsiteX12" fmla="*/ 269589 w 271915"/>
              <a:gd name="connsiteY12" fmla="*/ 110826 h 272108"/>
              <a:gd name="connsiteX13" fmla="*/ 269173 w 271915"/>
              <a:gd name="connsiteY13" fmla="*/ 108729 h 272108"/>
              <a:gd name="connsiteX14" fmla="*/ 268723 w 271915"/>
              <a:gd name="connsiteY14" fmla="*/ 106644 h 272108"/>
              <a:gd name="connsiteX15" fmla="*/ 268244 w 271915"/>
              <a:gd name="connsiteY15" fmla="*/ 104558 h 272108"/>
              <a:gd name="connsiteX16" fmla="*/ 267730 w 271915"/>
              <a:gd name="connsiteY16" fmla="*/ 102484 h 272108"/>
              <a:gd name="connsiteX17" fmla="*/ 267182 w 271915"/>
              <a:gd name="connsiteY17" fmla="*/ 100422 h 272108"/>
              <a:gd name="connsiteX18" fmla="*/ 266599 w 271915"/>
              <a:gd name="connsiteY18" fmla="*/ 98365 h 272108"/>
              <a:gd name="connsiteX19" fmla="*/ 265987 w 271915"/>
              <a:gd name="connsiteY19" fmla="*/ 96315 h 272108"/>
              <a:gd name="connsiteX20" fmla="*/ 265346 w 271915"/>
              <a:gd name="connsiteY20" fmla="*/ 94275 h 272108"/>
              <a:gd name="connsiteX21" fmla="*/ 264671 w 271915"/>
              <a:gd name="connsiteY21" fmla="*/ 92253 h 272108"/>
              <a:gd name="connsiteX22" fmla="*/ 263961 w 271915"/>
              <a:gd name="connsiteY22" fmla="*/ 90232 h 272108"/>
              <a:gd name="connsiteX23" fmla="*/ 263222 w 271915"/>
              <a:gd name="connsiteY23" fmla="*/ 88227 h 272108"/>
              <a:gd name="connsiteX24" fmla="*/ 262454 w 271915"/>
              <a:gd name="connsiteY24" fmla="*/ 86234 h 272108"/>
              <a:gd name="connsiteX25" fmla="*/ 261651 w 271915"/>
              <a:gd name="connsiteY25" fmla="*/ 84258 h 272108"/>
              <a:gd name="connsiteX26" fmla="*/ 260814 w 271915"/>
              <a:gd name="connsiteY26" fmla="*/ 82288 h 272108"/>
              <a:gd name="connsiteX27" fmla="*/ 259954 w 271915"/>
              <a:gd name="connsiteY27" fmla="*/ 80330 h 272108"/>
              <a:gd name="connsiteX28" fmla="*/ 259059 w 271915"/>
              <a:gd name="connsiteY28" fmla="*/ 78395 h 272108"/>
              <a:gd name="connsiteX29" fmla="*/ 258136 w 271915"/>
              <a:gd name="connsiteY29" fmla="*/ 76465 h 272108"/>
              <a:gd name="connsiteX30" fmla="*/ 257178 w 271915"/>
              <a:gd name="connsiteY30" fmla="*/ 74553 h 272108"/>
              <a:gd name="connsiteX31" fmla="*/ 256196 w 271915"/>
              <a:gd name="connsiteY31" fmla="*/ 72658 h 272108"/>
              <a:gd name="connsiteX32" fmla="*/ 255180 w 271915"/>
              <a:gd name="connsiteY32" fmla="*/ 70775 h 272108"/>
              <a:gd name="connsiteX33" fmla="*/ 254141 w 271915"/>
              <a:gd name="connsiteY33" fmla="*/ 68909 h 272108"/>
              <a:gd name="connsiteX34" fmla="*/ 253067 w 271915"/>
              <a:gd name="connsiteY34" fmla="*/ 67066 h 272108"/>
              <a:gd name="connsiteX35" fmla="*/ 251965 w 271915"/>
              <a:gd name="connsiteY35" fmla="*/ 65235 h 272108"/>
              <a:gd name="connsiteX36" fmla="*/ 250833 w 271915"/>
              <a:gd name="connsiteY36" fmla="*/ 63421 h 272108"/>
              <a:gd name="connsiteX37" fmla="*/ 249673 w 271915"/>
              <a:gd name="connsiteY37" fmla="*/ 61624 h 272108"/>
              <a:gd name="connsiteX38" fmla="*/ 248490 w 271915"/>
              <a:gd name="connsiteY38" fmla="*/ 59845 h 272108"/>
              <a:gd name="connsiteX39" fmla="*/ 247277 w 271915"/>
              <a:gd name="connsiteY39" fmla="*/ 58089 h 272108"/>
              <a:gd name="connsiteX40" fmla="*/ 246036 w 271915"/>
              <a:gd name="connsiteY40" fmla="*/ 56350 h 272108"/>
              <a:gd name="connsiteX41" fmla="*/ 244766 w 271915"/>
              <a:gd name="connsiteY41" fmla="*/ 54628 h 272108"/>
              <a:gd name="connsiteX42" fmla="*/ 243467 w 271915"/>
              <a:gd name="connsiteY42" fmla="*/ 52930 h 272108"/>
              <a:gd name="connsiteX43" fmla="*/ 242145 w 271915"/>
              <a:gd name="connsiteY43" fmla="*/ 51255 h 272108"/>
              <a:gd name="connsiteX44" fmla="*/ 240800 w 271915"/>
              <a:gd name="connsiteY44" fmla="*/ 49597 h 272108"/>
              <a:gd name="connsiteX45" fmla="*/ 239426 w 271915"/>
              <a:gd name="connsiteY45" fmla="*/ 47962 h 272108"/>
              <a:gd name="connsiteX46" fmla="*/ 238023 w 271915"/>
              <a:gd name="connsiteY46" fmla="*/ 46344 h 272108"/>
              <a:gd name="connsiteX47" fmla="*/ 236598 w 271915"/>
              <a:gd name="connsiteY47" fmla="*/ 44756 h 272108"/>
              <a:gd name="connsiteX48" fmla="*/ 235149 w 271915"/>
              <a:gd name="connsiteY48" fmla="*/ 43184 h 272108"/>
              <a:gd name="connsiteX49" fmla="*/ 233676 w 271915"/>
              <a:gd name="connsiteY49" fmla="*/ 41636 h 272108"/>
              <a:gd name="connsiteX50" fmla="*/ 232176 w 271915"/>
              <a:gd name="connsiteY50" fmla="*/ 40117 h 272108"/>
              <a:gd name="connsiteX51" fmla="*/ 230657 w 271915"/>
              <a:gd name="connsiteY51" fmla="*/ 38615 h 272108"/>
              <a:gd name="connsiteX52" fmla="*/ 229110 w 271915"/>
              <a:gd name="connsiteY52" fmla="*/ 37142 h 272108"/>
              <a:gd name="connsiteX53" fmla="*/ 227540 w 271915"/>
              <a:gd name="connsiteY53" fmla="*/ 35692 h 272108"/>
              <a:gd name="connsiteX54" fmla="*/ 225953 w 271915"/>
              <a:gd name="connsiteY54" fmla="*/ 34265 h 272108"/>
              <a:gd name="connsiteX55" fmla="*/ 224336 w 271915"/>
              <a:gd name="connsiteY55" fmla="*/ 32867 h 272108"/>
              <a:gd name="connsiteX56" fmla="*/ 222702 w 271915"/>
              <a:gd name="connsiteY56" fmla="*/ 31492 h 272108"/>
              <a:gd name="connsiteX57" fmla="*/ 221046 w 271915"/>
              <a:gd name="connsiteY57" fmla="*/ 30140 h 272108"/>
              <a:gd name="connsiteX58" fmla="*/ 219372 w 271915"/>
              <a:gd name="connsiteY58" fmla="*/ 28817 h 272108"/>
              <a:gd name="connsiteX59" fmla="*/ 217674 w 271915"/>
              <a:gd name="connsiteY59" fmla="*/ 27523 h 272108"/>
              <a:gd name="connsiteX60" fmla="*/ 215954 w 271915"/>
              <a:gd name="connsiteY60" fmla="*/ 26252 h 272108"/>
              <a:gd name="connsiteX61" fmla="*/ 214216 w 271915"/>
              <a:gd name="connsiteY61" fmla="*/ 25010 h 272108"/>
              <a:gd name="connsiteX62" fmla="*/ 212461 w 271915"/>
              <a:gd name="connsiteY62" fmla="*/ 23791 h 272108"/>
              <a:gd name="connsiteX63" fmla="*/ 210683 w 271915"/>
              <a:gd name="connsiteY63" fmla="*/ 22607 h 272108"/>
              <a:gd name="connsiteX64" fmla="*/ 208888 w 271915"/>
              <a:gd name="connsiteY64" fmla="*/ 21446 h 272108"/>
              <a:gd name="connsiteX65" fmla="*/ 207081 w 271915"/>
              <a:gd name="connsiteY65" fmla="*/ 20314 h 272108"/>
              <a:gd name="connsiteX66" fmla="*/ 205251 w 271915"/>
              <a:gd name="connsiteY66" fmla="*/ 19216 h 272108"/>
              <a:gd name="connsiteX67" fmla="*/ 203404 w 271915"/>
              <a:gd name="connsiteY67" fmla="*/ 18141 h 272108"/>
              <a:gd name="connsiteX68" fmla="*/ 201539 w 271915"/>
              <a:gd name="connsiteY68" fmla="*/ 17096 h 272108"/>
              <a:gd name="connsiteX69" fmla="*/ 199657 w 271915"/>
              <a:gd name="connsiteY69" fmla="*/ 16079 h 272108"/>
              <a:gd name="connsiteX70" fmla="*/ 197764 w 271915"/>
              <a:gd name="connsiteY70" fmla="*/ 15097 h 272108"/>
              <a:gd name="connsiteX71" fmla="*/ 195853 w 271915"/>
              <a:gd name="connsiteY71" fmla="*/ 14138 h 272108"/>
              <a:gd name="connsiteX72" fmla="*/ 193931 w 271915"/>
              <a:gd name="connsiteY72" fmla="*/ 13214 h 272108"/>
              <a:gd name="connsiteX73" fmla="*/ 191991 w 271915"/>
              <a:gd name="connsiteY73" fmla="*/ 12318 h 272108"/>
              <a:gd name="connsiteX74" fmla="*/ 190034 w 271915"/>
              <a:gd name="connsiteY74" fmla="*/ 11458 h 272108"/>
              <a:gd name="connsiteX75" fmla="*/ 188071 w 271915"/>
              <a:gd name="connsiteY75" fmla="*/ 10626 h 272108"/>
              <a:gd name="connsiteX76" fmla="*/ 186091 w 271915"/>
              <a:gd name="connsiteY76" fmla="*/ 9823 h 272108"/>
              <a:gd name="connsiteX77" fmla="*/ 184100 w 271915"/>
              <a:gd name="connsiteY77" fmla="*/ 9049 h 272108"/>
              <a:gd name="connsiteX78" fmla="*/ 182097 w 271915"/>
              <a:gd name="connsiteY78" fmla="*/ 8309 h 272108"/>
              <a:gd name="connsiteX79" fmla="*/ 180082 w 271915"/>
              <a:gd name="connsiteY79" fmla="*/ 7604 h 272108"/>
              <a:gd name="connsiteX80" fmla="*/ 178056 w 271915"/>
              <a:gd name="connsiteY80" fmla="*/ 6923 h 272108"/>
              <a:gd name="connsiteX81" fmla="*/ 176018 w 271915"/>
              <a:gd name="connsiteY81" fmla="*/ 6281 h 272108"/>
              <a:gd name="connsiteX82" fmla="*/ 173974 w 271915"/>
              <a:gd name="connsiteY82" fmla="*/ 5669 h 272108"/>
              <a:gd name="connsiteX83" fmla="*/ 171919 w 271915"/>
              <a:gd name="connsiteY83" fmla="*/ 5091 h 272108"/>
              <a:gd name="connsiteX84" fmla="*/ 169852 w 271915"/>
              <a:gd name="connsiteY84" fmla="*/ 4543 h 272108"/>
              <a:gd name="connsiteX85" fmla="*/ 167780 w 271915"/>
              <a:gd name="connsiteY85" fmla="*/ 4028 h 272108"/>
              <a:gd name="connsiteX86" fmla="*/ 165702 w 271915"/>
              <a:gd name="connsiteY86" fmla="*/ 3543 h 272108"/>
              <a:gd name="connsiteX87" fmla="*/ 163612 w 271915"/>
              <a:gd name="connsiteY87" fmla="*/ 3093 h 272108"/>
              <a:gd name="connsiteX88" fmla="*/ 161517 w 271915"/>
              <a:gd name="connsiteY88" fmla="*/ 2677 h 272108"/>
              <a:gd name="connsiteX89" fmla="*/ 159415 w 271915"/>
              <a:gd name="connsiteY89" fmla="*/ 2290 h 272108"/>
              <a:gd name="connsiteX90" fmla="*/ 157308 w 271915"/>
              <a:gd name="connsiteY90" fmla="*/ 1943 h 272108"/>
              <a:gd name="connsiteX91" fmla="*/ 155195 w 271915"/>
              <a:gd name="connsiteY91" fmla="*/ 1625 h 272108"/>
              <a:gd name="connsiteX92" fmla="*/ 153083 w 271915"/>
              <a:gd name="connsiteY92" fmla="*/ 1336 h 272108"/>
              <a:gd name="connsiteX93" fmla="*/ 150958 w 271915"/>
              <a:gd name="connsiteY93" fmla="*/ 1088 h 272108"/>
              <a:gd name="connsiteX94" fmla="*/ 148834 w 271915"/>
              <a:gd name="connsiteY94" fmla="*/ 869 h 272108"/>
              <a:gd name="connsiteX95" fmla="*/ 146709 w 271915"/>
              <a:gd name="connsiteY95" fmla="*/ 684 h 272108"/>
              <a:gd name="connsiteX96" fmla="*/ 144579 w 271915"/>
              <a:gd name="connsiteY96" fmla="*/ 533 h 272108"/>
              <a:gd name="connsiteX97" fmla="*/ 142443 w 271915"/>
              <a:gd name="connsiteY97" fmla="*/ 418 h 272108"/>
              <a:gd name="connsiteX98" fmla="*/ 140313 w 271915"/>
              <a:gd name="connsiteY98" fmla="*/ 331 h 272108"/>
              <a:gd name="connsiteX99" fmla="*/ 138177 w 271915"/>
              <a:gd name="connsiteY99" fmla="*/ 285 h 272108"/>
              <a:gd name="connsiteX100" fmla="*/ 136041 w 271915"/>
              <a:gd name="connsiteY100" fmla="*/ 268 h 272108"/>
              <a:gd name="connsiteX101" fmla="*/ 133905 w 271915"/>
              <a:gd name="connsiteY101" fmla="*/ 285 h 272108"/>
              <a:gd name="connsiteX102" fmla="*/ 131769 w 271915"/>
              <a:gd name="connsiteY102" fmla="*/ 331 h 272108"/>
              <a:gd name="connsiteX103" fmla="*/ 129639 w 271915"/>
              <a:gd name="connsiteY103" fmla="*/ 418 h 272108"/>
              <a:gd name="connsiteX104" fmla="*/ 127503 w 271915"/>
              <a:gd name="connsiteY104" fmla="*/ 533 h 272108"/>
              <a:gd name="connsiteX105" fmla="*/ 125373 w 271915"/>
              <a:gd name="connsiteY105" fmla="*/ 684 h 272108"/>
              <a:gd name="connsiteX106" fmla="*/ 123249 w 271915"/>
              <a:gd name="connsiteY106" fmla="*/ 869 h 272108"/>
              <a:gd name="connsiteX107" fmla="*/ 121124 w 271915"/>
              <a:gd name="connsiteY107" fmla="*/ 1088 h 272108"/>
              <a:gd name="connsiteX108" fmla="*/ 119000 w 271915"/>
              <a:gd name="connsiteY108" fmla="*/ 1336 h 272108"/>
              <a:gd name="connsiteX109" fmla="*/ 116887 w 271915"/>
              <a:gd name="connsiteY109" fmla="*/ 1625 h 272108"/>
              <a:gd name="connsiteX110" fmla="*/ 114774 w 271915"/>
              <a:gd name="connsiteY110" fmla="*/ 1943 h 272108"/>
              <a:gd name="connsiteX111" fmla="*/ 112667 w 271915"/>
              <a:gd name="connsiteY111" fmla="*/ 2290 h 272108"/>
              <a:gd name="connsiteX112" fmla="*/ 110566 w 271915"/>
              <a:gd name="connsiteY112" fmla="*/ 2677 h 272108"/>
              <a:gd name="connsiteX113" fmla="*/ 108470 w 271915"/>
              <a:gd name="connsiteY113" fmla="*/ 3093 h 272108"/>
              <a:gd name="connsiteX114" fmla="*/ 106381 w 271915"/>
              <a:gd name="connsiteY114" fmla="*/ 3543 h 272108"/>
              <a:gd name="connsiteX115" fmla="*/ 104302 w 271915"/>
              <a:gd name="connsiteY115" fmla="*/ 4028 h 272108"/>
              <a:gd name="connsiteX116" fmla="*/ 102230 w 271915"/>
              <a:gd name="connsiteY116" fmla="*/ 4543 h 272108"/>
              <a:gd name="connsiteX117" fmla="*/ 100163 w 271915"/>
              <a:gd name="connsiteY117" fmla="*/ 5091 h 272108"/>
              <a:gd name="connsiteX118" fmla="*/ 98108 w 271915"/>
              <a:gd name="connsiteY118" fmla="*/ 5669 h 272108"/>
              <a:gd name="connsiteX119" fmla="*/ 96065 w 271915"/>
              <a:gd name="connsiteY119" fmla="*/ 6281 h 272108"/>
              <a:gd name="connsiteX120" fmla="*/ 94027 w 271915"/>
              <a:gd name="connsiteY120" fmla="*/ 6923 h 272108"/>
              <a:gd name="connsiteX121" fmla="*/ 92001 w 271915"/>
              <a:gd name="connsiteY121" fmla="*/ 7604 h 272108"/>
              <a:gd name="connsiteX122" fmla="*/ 89986 w 271915"/>
              <a:gd name="connsiteY122" fmla="*/ 8309 h 272108"/>
              <a:gd name="connsiteX123" fmla="*/ 87983 w 271915"/>
              <a:gd name="connsiteY123" fmla="*/ 9049 h 272108"/>
              <a:gd name="connsiteX124" fmla="*/ 85991 w 271915"/>
              <a:gd name="connsiteY124" fmla="*/ 9823 h 272108"/>
              <a:gd name="connsiteX125" fmla="*/ 84011 w 271915"/>
              <a:gd name="connsiteY125" fmla="*/ 10626 h 272108"/>
              <a:gd name="connsiteX126" fmla="*/ 82048 w 271915"/>
              <a:gd name="connsiteY126" fmla="*/ 11458 h 272108"/>
              <a:gd name="connsiteX127" fmla="*/ 80091 w 271915"/>
              <a:gd name="connsiteY127" fmla="*/ 12318 h 272108"/>
              <a:gd name="connsiteX128" fmla="*/ 78152 w 271915"/>
              <a:gd name="connsiteY128" fmla="*/ 13214 h 272108"/>
              <a:gd name="connsiteX129" fmla="*/ 76229 w 271915"/>
              <a:gd name="connsiteY129" fmla="*/ 14138 h 272108"/>
              <a:gd name="connsiteX130" fmla="*/ 74319 w 271915"/>
              <a:gd name="connsiteY130" fmla="*/ 15097 h 272108"/>
              <a:gd name="connsiteX131" fmla="*/ 72425 w 271915"/>
              <a:gd name="connsiteY131" fmla="*/ 16079 h 272108"/>
              <a:gd name="connsiteX132" fmla="*/ 70543 w 271915"/>
              <a:gd name="connsiteY132" fmla="*/ 17096 h 272108"/>
              <a:gd name="connsiteX133" fmla="*/ 68679 w 271915"/>
              <a:gd name="connsiteY133" fmla="*/ 18141 h 272108"/>
              <a:gd name="connsiteX134" fmla="*/ 66831 w 271915"/>
              <a:gd name="connsiteY134" fmla="*/ 19216 h 272108"/>
              <a:gd name="connsiteX135" fmla="*/ 65001 w 271915"/>
              <a:gd name="connsiteY135" fmla="*/ 20314 h 272108"/>
              <a:gd name="connsiteX136" fmla="*/ 63189 w 271915"/>
              <a:gd name="connsiteY136" fmla="*/ 21446 h 272108"/>
              <a:gd name="connsiteX137" fmla="*/ 61399 w 271915"/>
              <a:gd name="connsiteY137" fmla="*/ 22607 h 272108"/>
              <a:gd name="connsiteX138" fmla="*/ 59621 w 271915"/>
              <a:gd name="connsiteY138" fmla="*/ 23791 h 272108"/>
              <a:gd name="connsiteX139" fmla="*/ 57866 w 271915"/>
              <a:gd name="connsiteY139" fmla="*/ 25010 h 272108"/>
              <a:gd name="connsiteX140" fmla="*/ 56128 w 271915"/>
              <a:gd name="connsiteY140" fmla="*/ 26252 h 272108"/>
              <a:gd name="connsiteX141" fmla="*/ 54408 w 271915"/>
              <a:gd name="connsiteY141" fmla="*/ 27523 h 272108"/>
              <a:gd name="connsiteX142" fmla="*/ 52711 w 271915"/>
              <a:gd name="connsiteY142" fmla="*/ 28817 h 272108"/>
              <a:gd name="connsiteX143" fmla="*/ 51037 w 271915"/>
              <a:gd name="connsiteY143" fmla="*/ 30140 h 272108"/>
              <a:gd name="connsiteX144" fmla="*/ 49380 w 271915"/>
              <a:gd name="connsiteY144" fmla="*/ 31492 h 272108"/>
              <a:gd name="connsiteX145" fmla="*/ 47741 w 271915"/>
              <a:gd name="connsiteY145" fmla="*/ 32867 h 272108"/>
              <a:gd name="connsiteX146" fmla="*/ 46130 w 271915"/>
              <a:gd name="connsiteY146" fmla="*/ 34265 h 272108"/>
              <a:gd name="connsiteX147" fmla="*/ 44542 w 271915"/>
              <a:gd name="connsiteY147" fmla="*/ 35692 h 272108"/>
              <a:gd name="connsiteX148" fmla="*/ 42972 w 271915"/>
              <a:gd name="connsiteY148" fmla="*/ 37142 h 272108"/>
              <a:gd name="connsiteX149" fmla="*/ 41425 w 271915"/>
              <a:gd name="connsiteY149" fmla="*/ 38615 h 272108"/>
              <a:gd name="connsiteX150" fmla="*/ 39907 w 271915"/>
              <a:gd name="connsiteY150" fmla="*/ 40117 h 272108"/>
              <a:gd name="connsiteX151" fmla="*/ 38406 w 271915"/>
              <a:gd name="connsiteY151" fmla="*/ 41636 h 272108"/>
              <a:gd name="connsiteX152" fmla="*/ 36934 w 271915"/>
              <a:gd name="connsiteY152" fmla="*/ 43184 h 272108"/>
              <a:gd name="connsiteX153" fmla="*/ 35485 w 271915"/>
              <a:gd name="connsiteY153" fmla="*/ 44756 h 272108"/>
              <a:gd name="connsiteX154" fmla="*/ 34059 w 271915"/>
              <a:gd name="connsiteY154" fmla="*/ 46344 h 272108"/>
              <a:gd name="connsiteX155" fmla="*/ 32656 w 271915"/>
              <a:gd name="connsiteY155" fmla="*/ 47962 h 272108"/>
              <a:gd name="connsiteX156" fmla="*/ 31282 w 271915"/>
              <a:gd name="connsiteY156" fmla="*/ 49597 h 272108"/>
              <a:gd name="connsiteX157" fmla="*/ 29937 w 271915"/>
              <a:gd name="connsiteY157" fmla="*/ 51255 h 272108"/>
              <a:gd name="connsiteX158" fmla="*/ 28615 w 271915"/>
              <a:gd name="connsiteY158" fmla="*/ 52930 h 272108"/>
              <a:gd name="connsiteX159" fmla="*/ 27316 w 271915"/>
              <a:gd name="connsiteY159" fmla="*/ 54628 h 272108"/>
              <a:gd name="connsiteX160" fmla="*/ 26046 w 271915"/>
              <a:gd name="connsiteY160" fmla="*/ 56350 h 272108"/>
              <a:gd name="connsiteX161" fmla="*/ 24805 w 271915"/>
              <a:gd name="connsiteY161" fmla="*/ 58089 h 272108"/>
              <a:gd name="connsiteX162" fmla="*/ 23593 w 271915"/>
              <a:gd name="connsiteY162" fmla="*/ 59845 h 272108"/>
              <a:gd name="connsiteX163" fmla="*/ 22404 w 271915"/>
              <a:gd name="connsiteY163" fmla="*/ 61624 h 272108"/>
              <a:gd name="connsiteX164" fmla="*/ 21249 w 271915"/>
              <a:gd name="connsiteY164" fmla="*/ 63421 h 272108"/>
              <a:gd name="connsiteX165" fmla="*/ 20118 w 271915"/>
              <a:gd name="connsiteY165" fmla="*/ 65235 h 272108"/>
              <a:gd name="connsiteX166" fmla="*/ 19015 w 271915"/>
              <a:gd name="connsiteY166" fmla="*/ 67066 h 272108"/>
              <a:gd name="connsiteX167" fmla="*/ 17941 w 271915"/>
              <a:gd name="connsiteY167" fmla="*/ 68909 h 272108"/>
              <a:gd name="connsiteX168" fmla="*/ 16902 w 271915"/>
              <a:gd name="connsiteY168" fmla="*/ 70775 h 272108"/>
              <a:gd name="connsiteX169" fmla="*/ 15886 w 271915"/>
              <a:gd name="connsiteY169" fmla="*/ 72658 h 272108"/>
              <a:gd name="connsiteX170" fmla="*/ 14899 w 271915"/>
              <a:gd name="connsiteY170" fmla="*/ 74553 h 272108"/>
              <a:gd name="connsiteX171" fmla="*/ 13947 w 271915"/>
              <a:gd name="connsiteY171" fmla="*/ 76465 h 272108"/>
              <a:gd name="connsiteX172" fmla="*/ 13023 w 271915"/>
              <a:gd name="connsiteY172" fmla="*/ 78395 h 272108"/>
              <a:gd name="connsiteX173" fmla="*/ 12128 w 271915"/>
              <a:gd name="connsiteY173" fmla="*/ 80330 h 272108"/>
              <a:gd name="connsiteX174" fmla="*/ 11262 w 271915"/>
              <a:gd name="connsiteY174" fmla="*/ 82288 h 272108"/>
              <a:gd name="connsiteX175" fmla="*/ 10431 w 271915"/>
              <a:gd name="connsiteY175" fmla="*/ 84258 h 272108"/>
              <a:gd name="connsiteX176" fmla="*/ 9629 w 271915"/>
              <a:gd name="connsiteY176" fmla="*/ 86234 h 272108"/>
              <a:gd name="connsiteX177" fmla="*/ 8861 w 271915"/>
              <a:gd name="connsiteY177" fmla="*/ 88227 h 272108"/>
              <a:gd name="connsiteX178" fmla="*/ 8122 w 271915"/>
              <a:gd name="connsiteY178" fmla="*/ 90232 h 272108"/>
              <a:gd name="connsiteX179" fmla="*/ 7412 w 271915"/>
              <a:gd name="connsiteY179" fmla="*/ 92253 h 272108"/>
              <a:gd name="connsiteX180" fmla="*/ 6736 w 271915"/>
              <a:gd name="connsiteY180" fmla="*/ 94275 h 272108"/>
              <a:gd name="connsiteX181" fmla="*/ 6096 w 271915"/>
              <a:gd name="connsiteY181" fmla="*/ 96315 h 272108"/>
              <a:gd name="connsiteX182" fmla="*/ 5484 w 271915"/>
              <a:gd name="connsiteY182" fmla="*/ 98365 h 272108"/>
              <a:gd name="connsiteX183" fmla="*/ 4901 w 271915"/>
              <a:gd name="connsiteY183" fmla="*/ 100422 h 272108"/>
              <a:gd name="connsiteX184" fmla="*/ 4352 w 271915"/>
              <a:gd name="connsiteY184" fmla="*/ 102484 h 272108"/>
              <a:gd name="connsiteX185" fmla="*/ 3839 w 271915"/>
              <a:gd name="connsiteY185" fmla="*/ 104558 h 272108"/>
              <a:gd name="connsiteX186" fmla="*/ 3359 w 271915"/>
              <a:gd name="connsiteY186" fmla="*/ 106644 h 272108"/>
              <a:gd name="connsiteX187" fmla="*/ 2909 w 271915"/>
              <a:gd name="connsiteY187" fmla="*/ 108729 h 272108"/>
              <a:gd name="connsiteX188" fmla="*/ 2493 w 271915"/>
              <a:gd name="connsiteY188" fmla="*/ 110826 h 272108"/>
              <a:gd name="connsiteX189" fmla="*/ 2107 w 271915"/>
              <a:gd name="connsiteY189" fmla="*/ 112929 h 272108"/>
              <a:gd name="connsiteX190" fmla="*/ 1754 w 271915"/>
              <a:gd name="connsiteY190" fmla="*/ 115038 h 272108"/>
              <a:gd name="connsiteX191" fmla="*/ 1437 w 271915"/>
              <a:gd name="connsiteY191" fmla="*/ 117152 h 272108"/>
              <a:gd name="connsiteX192" fmla="*/ 1154 w 271915"/>
              <a:gd name="connsiteY192" fmla="*/ 119266 h 272108"/>
              <a:gd name="connsiteX193" fmla="*/ 906 w 271915"/>
              <a:gd name="connsiteY193" fmla="*/ 121392 h 272108"/>
              <a:gd name="connsiteX194" fmla="*/ 687 w 271915"/>
              <a:gd name="connsiteY194" fmla="*/ 123518 h 272108"/>
              <a:gd name="connsiteX195" fmla="*/ 502 w 271915"/>
              <a:gd name="connsiteY195" fmla="*/ 125644 h 272108"/>
              <a:gd name="connsiteX196" fmla="*/ 352 w 271915"/>
              <a:gd name="connsiteY196" fmla="*/ 127776 h 272108"/>
              <a:gd name="connsiteX197" fmla="*/ 236 w 271915"/>
              <a:gd name="connsiteY197" fmla="*/ 129913 h 272108"/>
              <a:gd name="connsiteX198" fmla="*/ 150 w 271915"/>
              <a:gd name="connsiteY198" fmla="*/ 132051 h 272108"/>
              <a:gd name="connsiteX199" fmla="*/ 98 w 271915"/>
              <a:gd name="connsiteY199" fmla="*/ 134182 h 272108"/>
              <a:gd name="connsiteX200" fmla="*/ 80 w 271915"/>
              <a:gd name="connsiteY200" fmla="*/ 136320 h 272108"/>
              <a:gd name="connsiteX201" fmla="*/ 98 w 271915"/>
              <a:gd name="connsiteY201" fmla="*/ 138457 h 272108"/>
              <a:gd name="connsiteX202" fmla="*/ 150 w 271915"/>
              <a:gd name="connsiteY202" fmla="*/ 140595 h 272108"/>
              <a:gd name="connsiteX203" fmla="*/ 236 w 271915"/>
              <a:gd name="connsiteY203" fmla="*/ 142732 h 272108"/>
              <a:gd name="connsiteX204" fmla="*/ 352 w 271915"/>
              <a:gd name="connsiteY204" fmla="*/ 144864 h 272108"/>
              <a:gd name="connsiteX205" fmla="*/ 502 w 271915"/>
              <a:gd name="connsiteY205" fmla="*/ 146995 h 272108"/>
              <a:gd name="connsiteX206" fmla="*/ 687 w 271915"/>
              <a:gd name="connsiteY206" fmla="*/ 149127 h 272108"/>
              <a:gd name="connsiteX207" fmla="*/ 906 w 271915"/>
              <a:gd name="connsiteY207" fmla="*/ 151253 h 272108"/>
              <a:gd name="connsiteX208" fmla="*/ 1154 w 271915"/>
              <a:gd name="connsiteY208" fmla="*/ 153373 h 272108"/>
              <a:gd name="connsiteX209" fmla="*/ 1437 w 271915"/>
              <a:gd name="connsiteY209" fmla="*/ 155493 h 272108"/>
              <a:gd name="connsiteX210" fmla="*/ 1754 w 271915"/>
              <a:gd name="connsiteY210" fmla="*/ 157608 h 272108"/>
              <a:gd name="connsiteX211" fmla="*/ 2107 w 271915"/>
              <a:gd name="connsiteY211" fmla="*/ 159711 h 272108"/>
              <a:gd name="connsiteX212" fmla="*/ 2493 w 271915"/>
              <a:gd name="connsiteY212" fmla="*/ 161813 h 272108"/>
              <a:gd name="connsiteX213" fmla="*/ 2909 w 271915"/>
              <a:gd name="connsiteY213" fmla="*/ 163910 h 272108"/>
              <a:gd name="connsiteX214" fmla="*/ 3359 w 271915"/>
              <a:gd name="connsiteY214" fmla="*/ 166002 h 272108"/>
              <a:gd name="connsiteX215" fmla="*/ 3839 w 271915"/>
              <a:gd name="connsiteY215" fmla="*/ 168081 h 272108"/>
              <a:gd name="connsiteX216" fmla="*/ 4352 w 271915"/>
              <a:gd name="connsiteY216" fmla="*/ 170155 h 272108"/>
              <a:gd name="connsiteX217" fmla="*/ 4901 w 271915"/>
              <a:gd name="connsiteY217" fmla="*/ 172223 h 272108"/>
              <a:gd name="connsiteX218" fmla="*/ 5484 w 271915"/>
              <a:gd name="connsiteY218" fmla="*/ 174279 h 272108"/>
              <a:gd name="connsiteX219" fmla="*/ 6096 w 271915"/>
              <a:gd name="connsiteY219" fmla="*/ 176327 h 272108"/>
              <a:gd name="connsiteX220" fmla="*/ 6736 w 271915"/>
              <a:gd name="connsiteY220" fmla="*/ 178365 h 272108"/>
              <a:gd name="connsiteX221" fmla="*/ 7412 w 271915"/>
              <a:gd name="connsiteY221" fmla="*/ 180392 h 272108"/>
              <a:gd name="connsiteX222" fmla="*/ 8122 w 271915"/>
              <a:gd name="connsiteY222" fmla="*/ 182409 h 272108"/>
              <a:gd name="connsiteX223" fmla="*/ 8861 w 271915"/>
              <a:gd name="connsiteY223" fmla="*/ 184413 h 272108"/>
              <a:gd name="connsiteX224" fmla="*/ 9629 w 271915"/>
              <a:gd name="connsiteY224" fmla="*/ 186407 h 272108"/>
              <a:gd name="connsiteX225" fmla="*/ 10431 w 271915"/>
              <a:gd name="connsiteY225" fmla="*/ 188387 h 272108"/>
              <a:gd name="connsiteX226" fmla="*/ 11262 w 271915"/>
              <a:gd name="connsiteY226" fmla="*/ 190355 h 272108"/>
              <a:gd name="connsiteX227" fmla="*/ 12128 w 271915"/>
              <a:gd name="connsiteY227" fmla="*/ 192310 h 272108"/>
              <a:gd name="connsiteX228" fmla="*/ 13023 w 271915"/>
              <a:gd name="connsiteY228" fmla="*/ 194251 h 272108"/>
              <a:gd name="connsiteX229" fmla="*/ 13947 w 271915"/>
              <a:gd name="connsiteY229" fmla="*/ 196177 h 272108"/>
              <a:gd name="connsiteX230" fmla="*/ 14899 w 271915"/>
              <a:gd name="connsiteY230" fmla="*/ 198089 h 272108"/>
              <a:gd name="connsiteX231" fmla="*/ 15886 w 271915"/>
              <a:gd name="connsiteY231" fmla="*/ 199985 h 272108"/>
              <a:gd name="connsiteX232" fmla="*/ 16902 w 271915"/>
              <a:gd name="connsiteY232" fmla="*/ 201866 h 272108"/>
              <a:gd name="connsiteX233" fmla="*/ 17941 w 271915"/>
              <a:gd name="connsiteY233" fmla="*/ 203731 h 272108"/>
              <a:gd name="connsiteX234" fmla="*/ 19015 w 271915"/>
              <a:gd name="connsiteY234" fmla="*/ 205579 h 272108"/>
              <a:gd name="connsiteX235" fmla="*/ 20118 w 271915"/>
              <a:gd name="connsiteY235" fmla="*/ 207410 h 272108"/>
              <a:gd name="connsiteX236" fmla="*/ 21249 w 271915"/>
              <a:gd name="connsiteY236" fmla="*/ 209223 h 272108"/>
              <a:gd name="connsiteX237" fmla="*/ 22404 w 271915"/>
              <a:gd name="connsiteY237" fmla="*/ 211019 h 272108"/>
              <a:gd name="connsiteX238" fmla="*/ 23593 w 271915"/>
              <a:gd name="connsiteY238" fmla="*/ 212796 h 272108"/>
              <a:gd name="connsiteX239" fmla="*/ 24805 w 271915"/>
              <a:gd name="connsiteY239" fmla="*/ 214554 h 272108"/>
              <a:gd name="connsiteX240" fmla="*/ 26046 w 271915"/>
              <a:gd name="connsiteY240" fmla="*/ 216292 h 272108"/>
              <a:gd name="connsiteX241" fmla="*/ 27316 w 271915"/>
              <a:gd name="connsiteY241" fmla="*/ 218012 h 272108"/>
              <a:gd name="connsiteX242" fmla="*/ 28615 w 271915"/>
              <a:gd name="connsiteY242" fmla="*/ 219711 h 272108"/>
              <a:gd name="connsiteX243" fmla="*/ 29937 w 271915"/>
              <a:gd name="connsiteY243" fmla="*/ 221389 h 272108"/>
              <a:gd name="connsiteX244" fmla="*/ 31282 w 271915"/>
              <a:gd name="connsiteY244" fmla="*/ 223046 h 272108"/>
              <a:gd name="connsiteX245" fmla="*/ 32656 w 271915"/>
              <a:gd name="connsiteY245" fmla="*/ 224682 h 272108"/>
              <a:gd name="connsiteX246" fmla="*/ 34059 w 271915"/>
              <a:gd name="connsiteY246" fmla="*/ 226296 h 272108"/>
              <a:gd name="connsiteX247" fmla="*/ 35485 w 271915"/>
              <a:gd name="connsiteY247" fmla="*/ 227888 h 272108"/>
              <a:gd name="connsiteX248" fmla="*/ 36934 w 271915"/>
              <a:gd name="connsiteY248" fmla="*/ 229457 h 272108"/>
              <a:gd name="connsiteX249" fmla="*/ 38406 w 271915"/>
              <a:gd name="connsiteY249" fmla="*/ 231004 h 272108"/>
              <a:gd name="connsiteX250" fmla="*/ 39907 w 271915"/>
              <a:gd name="connsiteY250" fmla="*/ 232527 h 272108"/>
              <a:gd name="connsiteX251" fmla="*/ 41425 w 271915"/>
              <a:gd name="connsiteY251" fmla="*/ 234026 h 272108"/>
              <a:gd name="connsiteX252" fmla="*/ 42972 w 271915"/>
              <a:gd name="connsiteY252" fmla="*/ 235501 h 272108"/>
              <a:gd name="connsiteX253" fmla="*/ 44542 w 271915"/>
              <a:gd name="connsiteY253" fmla="*/ 236952 h 272108"/>
              <a:gd name="connsiteX254" fmla="*/ 46130 w 271915"/>
              <a:gd name="connsiteY254" fmla="*/ 238378 h 272108"/>
              <a:gd name="connsiteX255" fmla="*/ 47741 w 271915"/>
              <a:gd name="connsiteY255" fmla="*/ 239779 h 272108"/>
              <a:gd name="connsiteX256" fmla="*/ 49380 w 271915"/>
              <a:gd name="connsiteY256" fmla="*/ 241153 h 272108"/>
              <a:gd name="connsiteX257" fmla="*/ 51037 w 271915"/>
              <a:gd name="connsiteY257" fmla="*/ 242503 h 272108"/>
              <a:gd name="connsiteX258" fmla="*/ 52711 w 271915"/>
              <a:gd name="connsiteY258" fmla="*/ 243826 h 272108"/>
              <a:gd name="connsiteX259" fmla="*/ 54408 w 271915"/>
              <a:gd name="connsiteY259" fmla="*/ 245122 h 272108"/>
              <a:gd name="connsiteX260" fmla="*/ 56128 w 271915"/>
              <a:gd name="connsiteY260" fmla="*/ 246392 h 272108"/>
              <a:gd name="connsiteX261" fmla="*/ 57866 w 271915"/>
              <a:gd name="connsiteY261" fmla="*/ 247635 h 272108"/>
              <a:gd name="connsiteX262" fmla="*/ 59621 w 271915"/>
              <a:gd name="connsiteY262" fmla="*/ 248850 h 272108"/>
              <a:gd name="connsiteX263" fmla="*/ 61399 w 271915"/>
              <a:gd name="connsiteY263" fmla="*/ 250037 h 272108"/>
              <a:gd name="connsiteX264" fmla="*/ 63189 w 271915"/>
              <a:gd name="connsiteY264" fmla="*/ 251197 h 272108"/>
              <a:gd name="connsiteX265" fmla="*/ 65001 w 271915"/>
              <a:gd name="connsiteY265" fmla="*/ 252327 h 272108"/>
              <a:gd name="connsiteX266" fmla="*/ 66831 w 271915"/>
              <a:gd name="connsiteY266" fmla="*/ 253429 h 272108"/>
              <a:gd name="connsiteX267" fmla="*/ 68679 w 271915"/>
              <a:gd name="connsiteY267" fmla="*/ 254503 h 272108"/>
              <a:gd name="connsiteX268" fmla="*/ 70543 w 271915"/>
              <a:gd name="connsiteY268" fmla="*/ 255547 h 272108"/>
              <a:gd name="connsiteX269" fmla="*/ 72425 w 271915"/>
              <a:gd name="connsiteY269" fmla="*/ 256562 h 272108"/>
              <a:gd name="connsiteX270" fmla="*/ 74319 w 271915"/>
              <a:gd name="connsiteY270" fmla="*/ 257547 h 272108"/>
              <a:gd name="connsiteX271" fmla="*/ 76229 w 271915"/>
              <a:gd name="connsiteY271" fmla="*/ 258503 h 272108"/>
              <a:gd name="connsiteX272" fmla="*/ 78152 w 271915"/>
              <a:gd name="connsiteY272" fmla="*/ 259428 h 272108"/>
              <a:gd name="connsiteX273" fmla="*/ 80091 w 271915"/>
              <a:gd name="connsiteY273" fmla="*/ 260322 h 272108"/>
              <a:gd name="connsiteX274" fmla="*/ 82048 w 271915"/>
              <a:gd name="connsiteY274" fmla="*/ 261187 h 272108"/>
              <a:gd name="connsiteX275" fmla="*/ 84011 w 271915"/>
              <a:gd name="connsiteY275" fmla="*/ 262020 h 272108"/>
              <a:gd name="connsiteX276" fmla="*/ 85991 w 271915"/>
              <a:gd name="connsiteY276" fmla="*/ 262822 h 272108"/>
              <a:gd name="connsiteX277" fmla="*/ 87983 w 271915"/>
              <a:gd name="connsiteY277" fmla="*/ 263593 h 272108"/>
              <a:gd name="connsiteX278" fmla="*/ 89986 w 271915"/>
              <a:gd name="connsiteY278" fmla="*/ 264333 h 272108"/>
              <a:gd name="connsiteX279" fmla="*/ 92001 w 271915"/>
              <a:gd name="connsiteY279" fmla="*/ 265041 h 272108"/>
              <a:gd name="connsiteX280" fmla="*/ 94027 w 271915"/>
              <a:gd name="connsiteY280" fmla="*/ 265717 h 272108"/>
              <a:gd name="connsiteX281" fmla="*/ 96065 w 271915"/>
              <a:gd name="connsiteY281" fmla="*/ 266362 h 272108"/>
              <a:gd name="connsiteX282" fmla="*/ 98108 w 271915"/>
              <a:gd name="connsiteY282" fmla="*/ 266974 h 272108"/>
              <a:gd name="connsiteX283" fmla="*/ 100163 w 271915"/>
              <a:gd name="connsiteY283" fmla="*/ 267554 h 272108"/>
              <a:gd name="connsiteX284" fmla="*/ 102230 w 271915"/>
              <a:gd name="connsiteY284" fmla="*/ 268102 h 272108"/>
              <a:gd name="connsiteX285" fmla="*/ 104302 w 271915"/>
              <a:gd name="connsiteY285" fmla="*/ 268617 h 272108"/>
              <a:gd name="connsiteX286" fmla="*/ 106381 w 271915"/>
              <a:gd name="connsiteY286" fmla="*/ 269100 h 272108"/>
              <a:gd name="connsiteX287" fmla="*/ 108470 w 271915"/>
              <a:gd name="connsiteY287" fmla="*/ 269549 h 272108"/>
              <a:gd name="connsiteX288" fmla="*/ 110566 w 271915"/>
              <a:gd name="connsiteY288" fmla="*/ 269966 h 272108"/>
              <a:gd name="connsiteX289" fmla="*/ 112667 w 271915"/>
              <a:gd name="connsiteY289" fmla="*/ 270351 h 272108"/>
              <a:gd name="connsiteX290" fmla="*/ 114774 w 271915"/>
              <a:gd name="connsiteY290" fmla="*/ 270701 h 272108"/>
              <a:gd name="connsiteX291" fmla="*/ 116887 w 271915"/>
              <a:gd name="connsiteY291" fmla="*/ 271019 h 272108"/>
              <a:gd name="connsiteX292" fmla="*/ 119000 w 271915"/>
              <a:gd name="connsiteY292" fmla="*/ 271304 h 272108"/>
              <a:gd name="connsiteX293" fmla="*/ 121124 w 271915"/>
              <a:gd name="connsiteY293" fmla="*/ 271554 h 272108"/>
              <a:gd name="connsiteX294" fmla="*/ 123249 w 271915"/>
              <a:gd name="connsiteY294" fmla="*/ 271772 h 272108"/>
              <a:gd name="connsiteX295" fmla="*/ 125373 w 271915"/>
              <a:gd name="connsiteY295" fmla="*/ 271957 h 272108"/>
              <a:gd name="connsiteX296" fmla="*/ 127503 w 271915"/>
              <a:gd name="connsiteY296" fmla="*/ 272108 h 272108"/>
              <a:gd name="connsiteX297" fmla="*/ 129639 w 271915"/>
              <a:gd name="connsiteY297" fmla="*/ 272225 h 272108"/>
              <a:gd name="connsiteX298" fmla="*/ 131769 w 271915"/>
              <a:gd name="connsiteY298" fmla="*/ 272309 h 272108"/>
              <a:gd name="connsiteX299" fmla="*/ 133905 w 271915"/>
              <a:gd name="connsiteY299" fmla="*/ 272360 h 272108"/>
              <a:gd name="connsiteX300" fmla="*/ 136041 w 271915"/>
              <a:gd name="connsiteY300" fmla="*/ 272376 h 272108"/>
              <a:gd name="connsiteX301" fmla="*/ 138177 w 271915"/>
              <a:gd name="connsiteY301" fmla="*/ 272360 h 272108"/>
              <a:gd name="connsiteX302" fmla="*/ 140313 w 271915"/>
              <a:gd name="connsiteY302" fmla="*/ 272309 h 272108"/>
              <a:gd name="connsiteX303" fmla="*/ 142443 w 271915"/>
              <a:gd name="connsiteY303" fmla="*/ 272225 h 272108"/>
              <a:gd name="connsiteX304" fmla="*/ 144579 w 271915"/>
              <a:gd name="connsiteY304" fmla="*/ 272108 h 272108"/>
              <a:gd name="connsiteX305" fmla="*/ 146709 w 271915"/>
              <a:gd name="connsiteY305" fmla="*/ 271957 h 272108"/>
              <a:gd name="connsiteX306" fmla="*/ 148834 w 271915"/>
              <a:gd name="connsiteY306" fmla="*/ 271772 h 272108"/>
              <a:gd name="connsiteX307" fmla="*/ 150958 w 271915"/>
              <a:gd name="connsiteY307" fmla="*/ 271554 h 272108"/>
              <a:gd name="connsiteX308" fmla="*/ 153083 w 271915"/>
              <a:gd name="connsiteY308" fmla="*/ 271304 h 272108"/>
              <a:gd name="connsiteX309" fmla="*/ 155195 w 271915"/>
              <a:gd name="connsiteY309" fmla="*/ 271019 h 272108"/>
              <a:gd name="connsiteX310" fmla="*/ 157308 w 271915"/>
              <a:gd name="connsiteY310" fmla="*/ 270701 h 272108"/>
              <a:gd name="connsiteX311" fmla="*/ 159415 w 271915"/>
              <a:gd name="connsiteY311" fmla="*/ 270351 h 272108"/>
              <a:gd name="connsiteX312" fmla="*/ 161517 w 271915"/>
              <a:gd name="connsiteY312" fmla="*/ 269966 h 272108"/>
              <a:gd name="connsiteX313" fmla="*/ 163612 w 271915"/>
              <a:gd name="connsiteY313" fmla="*/ 269549 h 272108"/>
              <a:gd name="connsiteX314" fmla="*/ 165702 w 271915"/>
              <a:gd name="connsiteY314" fmla="*/ 269100 h 272108"/>
              <a:gd name="connsiteX315" fmla="*/ 167780 w 271915"/>
              <a:gd name="connsiteY315" fmla="*/ 268617 h 272108"/>
              <a:gd name="connsiteX316" fmla="*/ 169852 w 271915"/>
              <a:gd name="connsiteY316" fmla="*/ 268102 h 272108"/>
              <a:gd name="connsiteX317" fmla="*/ 171919 w 271915"/>
              <a:gd name="connsiteY317" fmla="*/ 267554 h 272108"/>
              <a:gd name="connsiteX318" fmla="*/ 173974 w 271915"/>
              <a:gd name="connsiteY318" fmla="*/ 266974 h 272108"/>
              <a:gd name="connsiteX319" fmla="*/ 176018 w 271915"/>
              <a:gd name="connsiteY319" fmla="*/ 266362 h 272108"/>
              <a:gd name="connsiteX320" fmla="*/ 178056 w 271915"/>
              <a:gd name="connsiteY320" fmla="*/ 265717 h 272108"/>
              <a:gd name="connsiteX321" fmla="*/ 180082 w 271915"/>
              <a:gd name="connsiteY321" fmla="*/ 265041 h 272108"/>
              <a:gd name="connsiteX322" fmla="*/ 182097 w 271915"/>
              <a:gd name="connsiteY322" fmla="*/ 264333 h 272108"/>
              <a:gd name="connsiteX323" fmla="*/ 184100 w 271915"/>
              <a:gd name="connsiteY323" fmla="*/ 263593 h 272108"/>
              <a:gd name="connsiteX324" fmla="*/ 186091 w 271915"/>
              <a:gd name="connsiteY324" fmla="*/ 262822 h 272108"/>
              <a:gd name="connsiteX325" fmla="*/ 188071 w 271915"/>
              <a:gd name="connsiteY325" fmla="*/ 262020 h 272108"/>
              <a:gd name="connsiteX326" fmla="*/ 190034 w 271915"/>
              <a:gd name="connsiteY326" fmla="*/ 261187 h 272108"/>
              <a:gd name="connsiteX327" fmla="*/ 191991 w 271915"/>
              <a:gd name="connsiteY327" fmla="*/ 260322 h 272108"/>
              <a:gd name="connsiteX328" fmla="*/ 193931 w 271915"/>
              <a:gd name="connsiteY328" fmla="*/ 259428 h 272108"/>
              <a:gd name="connsiteX329" fmla="*/ 195853 w 271915"/>
              <a:gd name="connsiteY329" fmla="*/ 258503 h 272108"/>
              <a:gd name="connsiteX330" fmla="*/ 197764 w 271915"/>
              <a:gd name="connsiteY330" fmla="*/ 257547 h 272108"/>
              <a:gd name="connsiteX331" fmla="*/ 199657 w 271915"/>
              <a:gd name="connsiteY331" fmla="*/ 256562 h 272108"/>
              <a:gd name="connsiteX332" fmla="*/ 201539 w 271915"/>
              <a:gd name="connsiteY332" fmla="*/ 255547 h 272108"/>
              <a:gd name="connsiteX333" fmla="*/ 203404 w 271915"/>
              <a:gd name="connsiteY333" fmla="*/ 254503 h 272108"/>
              <a:gd name="connsiteX334" fmla="*/ 205251 w 271915"/>
              <a:gd name="connsiteY334" fmla="*/ 253429 h 272108"/>
              <a:gd name="connsiteX335" fmla="*/ 207081 w 271915"/>
              <a:gd name="connsiteY335" fmla="*/ 252327 h 272108"/>
              <a:gd name="connsiteX336" fmla="*/ 208888 w 271915"/>
              <a:gd name="connsiteY336" fmla="*/ 251197 h 272108"/>
              <a:gd name="connsiteX337" fmla="*/ 210683 w 271915"/>
              <a:gd name="connsiteY337" fmla="*/ 250037 h 272108"/>
              <a:gd name="connsiteX338" fmla="*/ 212461 w 271915"/>
              <a:gd name="connsiteY338" fmla="*/ 248850 h 272108"/>
              <a:gd name="connsiteX339" fmla="*/ 214216 w 271915"/>
              <a:gd name="connsiteY339" fmla="*/ 247635 h 272108"/>
              <a:gd name="connsiteX340" fmla="*/ 215954 w 271915"/>
              <a:gd name="connsiteY340" fmla="*/ 246392 h 272108"/>
              <a:gd name="connsiteX341" fmla="*/ 217674 w 271915"/>
              <a:gd name="connsiteY341" fmla="*/ 245122 h 272108"/>
              <a:gd name="connsiteX342" fmla="*/ 219372 w 271915"/>
              <a:gd name="connsiteY342" fmla="*/ 243826 h 272108"/>
              <a:gd name="connsiteX343" fmla="*/ 221046 w 271915"/>
              <a:gd name="connsiteY343" fmla="*/ 242503 h 272108"/>
              <a:gd name="connsiteX344" fmla="*/ 222702 w 271915"/>
              <a:gd name="connsiteY344" fmla="*/ 241153 h 272108"/>
              <a:gd name="connsiteX345" fmla="*/ 224336 w 271915"/>
              <a:gd name="connsiteY345" fmla="*/ 239779 h 272108"/>
              <a:gd name="connsiteX346" fmla="*/ 225953 w 271915"/>
              <a:gd name="connsiteY346" fmla="*/ 238378 h 272108"/>
              <a:gd name="connsiteX347" fmla="*/ 227540 w 271915"/>
              <a:gd name="connsiteY347" fmla="*/ 236952 h 272108"/>
              <a:gd name="connsiteX348" fmla="*/ 229110 w 271915"/>
              <a:gd name="connsiteY348" fmla="*/ 235501 h 272108"/>
              <a:gd name="connsiteX349" fmla="*/ 230657 w 271915"/>
              <a:gd name="connsiteY349" fmla="*/ 234026 h 272108"/>
              <a:gd name="connsiteX350" fmla="*/ 232176 w 271915"/>
              <a:gd name="connsiteY350" fmla="*/ 232527 h 272108"/>
              <a:gd name="connsiteX351" fmla="*/ 233676 w 271915"/>
              <a:gd name="connsiteY351" fmla="*/ 231004 h 272108"/>
              <a:gd name="connsiteX352" fmla="*/ 235149 w 271915"/>
              <a:gd name="connsiteY352" fmla="*/ 229457 h 272108"/>
              <a:gd name="connsiteX353" fmla="*/ 236598 w 271915"/>
              <a:gd name="connsiteY353" fmla="*/ 227888 h 272108"/>
              <a:gd name="connsiteX354" fmla="*/ 238023 w 271915"/>
              <a:gd name="connsiteY354" fmla="*/ 226296 h 272108"/>
              <a:gd name="connsiteX355" fmla="*/ 239426 w 271915"/>
              <a:gd name="connsiteY355" fmla="*/ 224682 h 272108"/>
              <a:gd name="connsiteX356" fmla="*/ 240800 w 271915"/>
              <a:gd name="connsiteY356" fmla="*/ 223046 h 272108"/>
              <a:gd name="connsiteX357" fmla="*/ 242145 w 271915"/>
              <a:gd name="connsiteY357" fmla="*/ 221389 h 272108"/>
              <a:gd name="connsiteX358" fmla="*/ 243467 w 271915"/>
              <a:gd name="connsiteY358" fmla="*/ 219711 h 272108"/>
              <a:gd name="connsiteX359" fmla="*/ 244766 w 271915"/>
              <a:gd name="connsiteY359" fmla="*/ 218012 h 272108"/>
              <a:gd name="connsiteX360" fmla="*/ 246036 w 271915"/>
              <a:gd name="connsiteY360" fmla="*/ 216292 h 272108"/>
              <a:gd name="connsiteX361" fmla="*/ 247277 w 271915"/>
              <a:gd name="connsiteY361" fmla="*/ 214554 h 272108"/>
              <a:gd name="connsiteX362" fmla="*/ 248490 w 271915"/>
              <a:gd name="connsiteY362" fmla="*/ 212796 h 272108"/>
              <a:gd name="connsiteX363" fmla="*/ 249673 w 271915"/>
              <a:gd name="connsiteY363" fmla="*/ 211019 h 272108"/>
              <a:gd name="connsiteX364" fmla="*/ 250833 w 271915"/>
              <a:gd name="connsiteY364" fmla="*/ 209223 h 272108"/>
              <a:gd name="connsiteX365" fmla="*/ 251965 w 271915"/>
              <a:gd name="connsiteY365" fmla="*/ 207410 h 272108"/>
              <a:gd name="connsiteX366" fmla="*/ 253067 w 271915"/>
              <a:gd name="connsiteY366" fmla="*/ 205579 h 272108"/>
              <a:gd name="connsiteX367" fmla="*/ 254141 w 271915"/>
              <a:gd name="connsiteY367" fmla="*/ 203731 h 272108"/>
              <a:gd name="connsiteX368" fmla="*/ 255180 w 271915"/>
              <a:gd name="connsiteY368" fmla="*/ 201866 h 272108"/>
              <a:gd name="connsiteX369" fmla="*/ 256196 w 271915"/>
              <a:gd name="connsiteY369" fmla="*/ 199985 h 272108"/>
              <a:gd name="connsiteX370" fmla="*/ 257178 w 271915"/>
              <a:gd name="connsiteY370" fmla="*/ 198089 h 272108"/>
              <a:gd name="connsiteX371" fmla="*/ 258136 w 271915"/>
              <a:gd name="connsiteY371" fmla="*/ 196177 h 272108"/>
              <a:gd name="connsiteX372" fmla="*/ 259059 w 271915"/>
              <a:gd name="connsiteY372" fmla="*/ 194251 h 272108"/>
              <a:gd name="connsiteX373" fmla="*/ 259954 w 271915"/>
              <a:gd name="connsiteY373" fmla="*/ 192310 h 272108"/>
              <a:gd name="connsiteX374" fmla="*/ 260814 w 271915"/>
              <a:gd name="connsiteY374" fmla="*/ 190355 h 272108"/>
              <a:gd name="connsiteX375" fmla="*/ 261651 w 271915"/>
              <a:gd name="connsiteY375" fmla="*/ 188387 h 272108"/>
              <a:gd name="connsiteX376" fmla="*/ 262454 w 271915"/>
              <a:gd name="connsiteY376" fmla="*/ 186407 h 272108"/>
              <a:gd name="connsiteX377" fmla="*/ 263222 w 271915"/>
              <a:gd name="connsiteY377" fmla="*/ 184413 h 272108"/>
              <a:gd name="connsiteX378" fmla="*/ 263961 w 271915"/>
              <a:gd name="connsiteY378" fmla="*/ 182409 h 272108"/>
              <a:gd name="connsiteX379" fmla="*/ 264671 w 271915"/>
              <a:gd name="connsiteY379" fmla="*/ 180392 h 272108"/>
              <a:gd name="connsiteX380" fmla="*/ 265346 w 271915"/>
              <a:gd name="connsiteY380" fmla="*/ 178365 h 272108"/>
              <a:gd name="connsiteX381" fmla="*/ 265987 w 271915"/>
              <a:gd name="connsiteY381" fmla="*/ 176327 h 272108"/>
              <a:gd name="connsiteX382" fmla="*/ 266599 w 271915"/>
              <a:gd name="connsiteY382" fmla="*/ 174279 h 272108"/>
              <a:gd name="connsiteX383" fmla="*/ 267182 w 271915"/>
              <a:gd name="connsiteY383" fmla="*/ 172223 h 272108"/>
              <a:gd name="connsiteX384" fmla="*/ 267730 w 271915"/>
              <a:gd name="connsiteY384" fmla="*/ 170155 h 272108"/>
              <a:gd name="connsiteX385" fmla="*/ 268244 w 271915"/>
              <a:gd name="connsiteY385" fmla="*/ 168081 h 272108"/>
              <a:gd name="connsiteX386" fmla="*/ 268723 w 271915"/>
              <a:gd name="connsiteY386" fmla="*/ 166002 h 272108"/>
              <a:gd name="connsiteX387" fmla="*/ 269173 w 271915"/>
              <a:gd name="connsiteY387" fmla="*/ 163910 h 272108"/>
              <a:gd name="connsiteX388" fmla="*/ 269589 w 271915"/>
              <a:gd name="connsiteY388" fmla="*/ 161813 h 272108"/>
              <a:gd name="connsiteX389" fmla="*/ 269976 w 271915"/>
              <a:gd name="connsiteY389" fmla="*/ 159711 h 272108"/>
              <a:gd name="connsiteX390" fmla="*/ 270322 w 271915"/>
              <a:gd name="connsiteY390" fmla="*/ 157608 h 272108"/>
              <a:gd name="connsiteX391" fmla="*/ 270640 w 271915"/>
              <a:gd name="connsiteY391" fmla="*/ 155493 h 272108"/>
              <a:gd name="connsiteX392" fmla="*/ 270928 w 271915"/>
              <a:gd name="connsiteY392" fmla="*/ 153373 h 272108"/>
              <a:gd name="connsiteX393" fmla="*/ 271177 w 271915"/>
              <a:gd name="connsiteY393" fmla="*/ 151253 h 272108"/>
              <a:gd name="connsiteX394" fmla="*/ 271396 w 271915"/>
              <a:gd name="connsiteY394" fmla="*/ 149127 h 272108"/>
              <a:gd name="connsiteX395" fmla="*/ 271581 w 271915"/>
              <a:gd name="connsiteY395" fmla="*/ 146995 h 272108"/>
              <a:gd name="connsiteX396" fmla="*/ 271731 w 271915"/>
              <a:gd name="connsiteY396" fmla="*/ 144864 h 272108"/>
              <a:gd name="connsiteX397" fmla="*/ 271846 w 271915"/>
              <a:gd name="connsiteY397" fmla="*/ 142732 h 272108"/>
              <a:gd name="connsiteX398" fmla="*/ 271933 w 271915"/>
              <a:gd name="connsiteY398" fmla="*/ 140595 h 272108"/>
              <a:gd name="connsiteX399" fmla="*/ 271985 w 271915"/>
              <a:gd name="connsiteY399" fmla="*/ 138457 h 272108"/>
              <a:gd name="connsiteX400" fmla="*/ 271996 w 271915"/>
              <a:gd name="connsiteY400" fmla="*/ 136320 h 272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</a:cxnLst>
            <a:rect l="l" t="t" r="r" b="b"/>
            <a:pathLst>
              <a:path w="271915" h="272108">
                <a:moveTo>
                  <a:pt x="271996" y="136320"/>
                </a:moveTo>
                <a:cubicBezTo>
                  <a:pt x="271996" y="135609"/>
                  <a:pt x="271991" y="134899"/>
                  <a:pt x="271985" y="134182"/>
                </a:cubicBezTo>
                <a:cubicBezTo>
                  <a:pt x="271973" y="133472"/>
                  <a:pt x="271956" y="132761"/>
                  <a:pt x="271933" y="132051"/>
                </a:cubicBezTo>
                <a:cubicBezTo>
                  <a:pt x="271910" y="131334"/>
                  <a:pt x="271881" y="130624"/>
                  <a:pt x="271846" y="129913"/>
                </a:cubicBezTo>
                <a:cubicBezTo>
                  <a:pt x="271812" y="129203"/>
                  <a:pt x="271777" y="128492"/>
                  <a:pt x="271731" y="127776"/>
                </a:cubicBezTo>
                <a:cubicBezTo>
                  <a:pt x="271685" y="127065"/>
                  <a:pt x="271638" y="126355"/>
                  <a:pt x="271581" y="125644"/>
                </a:cubicBezTo>
                <a:cubicBezTo>
                  <a:pt x="271523" y="124939"/>
                  <a:pt x="271465" y="124229"/>
                  <a:pt x="271396" y="123518"/>
                </a:cubicBezTo>
                <a:cubicBezTo>
                  <a:pt x="271327" y="122808"/>
                  <a:pt x="271257" y="122097"/>
                  <a:pt x="271177" y="121392"/>
                </a:cubicBezTo>
                <a:cubicBezTo>
                  <a:pt x="271102" y="120682"/>
                  <a:pt x="271015" y="119977"/>
                  <a:pt x="270928" y="119266"/>
                </a:cubicBezTo>
                <a:cubicBezTo>
                  <a:pt x="270836" y="118562"/>
                  <a:pt x="270744" y="117857"/>
                  <a:pt x="270640" y="117152"/>
                </a:cubicBezTo>
                <a:cubicBezTo>
                  <a:pt x="270542" y="116447"/>
                  <a:pt x="270438" y="115742"/>
                  <a:pt x="270322" y="115038"/>
                </a:cubicBezTo>
                <a:cubicBezTo>
                  <a:pt x="270213" y="114333"/>
                  <a:pt x="270097" y="113634"/>
                  <a:pt x="269976" y="112929"/>
                </a:cubicBezTo>
                <a:cubicBezTo>
                  <a:pt x="269855" y="112230"/>
                  <a:pt x="269722" y="111525"/>
                  <a:pt x="269589" y="110826"/>
                </a:cubicBezTo>
                <a:cubicBezTo>
                  <a:pt x="269456" y="110127"/>
                  <a:pt x="269318" y="109428"/>
                  <a:pt x="269173" y="108729"/>
                </a:cubicBezTo>
                <a:cubicBezTo>
                  <a:pt x="269029" y="108036"/>
                  <a:pt x="268879" y="107337"/>
                  <a:pt x="268723" y="106644"/>
                </a:cubicBezTo>
                <a:cubicBezTo>
                  <a:pt x="268567" y="105945"/>
                  <a:pt x="268411" y="105252"/>
                  <a:pt x="268244" y="104558"/>
                </a:cubicBezTo>
                <a:cubicBezTo>
                  <a:pt x="268077" y="103865"/>
                  <a:pt x="267903" y="103178"/>
                  <a:pt x="267730" y="102484"/>
                </a:cubicBezTo>
                <a:cubicBezTo>
                  <a:pt x="267551" y="101797"/>
                  <a:pt x="267367" y="101109"/>
                  <a:pt x="267182" y="100422"/>
                </a:cubicBezTo>
                <a:cubicBezTo>
                  <a:pt x="266991" y="99735"/>
                  <a:pt x="266801" y="99047"/>
                  <a:pt x="266599" y="98365"/>
                </a:cubicBezTo>
                <a:cubicBezTo>
                  <a:pt x="266402" y="97678"/>
                  <a:pt x="266200" y="96996"/>
                  <a:pt x="265987" y="96315"/>
                </a:cubicBezTo>
                <a:cubicBezTo>
                  <a:pt x="265779" y="95633"/>
                  <a:pt x="265565" y="94957"/>
                  <a:pt x="265346" y="94275"/>
                </a:cubicBezTo>
                <a:cubicBezTo>
                  <a:pt x="265127" y="93600"/>
                  <a:pt x="264902" y="92924"/>
                  <a:pt x="264671" y="92253"/>
                </a:cubicBezTo>
                <a:cubicBezTo>
                  <a:pt x="264440" y="91578"/>
                  <a:pt x="264203" y="90907"/>
                  <a:pt x="263961" y="90232"/>
                </a:cubicBezTo>
                <a:cubicBezTo>
                  <a:pt x="263718" y="89561"/>
                  <a:pt x="263476" y="88897"/>
                  <a:pt x="263222" y="88227"/>
                </a:cubicBezTo>
                <a:cubicBezTo>
                  <a:pt x="262968" y="87563"/>
                  <a:pt x="262714" y="86898"/>
                  <a:pt x="262454" y="86234"/>
                </a:cubicBezTo>
                <a:cubicBezTo>
                  <a:pt x="262188" y="85575"/>
                  <a:pt x="261923" y="84911"/>
                  <a:pt x="261651" y="84258"/>
                </a:cubicBezTo>
                <a:cubicBezTo>
                  <a:pt x="261380" y="83600"/>
                  <a:pt x="261097" y="82941"/>
                  <a:pt x="260814" y="82288"/>
                </a:cubicBezTo>
                <a:cubicBezTo>
                  <a:pt x="260532" y="81636"/>
                  <a:pt x="260249" y="80983"/>
                  <a:pt x="259954" y="80330"/>
                </a:cubicBezTo>
                <a:cubicBezTo>
                  <a:pt x="259660" y="79683"/>
                  <a:pt x="259360" y="79036"/>
                  <a:pt x="259059" y="78395"/>
                </a:cubicBezTo>
                <a:cubicBezTo>
                  <a:pt x="258754" y="77748"/>
                  <a:pt x="258448" y="77106"/>
                  <a:pt x="258136" y="76465"/>
                </a:cubicBezTo>
                <a:cubicBezTo>
                  <a:pt x="257824" y="75824"/>
                  <a:pt x="257501" y="75188"/>
                  <a:pt x="257178" y="74553"/>
                </a:cubicBezTo>
                <a:cubicBezTo>
                  <a:pt x="256860" y="73918"/>
                  <a:pt x="256531" y="73288"/>
                  <a:pt x="256196" y="72658"/>
                </a:cubicBezTo>
                <a:cubicBezTo>
                  <a:pt x="255861" y="72029"/>
                  <a:pt x="255527" y="71399"/>
                  <a:pt x="255180" y="70775"/>
                </a:cubicBezTo>
                <a:cubicBezTo>
                  <a:pt x="254840" y="70151"/>
                  <a:pt x="254493" y="69533"/>
                  <a:pt x="254141" y="68909"/>
                </a:cubicBezTo>
                <a:cubicBezTo>
                  <a:pt x="253783" y="68291"/>
                  <a:pt x="253425" y="67679"/>
                  <a:pt x="253067" y="67066"/>
                </a:cubicBezTo>
                <a:cubicBezTo>
                  <a:pt x="252704" y="66448"/>
                  <a:pt x="252334" y="65841"/>
                  <a:pt x="251965" y="65235"/>
                </a:cubicBezTo>
                <a:cubicBezTo>
                  <a:pt x="251589" y="64628"/>
                  <a:pt x="251214" y="64022"/>
                  <a:pt x="250833" y="63421"/>
                </a:cubicBezTo>
                <a:cubicBezTo>
                  <a:pt x="250452" y="62820"/>
                  <a:pt x="250065" y="62219"/>
                  <a:pt x="249673" y="61624"/>
                </a:cubicBezTo>
                <a:cubicBezTo>
                  <a:pt x="249286" y="61029"/>
                  <a:pt x="248888" y="60434"/>
                  <a:pt x="248490" y="59845"/>
                </a:cubicBezTo>
                <a:cubicBezTo>
                  <a:pt x="248091" y="59256"/>
                  <a:pt x="247687" y="58672"/>
                  <a:pt x="247277" y="58089"/>
                </a:cubicBezTo>
                <a:cubicBezTo>
                  <a:pt x="246867" y="57505"/>
                  <a:pt x="246452" y="56928"/>
                  <a:pt x="246036" y="56350"/>
                </a:cubicBezTo>
                <a:cubicBezTo>
                  <a:pt x="245615" y="55772"/>
                  <a:pt x="245193" y="55200"/>
                  <a:pt x="244766" y="54628"/>
                </a:cubicBezTo>
                <a:cubicBezTo>
                  <a:pt x="244339" y="54062"/>
                  <a:pt x="243906" y="53496"/>
                  <a:pt x="243467" y="52930"/>
                </a:cubicBezTo>
                <a:cubicBezTo>
                  <a:pt x="243034" y="52370"/>
                  <a:pt x="242590" y="51809"/>
                  <a:pt x="242145" y="51255"/>
                </a:cubicBezTo>
                <a:cubicBezTo>
                  <a:pt x="241701" y="50700"/>
                  <a:pt x="241250" y="50146"/>
                  <a:pt x="240800" y="49597"/>
                </a:cubicBezTo>
                <a:cubicBezTo>
                  <a:pt x="240344" y="49048"/>
                  <a:pt x="239888" y="48505"/>
                  <a:pt x="239426" y="47962"/>
                </a:cubicBezTo>
                <a:cubicBezTo>
                  <a:pt x="238964" y="47419"/>
                  <a:pt x="238497" y="46882"/>
                  <a:pt x="238023" y="46344"/>
                </a:cubicBezTo>
                <a:cubicBezTo>
                  <a:pt x="237556" y="45813"/>
                  <a:pt x="237077" y="45281"/>
                  <a:pt x="236598" y="44756"/>
                </a:cubicBezTo>
                <a:cubicBezTo>
                  <a:pt x="236118" y="44230"/>
                  <a:pt x="235639" y="43704"/>
                  <a:pt x="235149" y="43184"/>
                </a:cubicBezTo>
                <a:cubicBezTo>
                  <a:pt x="234664" y="42664"/>
                  <a:pt x="234173" y="42150"/>
                  <a:pt x="233676" y="41636"/>
                </a:cubicBezTo>
                <a:cubicBezTo>
                  <a:pt x="233180" y="41128"/>
                  <a:pt x="232684" y="40619"/>
                  <a:pt x="232176" y="40117"/>
                </a:cubicBezTo>
                <a:cubicBezTo>
                  <a:pt x="231673" y="39614"/>
                  <a:pt x="231165" y="39112"/>
                  <a:pt x="230657" y="38615"/>
                </a:cubicBezTo>
                <a:cubicBezTo>
                  <a:pt x="230144" y="38124"/>
                  <a:pt x="229630" y="37627"/>
                  <a:pt x="229110" y="37142"/>
                </a:cubicBezTo>
                <a:cubicBezTo>
                  <a:pt x="228591" y="36656"/>
                  <a:pt x="228071" y="36171"/>
                  <a:pt x="227540" y="35692"/>
                </a:cubicBezTo>
                <a:cubicBezTo>
                  <a:pt x="227015" y="35212"/>
                  <a:pt x="226484" y="34739"/>
                  <a:pt x="225953" y="34265"/>
                </a:cubicBezTo>
                <a:cubicBezTo>
                  <a:pt x="225416" y="33791"/>
                  <a:pt x="224879" y="33329"/>
                  <a:pt x="224336" y="32867"/>
                </a:cubicBezTo>
                <a:cubicBezTo>
                  <a:pt x="223799" y="32399"/>
                  <a:pt x="223251" y="31943"/>
                  <a:pt x="222702" y="31492"/>
                </a:cubicBezTo>
                <a:cubicBezTo>
                  <a:pt x="222154" y="31036"/>
                  <a:pt x="221606" y="30585"/>
                  <a:pt x="221046" y="30140"/>
                </a:cubicBezTo>
                <a:cubicBezTo>
                  <a:pt x="220491" y="29695"/>
                  <a:pt x="219931" y="29256"/>
                  <a:pt x="219372" y="28817"/>
                </a:cubicBezTo>
                <a:cubicBezTo>
                  <a:pt x="218806" y="28378"/>
                  <a:pt x="218240" y="27951"/>
                  <a:pt x="217674" y="27523"/>
                </a:cubicBezTo>
                <a:cubicBezTo>
                  <a:pt x="217103" y="27090"/>
                  <a:pt x="216531" y="26668"/>
                  <a:pt x="215954" y="26252"/>
                </a:cubicBezTo>
                <a:cubicBezTo>
                  <a:pt x="215377" y="25831"/>
                  <a:pt x="214799" y="25420"/>
                  <a:pt x="214216" y="25010"/>
                </a:cubicBezTo>
                <a:cubicBezTo>
                  <a:pt x="213633" y="24600"/>
                  <a:pt x="213050" y="24196"/>
                  <a:pt x="212461" y="23791"/>
                </a:cubicBezTo>
                <a:cubicBezTo>
                  <a:pt x="211873" y="23393"/>
                  <a:pt x="211278" y="22994"/>
                  <a:pt x="210683" y="22607"/>
                </a:cubicBezTo>
                <a:cubicBezTo>
                  <a:pt x="210089" y="22214"/>
                  <a:pt x="209494" y="21827"/>
                  <a:pt x="208888" y="21446"/>
                </a:cubicBezTo>
                <a:cubicBezTo>
                  <a:pt x="208288" y="21065"/>
                  <a:pt x="207687" y="20689"/>
                  <a:pt x="207081" y="20314"/>
                </a:cubicBezTo>
                <a:cubicBezTo>
                  <a:pt x="206469" y="19944"/>
                  <a:pt x="205863" y="19574"/>
                  <a:pt x="205251" y="19216"/>
                </a:cubicBezTo>
                <a:cubicBezTo>
                  <a:pt x="204634" y="18852"/>
                  <a:pt x="204022" y="18494"/>
                  <a:pt x="203404" y="18141"/>
                </a:cubicBezTo>
                <a:cubicBezTo>
                  <a:pt x="202786" y="17789"/>
                  <a:pt x="202163" y="17437"/>
                  <a:pt x="201539" y="17096"/>
                </a:cubicBezTo>
                <a:cubicBezTo>
                  <a:pt x="200916" y="16755"/>
                  <a:pt x="200287" y="16414"/>
                  <a:pt x="199657" y="16079"/>
                </a:cubicBezTo>
                <a:cubicBezTo>
                  <a:pt x="199028" y="15750"/>
                  <a:pt x="198399" y="15421"/>
                  <a:pt x="197764" y="15097"/>
                </a:cubicBezTo>
                <a:cubicBezTo>
                  <a:pt x="197129" y="14774"/>
                  <a:pt x="196494" y="14456"/>
                  <a:pt x="195853" y="14138"/>
                </a:cubicBezTo>
                <a:cubicBezTo>
                  <a:pt x="195212" y="13826"/>
                  <a:pt x="194572" y="13520"/>
                  <a:pt x="193931" y="13214"/>
                </a:cubicBezTo>
                <a:cubicBezTo>
                  <a:pt x="193284" y="12913"/>
                  <a:pt x="192638" y="12613"/>
                  <a:pt x="191991" y="12318"/>
                </a:cubicBezTo>
                <a:cubicBezTo>
                  <a:pt x="191339" y="12029"/>
                  <a:pt x="190692" y="11741"/>
                  <a:pt x="190034" y="11458"/>
                </a:cubicBezTo>
                <a:cubicBezTo>
                  <a:pt x="189382" y="11175"/>
                  <a:pt x="188730" y="10897"/>
                  <a:pt x="188071" y="10626"/>
                </a:cubicBezTo>
                <a:cubicBezTo>
                  <a:pt x="187413" y="10348"/>
                  <a:pt x="186749" y="10083"/>
                  <a:pt x="186091" y="9823"/>
                </a:cubicBezTo>
                <a:cubicBezTo>
                  <a:pt x="185427" y="9557"/>
                  <a:pt x="184764" y="9303"/>
                  <a:pt x="184100" y="9049"/>
                </a:cubicBezTo>
                <a:cubicBezTo>
                  <a:pt x="183430" y="8800"/>
                  <a:pt x="182766" y="8552"/>
                  <a:pt x="182097" y="8309"/>
                </a:cubicBezTo>
                <a:cubicBezTo>
                  <a:pt x="181427" y="8067"/>
                  <a:pt x="180752" y="7830"/>
                  <a:pt x="180082" y="7604"/>
                </a:cubicBezTo>
                <a:cubicBezTo>
                  <a:pt x="179406" y="7373"/>
                  <a:pt x="178731" y="7148"/>
                  <a:pt x="178056" y="6923"/>
                </a:cubicBezTo>
                <a:cubicBezTo>
                  <a:pt x="177374" y="6703"/>
                  <a:pt x="176699" y="6489"/>
                  <a:pt x="176018" y="6281"/>
                </a:cubicBezTo>
                <a:cubicBezTo>
                  <a:pt x="175337" y="6074"/>
                  <a:pt x="174655" y="5866"/>
                  <a:pt x="173974" y="5669"/>
                </a:cubicBezTo>
                <a:cubicBezTo>
                  <a:pt x="173287" y="5473"/>
                  <a:pt x="172606" y="5276"/>
                  <a:pt x="171919" y="5091"/>
                </a:cubicBezTo>
                <a:cubicBezTo>
                  <a:pt x="171232" y="4901"/>
                  <a:pt x="170539" y="4716"/>
                  <a:pt x="169852" y="4543"/>
                </a:cubicBezTo>
                <a:cubicBezTo>
                  <a:pt x="169166" y="4364"/>
                  <a:pt x="168473" y="4190"/>
                  <a:pt x="167780" y="4028"/>
                </a:cubicBezTo>
                <a:cubicBezTo>
                  <a:pt x="167087" y="3861"/>
                  <a:pt x="166395" y="3699"/>
                  <a:pt x="165702" y="3543"/>
                </a:cubicBezTo>
                <a:cubicBezTo>
                  <a:pt x="165003" y="3387"/>
                  <a:pt x="164311" y="3237"/>
                  <a:pt x="163612" y="3093"/>
                </a:cubicBezTo>
                <a:cubicBezTo>
                  <a:pt x="162914" y="2948"/>
                  <a:pt x="162215" y="2810"/>
                  <a:pt x="161517" y="2677"/>
                </a:cubicBezTo>
                <a:cubicBezTo>
                  <a:pt x="160818" y="2544"/>
                  <a:pt x="160120" y="2417"/>
                  <a:pt x="159415" y="2290"/>
                </a:cubicBezTo>
                <a:cubicBezTo>
                  <a:pt x="158717" y="2168"/>
                  <a:pt x="158013" y="2053"/>
                  <a:pt x="157308" y="1943"/>
                </a:cubicBezTo>
                <a:cubicBezTo>
                  <a:pt x="156604" y="1827"/>
                  <a:pt x="155900" y="1723"/>
                  <a:pt x="155195" y="1625"/>
                </a:cubicBezTo>
                <a:cubicBezTo>
                  <a:pt x="154491" y="1521"/>
                  <a:pt x="153787" y="1429"/>
                  <a:pt x="153083" y="1336"/>
                </a:cubicBezTo>
                <a:cubicBezTo>
                  <a:pt x="152372" y="1250"/>
                  <a:pt x="151668" y="1169"/>
                  <a:pt x="150958" y="1088"/>
                </a:cubicBezTo>
                <a:cubicBezTo>
                  <a:pt x="150254" y="1007"/>
                  <a:pt x="149544" y="938"/>
                  <a:pt x="148834" y="869"/>
                </a:cubicBezTo>
                <a:cubicBezTo>
                  <a:pt x="148129" y="805"/>
                  <a:pt x="147419" y="741"/>
                  <a:pt x="146709" y="684"/>
                </a:cubicBezTo>
                <a:cubicBezTo>
                  <a:pt x="145999" y="632"/>
                  <a:pt x="145289" y="580"/>
                  <a:pt x="144579" y="533"/>
                </a:cubicBezTo>
                <a:cubicBezTo>
                  <a:pt x="143869" y="493"/>
                  <a:pt x="143159" y="453"/>
                  <a:pt x="142443" y="418"/>
                </a:cubicBezTo>
                <a:cubicBezTo>
                  <a:pt x="141733" y="383"/>
                  <a:pt x="141023" y="354"/>
                  <a:pt x="140313" y="331"/>
                </a:cubicBezTo>
                <a:cubicBezTo>
                  <a:pt x="139597" y="314"/>
                  <a:pt x="138887" y="297"/>
                  <a:pt x="138177" y="285"/>
                </a:cubicBezTo>
                <a:cubicBezTo>
                  <a:pt x="137467" y="273"/>
                  <a:pt x="136751" y="268"/>
                  <a:pt x="136041" y="268"/>
                </a:cubicBezTo>
                <a:cubicBezTo>
                  <a:pt x="135331" y="268"/>
                  <a:pt x="134615" y="273"/>
                  <a:pt x="133905" y="285"/>
                </a:cubicBezTo>
                <a:cubicBezTo>
                  <a:pt x="133195" y="297"/>
                  <a:pt x="132479" y="314"/>
                  <a:pt x="131769" y="331"/>
                </a:cubicBezTo>
                <a:cubicBezTo>
                  <a:pt x="131059" y="354"/>
                  <a:pt x="130349" y="383"/>
                  <a:pt x="129639" y="418"/>
                </a:cubicBezTo>
                <a:cubicBezTo>
                  <a:pt x="128923" y="453"/>
                  <a:pt x="128213" y="493"/>
                  <a:pt x="127503" y="533"/>
                </a:cubicBezTo>
                <a:cubicBezTo>
                  <a:pt x="126793" y="580"/>
                  <a:pt x="126083" y="632"/>
                  <a:pt x="125373" y="684"/>
                </a:cubicBezTo>
                <a:cubicBezTo>
                  <a:pt x="124663" y="741"/>
                  <a:pt x="123953" y="805"/>
                  <a:pt x="123249" y="869"/>
                </a:cubicBezTo>
                <a:cubicBezTo>
                  <a:pt x="122539" y="938"/>
                  <a:pt x="121829" y="1007"/>
                  <a:pt x="121124" y="1088"/>
                </a:cubicBezTo>
                <a:cubicBezTo>
                  <a:pt x="120414" y="1169"/>
                  <a:pt x="119710" y="1250"/>
                  <a:pt x="119000" y="1336"/>
                </a:cubicBezTo>
                <a:cubicBezTo>
                  <a:pt x="118296" y="1429"/>
                  <a:pt x="117591" y="1521"/>
                  <a:pt x="116887" y="1625"/>
                </a:cubicBezTo>
                <a:cubicBezTo>
                  <a:pt x="116177" y="1723"/>
                  <a:pt x="115473" y="1827"/>
                  <a:pt x="114774" y="1943"/>
                </a:cubicBezTo>
                <a:cubicBezTo>
                  <a:pt x="114070" y="2053"/>
                  <a:pt x="113366" y="2168"/>
                  <a:pt x="112667" y="2290"/>
                </a:cubicBezTo>
                <a:cubicBezTo>
                  <a:pt x="111963" y="2417"/>
                  <a:pt x="111264" y="2544"/>
                  <a:pt x="110566" y="2677"/>
                </a:cubicBezTo>
                <a:cubicBezTo>
                  <a:pt x="109867" y="2810"/>
                  <a:pt x="109169" y="2948"/>
                  <a:pt x="108470" y="3093"/>
                </a:cubicBezTo>
                <a:cubicBezTo>
                  <a:pt x="107772" y="3237"/>
                  <a:pt x="107079" y="3387"/>
                  <a:pt x="106381" y="3543"/>
                </a:cubicBezTo>
                <a:cubicBezTo>
                  <a:pt x="105688" y="3699"/>
                  <a:pt x="104995" y="3861"/>
                  <a:pt x="104302" y="4028"/>
                </a:cubicBezTo>
                <a:cubicBezTo>
                  <a:pt x="103610" y="4190"/>
                  <a:pt x="102917" y="4364"/>
                  <a:pt x="102230" y="4543"/>
                </a:cubicBezTo>
                <a:cubicBezTo>
                  <a:pt x="101537" y="4716"/>
                  <a:pt x="100850" y="4901"/>
                  <a:pt x="100163" y="5091"/>
                </a:cubicBezTo>
                <a:cubicBezTo>
                  <a:pt x="99476" y="5276"/>
                  <a:pt x="98795" y="5473"/>
                  <a:pt x="98108" y="5669"/>
                </a:cubicBezTo>
                <a:cubicBezTo>
                  <a:pt x="97427" y="5866"/>
                  <a:pt x="96746" y="6074"/>
                  <a:pt x="96065" y="6281"/>
                </a:cubicBezTo>
                <a:cubicBezTo>
                  <a:pt x="95383" y="6489"/>
                  <a:pt x="94702" y="6703"/>
                  <a:pt x="94027" y="6923"/>
                </a:cubicBezTo>
                <a:cubicBezTo>
                  <a:pt x="93351" y="7148"/>
                  <a:pt x="92676" y="7373"/>
                  <a:pt x="92001" y="7604"/>
                </a:cubicBezTo>
                <a:cubicBezTo>
                  <a:pt x="91331" y="7830"/>
                  <a:pt x="90656" y="8067"/>
                  <a:pt x="89986" y="8309"/>
                </a:cubicBezTo>
                <a:cubicBezTo>
                  <a:pt x="89316" y="8552"/>
                  <a:pt x="88647" y="8800"/>
                  <a:pt x="87983" y="9049"/>
                </a:cubicBezTo>
                <a:cubicBezTo>
                  <a:pt x="87319" y="9303"/>
                  <a:pt x="86655" y="9557"/>
                  <a:pt x="85991" y="9823"/>
                </a:cubicBezTo>
                <a:cubicBezTo>
                  <a:pt x="85327" y="10083"/>
                  <a:pt x="84669" y="10348"/>
                  <a:pt x="84011" y="10626"/>
                </a:cubicBezTo>
                <a:cubicBezTo>
                  <a:pt x="83353" y="10897"/>
                  <a:pt x="82701" y="11175"/>
                  <a:pt x="82048" y="11458"/>
                </a:cubicBezTo>
                <a:cubicBezTo>
                  <a:pt x="81390" y="11741"/>
                  <a:pt x="80744" y="12029"/>
                  <a:pt x="80091" y="12318"/>
                </a:cubicBezTo>
                <a:cubicBezTo>
                  <a:pt x="79445" y="12613"/>
                  <a:pt x="78798" y="12913"/>
                  <a:pt x="78152" y="13214"/>
                </a:cubicBezTo>
                <a:cubicBezTo>
                  <a:pt x="77511" y="13520"/>
                  <a:pt x="76864" y="13826"/>
                  <a:pt x="76229" y="14138"/>
                </a:cubicBezTo>
                <a:cubicBezTo>
                  <a:pt x="75589" y="14456"/>
                  <a:pt x="74954" y="14774"/>
                  <a:pt x="74319" y="15097"/>
                </a:cubicBezTo>
                <a:cubicBezTo>
                  <a:pt x="73684" y="15421"/>
                  <a:pt x="73049" y="15750"/>
                  <a:pt x="72425" y="16079"/>
                </a:cubicBezTo>
                <a:cubicBezTo>
                  <a:pt x="71796" y="16414"/>
                  <a:pt x="71167" y="16755"/>
                  <a:pt x="70543" y="17096"/>
                </a:cubicBezTo>
                <a:cubicBezTo>
                  <a:pt x="69920" y="17437"/>
                  <a:pt x="69296" y="17789"/>
                  <a:pt x="68679" y="18141"/>
                </a:cubicBezTo>
                <a:cubicBezTo>
                  <a:pt x="68061" y="18494"/>
                  <a:pt x="67443" y="18852"/>
                  <a:pt x="66831" y="19216"/>
                </a:cubicBezTo>
                <a:cubicBezTo>
                  <a:pt x="66219" y="19574"/>
                  <a:pt x="65607" y="19944"/>
                  <a:pt x="65001" y="20314"/>
                </a:cubicBezTo>
                <a:cubicBezTo>
                  <a:pt x="64395" y="20689"/>
                  <a:pt x="63795" y="21065"/>
                  <a:pt x="63189" y="21446"/>
                </a:cubicBezTo>
                <a:cubicBezTo>
                  <a:pt x="62588" y="21827"/>
                  <a:pt x="61994" y="22214"/>
                  <a:pt x="61399" y="22607"/>
                </a:cubicBezTo>
                <a:cubicBezTo>
                  <a:pt x="60804" y="22994"/>
                  <a:pt x="60210" y="23393"/>
                  <a:pt x="59621" y="23791"/>
                </a:cubicBezTo>
                <a:cubicBezTo>
                  <a:pt x="59032" y="24196"/>
                  <a:pt x="58449" y="24600"/>
                  <a:pt x="57866" y="25010"/>
                </a:cubicBezTo>
                <a:cubicBezTo>
                  <a:pt x="57283" y="25420"/>
                  <a:pt x="56700" y="25831"/>
                  <a:pt x="56128" y="26252"/>
                </a:cubicBezTo>
                <a:cubicBezTo>
                  <a:pt x="55551" y="26668"/>
                  <a:pt x="54980" y="27090"/>
                  <a:pt x="54408" y="27523"/>
                </a:cubicBezTo>
                <a:cubicBezTo>
                  <a:pt x="53842" y="27951"/>
                  <a:pt x="53277" y="28378"/>
                  <a:pt x="52711" y="28817"/>
                </a:cubicBezTo>
                <a:cubicBezTo>
                  <a:pt x="52151" y="29256"/>
                  <a:pt x="51591" y="29695"/>
                  <a:pt x="51037" y="30140"/>
                </a:cubicBezTo>
                <a:cubicBezTo>
                  <a:pt x="50477" y="30585"/>
                  <a:pt x="49928" y="31036"/>
                  <a:pt x="49380" y="31492"/>
                </a:cubicBezTo>
                <a:cubicBezTo>
                  <a:pt x="48832" y="31943"/>
                  <a:pt x="48283" y="32399"/>
                  <a:pt x="47741" y="32867"/>
                </a:cubicBezTo>
                <a:cubicBezTo>
                  <a:pt x="47204" y="33329"/>
                  <a:pt x="46667" y="33791"/>
                  <a:pt x="46130" y="34265"/>
                </a:cubicBezTo>
                <a:cubicBezTo>
                  <a:pt x="45599" y="34739"/>
                  <a:pt x="45068" y="35212"/>
                  <a:pt x="44542" y="35692"/>
                </a:cubicBezTo>
                <a:cubicBezTo>
                  <a:pt x="44011" y="36171"/>
                  <a:pt x="43492" y="36656"/>
                  <a:pt x="42972" y="37142"/>
                </a:cubicBezTo>
                <a:cubicBezTo>
                  <a:pt x="42453" y="37627"/>
                  <a:pt x="41939" y="38124"/>
                  <a:pt x="41425" y="38615"/>
                </a:cubicBezTo>
                <a:cubicBezTo>
                  <a:pt x="40917" y="39112"/>
                  <a:pt x="40409" y="39614"/>
                  <a:pt x="39907" y="40117"/>
                </a:cubicBezTo>
                <a:cubicBezTo>
                  <a:pt x="39399" y="40619"/>
                  <a:pt x="38902" y="41128"/>
                  <a:pt x="38406" y="41636"/>
                </a:cubicBezTo>
                <a:cubicBezTo>
                  <a:pt x="37910" y="42150"/>
                  <a:pt x="37419" y="42664"/>
                  <a:pt x="36934" y="43184"/>
                </a:cubicBezTo>
                <a:cubicBezTo>
                  <a:pt x="36443" y="43704"/>
                  <a:pt x="35964" y="44230"/>
                  <a:pt x="35485" y="44756"/>
                </a:cubicBezTo>
                <a:cubicBezTo>
                  <a:pt x="35006" y="45281"/>
                  <a:pt x="34527" y="45813"/>
                  <a:pt x="34059" y="46344"/>
                </a:cubicBezTo>
                <a:cubicBezTo>
                  <a:pt x="33586" y="46882"/>
                  <a:pt x="33118" y="47419"/>
                  <a:pt x="32656" y="47962"/>
                </a:cubicBezTo>
                <a:cubicBezTo>
                  <a:pt x="32194" y="48505"/>
                  <a:pt x="31738" y="49048"/>
                  <a:pt x="31282" y="49597"/>
                </a:cubicBezTo>
                <a:cubicBezTo>
                  <a:pt x="30832" y="50146"/>
                  <a:pt x="30382" y="50700"/>
                  <a:pt x="29937" y="51255"/>
                </a:cubicBezTo>
                <a:cubicBezTo>
                  <a:pt x="29493" y="51809"/>
                  <a:pt x="29048" y="52370"/>
                  <a:pt x="28615" y="52930"/>
                </a:cubicBezTo>
                <a:cubicBezTo>
                  <a:pt x="28177" y="53496"/>
                  <a:pt x="27744" y="54062"/>
                  <a:pt x="27316" y="54628"/>
                </a:cubicBezTo>
                <a:cubicBezTo>
                  <a:pt x="26889" y="55200"/>
                  <a:pt x="26468" y="55772"/>
                  <a:pt x="26046" y="56350"/>
                </a:cubicBezTo>
                <a:cubicBezTo>
                  <a:pt x="25631" y="56928"/>
                  <a:pt x="25215" y="57505"/>
                  <a:pt x="24805" y="58089"/>
                </a:cubicBezTo>
                <a:cubicBezTo>
                  <a:pt x="24395" y="58672"/>
                  <a:pt x="23991" y="59256"/>
                  <a:pt x="23593" y="59845"/>
                </a:cubicBezTo>
                <a:cubicBezTo>
                  <a:pt x="23195" y="60434"/>
                  <a:pt x="22796" y="61029"/>
                  <a:pt x="22404" y="61624"/>
                </a:cubicBezTo>
                <a:cubicBezTo>
                  <a:pt x="22017" y="62219"/>
                  <a:pt x="21630" y="62820"/>
                  <a:pt x="21249" y="63421"/>
                </a:cubicBezTo>
                <a:cubicBezTo>
                  <a:pt x="20868" y="64022"/>
                  <a:pt x="20487" y="64628"/>
                  <a:pt x="20118" y="65235"/>
                </a:cubicBezTo>
                <a:cubicBezTo>
                  <a:pt x="19748" y="65841"/>
                  <a:pt x="19379" y="66448"/>
                  <a:pt x="19015" y="67066"/>
                </a:cubicBezTo>
                <a:cubicBezTo>
                  <a:pt x="18651" y="67679"/>
                  <a:pt x="18294" y="68291"/>
                  <a:pt x="17941" y="68909"/>
                </a:cubicBezTo>
                <a:cubicBezTo>
                  <a:pt x="17589" y="69533"/>
                  <a:pt x="17243" y="70151"/>
                  <a:pt x="16902" y="70775"/>
                </a:cubicBezTo>
                <a:cubicBezTo>
                  <a:pt x="16556" y="71399"/>
                  <a:pt x="16221" y="72029"/>
                  <a:pt x="15886" y="72658"/>
                </a:cubicBezTo>
                <a:cubicBezTo>
                  <a:pt x="15551" y="73288"/>
                  <a:pt x="15222" y="73918"/>
                  <a:pt x="14899" y="74553"/>
                </a:cubicBezTo>
                <a:cubicBezTo>
                  <a:pt x="14576" y="75188"/>
                  <a:pt x="14258" y="75824"/>
                  <a:pt x="13947" y="76465"/>
                </a:cubicBezTo>
                <a:cubicBezTo>
                  <a:pt x="13635" y="77106"/>
                  <a:pt x="13323" y="77748"/>
                  <a:pt x="13023" y="78395"/>
                </a:cubicBezTo>
                <a:cubicBezTo>
                  <a:pt x="12717" y="79036"/>
                  <a:pt x="12423" y="79683"/>
                  <a:pt x="12128" y="80330"/>
                </a:cubicBezTo>
                <a:cubicBezTo>
                  <a:pt x="11834" y="80983"/>
                  <a:pt x="11545" y="81636"/>
                  <a:pt x="11262" y="82288"/>
                </a:cubicBezTo>
                <a:cubicBezTo>
                  <a:pt x="10979" y="82941"/>
                  <a:pt x="10702" y="83600"/>
                  <a:pt x="10431" y="84258"/>
                </a:cubicBezTo>
                <a:cubicBezTo>
                  <a:pt x="10160" y="84911"/>
                  <a:pt x="9894" y="85575"/>
                  <a:pt x="9629" y="86234"/>
                </a:cubicBezTo>
                <a:cubicBezTo>
                  <a:pt x="9369" y="86898"/>
                  <a:pt x="9109" y="87563"/>
                  <a:pt x="8861" y="88227"/>
                </a:cubicBezTo>
                <a:cubicBezTo>
                  <a:pt x="8607" y="88897"/>
                  <a:pt x="8364" y="89561"/>
                  <a:pt x="8122" y="90232"/>
                </a:cubicBezTo>
                <a:cubicBezTo>
                  <a:pt x="7879" y="90907"/>
                  <a:pt x="7643" y="91578"/>
                  <a:pt x="7412" y="92253"/>
                </a:cubicBezTo>
                <a:cubicBezTo>
                  <a:pt x="7181" y="92924"/>
                  <a:pt x="6956" y="93600"/>
                  <a:pt x="6736" y="94275"/>
                </a:cubicBezTo>
                <a:cubicBezTo>
                  <a:pt x="6517" y="94957"/>
                  <a:pt x="6304" y="95633"/>
                  <a:pt x="6096" y="96315"/>
                </a:cubicBezTo>
                <a:cubicBezTo>
                  <a:pt x="5882" y="96996"/>
                  <a:pt x="5680" y="97678"/>
                  <a:pt x="5484" y="98365"/>
                </a:cubicBezTo>
                <a:cubicBezTo>
                  <a:pt x="5282" y="99047"/>
                  <a:pt x="5091" y="99735"/>
                  <a:pt x="4901" y="100422"/>
                </a:cubicBezTo>
                <a:cubicBezTo>
                  <a:pt x="4716" y="101109"/>
                  <a:pt x="4531" y="101797"/>
                  <a:pt x="4352" y="102484"/>
                </a:cubicBezTo>
                <a:cubicBezTo>
                  <a:pt x="4179" y="103178"/>
                  <a:pt x="4006" y="103865"/>
                  <a:pt x="3839" y="104558"/>
                </a:cubicBezTo>
                <a:cubicBezTo>
                  <a:pt x="3671" y="105252"/>
                  <a:pt x="3515" y="105945"/>
                  <a:pt x="3359" y="106644"/>
                </a:cubicBezTo>
                <a:cubicBezTo>
                  <a:pt x="3204" y="107337"/>
                  <a:pt x="3053" y="108036"/>
                  <a:pt x="2909" y="108729"/>
                </a:cubicBezTo>
                <a:cubicBezTo>
                  <a:pt x="2765" y="109428"/>
                  <a:pt x="2626" y="110127"/>
                  <a:pt x="2493" y="110826"/>
                </a:cubicBezTo>
                <a:cubicBezTo>
                  <a:pt x="2361" y="111525"/>
                  <a:pt x="2228" y="112230"/>
                  <a:pt x="2107" y="112929"/>
                </a:cubicBezTo>
                <a:cubicBezTo>
                  <a:pt x="1985" y="113634"/>
                  <a:pt x="1870" y="114333"/>
                  <a:pt x="1754" y="115038"/>
                </a:cubicBezTo>
                <a:cubicBezTo>
                  <a:pt x="1645" y="115742"/>
                  <a:pt x="1541" y="116447"/>
                  <a:pt x="1437" y="117152"/>
                </a:cubicBezTo>
                <a:cubicBezTo>
                  <a:pt x="1339" y="117857"/>
                  <a:pt x="1247" y="118562"/>
                  <a:pt x="1154" y="119266"/>
                </a:cubicBezTo>
                <a:cubicBezTo>
                  <a:pt x="1068" y="119977"/>
                  <a:pt x="981" y="120682"/>
                  <a:pt x="906" y="121392"/>
                </a:cubicBezTo>
                <a:cubicBezTo>
                  <a:pt x="825" y="122097"/>
                  <a:pt x="756" y="122808"/>
                  <a:pt x="687" y="123518"/>
                </a:cubicBezTo>
                <a:cubicBezTo>
                  <a:pt x="617" y="124229"/>
                  <a:pt x="560" y="124939"/>
                  <a:pt x="502" y="125644"/>
                </a:cubicBezTo>
                <a:cubicBezTo>
                  <a:pt x="444" y="126355"/>
                  <a:pt x="398" y="127065"/>
                  <a:pt x="352" y="127776"/>
                </a:cubicBezTo>
                <a:cubicBezTo>
                  <a:pt x="306" y="128492"/>
                  <a:pt x="265" y="129203"/>
                  <a:pt x="236" y="129913"/>
                </a:cubicBezTo>
                <a:cubicBezTo>
                  <a:pt x="202" y="130624"/>
                  <a:pt x="173" y="131334"/>
                  <a:pt x="150" y="132051"/>
                </a:cubicBezTo>
                <a:cubicBezTo>
                  <a:pt x="127" y="132761"/>
                  <a:pt x="109" y="133472"/>
                  <a:pt x="98" y="134182"/>
                </a:cubicBezTo>
                <a:cubicBezTo>
                  <a:pt x="86" y="134899"/>
                  <a:pt x="80" y="135609"/>
                  <a:pt x="80" y="136320"/>
                </a:cubicBezTo>
                <a:cubicBezTo>
                  <a:pt x="80" y="137036"/>
                  <a:pt x="86" y="137747"/>
                  <a:pt x="98" y="138457"/>
                </a:cubicBezTo>
                <a:cubicBezTo>
                  <a:pt x="109" y="139174"/>
                  <a:pt x="127" y="139884"/>
                  <a:pt x="150" y="140595"/>
                </a:cubicBezTo>
                <a:cubicBezTo>
                  <a:pt x="173" y="141305"/>
                  <a:pt x="202" y="142022"/>
                  <a:pt x="236" y="142732"/>
                </a:cubicBezTo>
                <a:cubicBezTo>
                  <a:pt x="265" y="143443"/>
                  <a:pt x="306" y="144153"/>
                  <a:pt x="352" y="144864"/>
                </a:cubicBezTo>
                <a:cubicBezTo>
                  <a:pt x="398" y="145574"/>
                  <a:pt x="444" y="146285"/>
                  <a:pt x="502" y="146995"/>
                </a:cubicBezTo>
                <a:cubicBezTo>
                  <a:pt x="560" y="147706"/>
                  <a:pt x="617" y="148417"/>
                  <a:pt x="687" y="149127"/>
                </a:cubicBezTo>
                <a:cubicBezTo>
                  <a:pt x="756" y="149832"/>
                  <a:pt x="825" y="150543"/>
                  <a:pt x="906" y="151253"/>
                </a:cubicBezTo>
                <a:cubicBezTo>
                  <a:pt x="981" y="151958"/>
                  <a:pt x="1068" y="152668"/>
                  <a:pt x="1154" y="153373"/>
                </a:cubicBezTo>
                <a:cubicBezTo>
                  <a:pt x="1247" y="154078"/>
                  <a:pt x="1339" y="154789"/>
                  <a:pt x="1437" y="155493"/>
                </a:cubicBezTo>
                <a:cubicBezTo>
                  <a:pt x="1541" y="156198"/>
                  <a:pt x="1645" y="156903"/>
                  <a:pt x="1754" y="157608"/>
                </a:cubicBezTo>
                <a:cubicBezTo>
                  <a:pt x="1870" y="158307"/>
                  <a:pt x="1985" y="159011"/>
                  <a:pt x="2107" y="159711"/>
                </a:cubicBezTo>
                <a:cubicBezTo>
                  <a:pt x="2228" y="160415"/>
                  <a:pt x="2361" y="161114"/>
                  <a:pt x="2493" y="161813"/>
                </a:cubicBezTo>
                <a:cubicBezTo>
                  <a:pt x="2626" y="162518"/>
                  <a:pt x="2765" y="163211"/>
                  <a:pt x="2909" y="163910"/>
                </a:cubicBezTo>
                <a:cubicBezTo>
                  <a:pt x="3053" y="164609"/>
                  <a:pt x="3204" y="165308"/>
                  <a:pt x="3359" y="166002"/>
                </a:cubicBezTo>
                <a:cubicBezTo>
                  <a:pt x="3515" y="166695"/>
                  <a:pt x="3671" y="167388"/>
                  <a:pt x="3839" y="168081"/>
                </a:cubicBezTo>
                <a:cubicBezTo>
                  <a:pt x="4006" y="168774"/>
                  <a:pt x="4179" y="169468"/>
                  <a:pt x="4352" y="170155"/>
                </a:cubicBezTo>
                <a:cubicBezTo>
                  <a:pt x="4531" y="170848"/>
                  <a:pt x="4716" y="171535"/>
                  <a:pt x="4901" y="172223"/>
                </a:cubicBezTo>
                <a:cubicBezTo>
                  <a:pt x="5091" y="172910"/>
                  <a:pt x="5282" y="173595"/>
                  <a:pt x="5484" y="174279"/>
                </a:cubicBezTo>
                <a:cubicBezTo>
                  <a:pt x="5680" y="174964"/>
                  <a:pt x="5882" y="175646"/>
                  <a:pt x="6096" y="176327"/>
                </a:cubicBezTo>
                <a:cubicBezTo>
                  <a:pt x="6304" y="177008"/>
                  <a:pt x="6517" y="177687"/>
                  <a:pt x="6736" y="178365"/>
                </a:cubicBezTo>
                <a:cubicBezTo>
                  <a:pt x="6956" y="179042"/>
                  <a:pt x="7181" y="179718"/>
                  <a:pt x="7412" y="180392"/>
                </a:cubicBezTo>
                <a:cubicBezTo>
                  <a:pt x="7643" y="181066"/>
                  <a:pt x="7879" y="181738"/>
                  <a:pt x="8122" y="182409"/>
                </a:cubicBezTo>
                <a:cubicBezTo>
                  <a:pt x="8364" y="183079"/>
                  <a:pt x="8607" y="183747"/>
                  <a:pt x="8861" y="184413"/>
                </a:cubicBezTo>
                <a:cubicBezTo>
                  <a:pt x="9109" y="185080"/>
                  <a:pt x="9369" y="185744"/>
                  <a:pt x="9629" y="186407"/>
                </a:cubicBezTo>
                <a:cubicBezTo>
                  <a:pt x="9894" y="187069"/>
                  <a:pt x="10160" y="187729"/>
                  <a:pt x="10431" y="188387"/>
                </a:cubicBezTo>
                <a:cubicBezTo>
                  <a:pt x="10702" y="189046"/>
                  <a:pt x="10979" y="189701"/>
                  <a:pt x="11262" y="190355"/>
                </a:cubicBezTo>
                <a:cubicBezTo>
                  <a:pt x="11545" y="191009"/>
                  <a:pt x="11834" y="191661"/>
                  <a:pt x="12128" y="192310"/>
                </a:cubicBezTo>
                <a:cubicBezTo>
                  <a:pt x="12423" y="192959"/>
                  <a:pt x="12717" y="193606"/>
                  <a:pt x="13023" y="194251"/>
                </a:cubicBezTo>
                <a:cubicBezTo>
                  <a:pt x="13323" y="194895"/>
                  <a:pt x="13635" y="195538"/>
                  <a:pt x="13947" y="196177"/>
                </a:cubicBezTo>
                <a:cubicBezTo>
                  <a:pt x="14258" y="196817"/>
                  <a:pt x="14576" y="197455"/>
                  <a:pt x="14899" y="198089"/>
                </a:cubicBezTo>
                <a:cubicBezTo>
                  <a:pt x="15222" y="198724"/>
                  <a:pt x="15551" y="199356"/>
                  <a:pt x="15886" y="199985"/>
                </a:cubicBezTo>
                <a:cubicBezTo>
                  <a:pt x="16221" y="200615"/>
                  <a:pt x="16556" y="201242"/>
                  <a:pt x="16902" y="201866"/>
                </a:cubicBezTo>
                <a:cubicBezTo>
                  <a:pt x="17243" y="202491"/>
                  <a:pt x="17589" y="203112"/>
                  <a:pt x="17941" y="203731"/>
                </a:cubicBezTo>
                <a:cubicBezTo>
                  <a:pt x="18294" y="204350"/>
                  <a:pt x="18651" y="204966"/>
                  <a:pt x="19015" y="205579"/>
                </a:cubicBezTo>
                <a:cubicBezTo>
                  <a:pt x="19379" y="206192"/>
                  <a:pt x="19748" y="206803"/>
                  <a:pt x="20118" y="207410"/>
                </a:cubicBezTo>
                <a:cubicBezTo>
                  <a:pt x="20487" y="208017"/>
                  <a:pt x="20868" y="208622"/>
                  <a:pt x="21249" y="209223"/>
                </a:cubicBezTo>
                <a:cubicBezTo>
                  <a:pt x="21630" y="209825"/>
                  <a:pt x="22017" y="210423"/>
                  <a:pt x="22404" y="211019"/>
                </a:cubicBezTo>
                <a:cubicBezTo>
                  <a:pt x="22796" y="211614"/>
                  <a:pt x="23195" y="212206"/>
                  <a:pt x="23593" y="212796"/>
                </a:cubicBezTo>
                <a:cubicBezTo>
                  <a:pt x="23991" y="213385"/>
                  <a:pt x="24395" y="213971"/>
                  <a:pt x="24805" y="214554"/>
                </a:cubicBezTo>
                <a:cubicBezTo>
                  <a:pt x="25215" y="215137"/>
                  <a:pt x="25631" y="215716"/>
                  <a:pt x="26046" y="216292"/>
                </a:cubicBezTo>
                <a:cubicBezTo>
                  <a:pt x="26468" y="216869"/>
                  <a:pt x="26889" y="217442"/>
                  <a:pt x="27316" y="218012"/>
                </a:cubicBezTo>
                <a:cubicBezTo>
                  <a:pt x="27744" y="218581"/>
                  <a:pt x="28177" y="219147"/>
                  <a:pt x="28615" y="219711"/>
                </a:cubicBezTo>
                <a:cubicBezTo>
                  <a:pt x="29048" y="220273"/>
                  <a:pt x="29493" y="220833"/>
                  <a:pt x="29937" y="221389"/>
                </a:cubicBezTo>
                <a:cubicBezTo>
                  <a:pt x="30382" y="221945"/>
                  <a:pt x="30832" y="222497"/>
                  <a:pt x="31282" y="223046"/>
                </a:cubicBezTo>
                <a:cubicBezTo>
                  <a:pt x="31738" y="223595"/>
                  <a:pt x="32194" y="224140"/>
                  <a:pt x="32656" y="224682"/>
                </a:cubicBezTo>
                <a:cubicBezTo>
                  <a:pt x="33118" y="225224"/>
                  <a:pt x="33586" y="225762"/>
                  <a:pt x="34059" y="226296"/>
                </a:cubicBezTo>
                <a:cubicBezTo>
                  <a:pt x="34527" y="226831"/>
                  <a:pt x="35006" y="227361"/>
                  <a:pt x="35485" y="227888"/>
                </a:cubicBezTo>
                <a:cubicBezTo>
                  <a:pt x="35964" y="228415"/>
                  <a:pt x="36443" y="228938"/>
                  <a:pt x="36934" y="229457"/>
                </a:cubicBezTo>
                <a:cubicBezTo>
                  <a:pt x="37419" y="229977"/>
                  <a:pt x="37910" y="230492"/>
                  <a:pt x="38406" y="231004"/>
                </a:cubicBezTo>
                <a:cubicBezTo>
                  <a:pt x="38902" y="231515"/>
                  <a:pt x="39399" y="232023"/>
                  <a:pt x="39907" y="232527"/>
                </a:cubicBezTo>
                <a:cubicBezTo>
                  <a:pt x="40409" y="233031"/>
                  <a:pt x="40917" y="233530"/>
                  <a:pt x="41425" y="234026"/>
                </a:cubicBezTo>
                <a:cubicBezTo>
                  <a:pt x="41939" y="234522"/>
                  <a:pt x="42453" y="235014"/>
                  <a:pt x="42972" y="235501"/>
                </a:cubicBezTo>
                <a:cubicBezTo>
                  <a:pt x="43492" y="235989"/>
                  <a:pt x="44011" y="236472"/>
                  <a:pt x="44542" y="236952"/>
                </a:cubicBezTo>
                <a:cubicBezTo>
                  <a:pt x="45068" y="237431"/>
                  <a:pt x="45599" y="237907"/>
                  <a:pt x="46130" y="238378"/>
                </a:cubicBezTo>
                <a:cubicBezTo>
                  <a:pt x="46667" y="238849"/>
                  <a:pt x="47204" y="239316"/>
                  <a:pt x="47741" y="239779"/>
                </a:cubicBezTo>
                <a:cubicBezTo>
                  <a:pt x="48283" y="240241"/>
                  <a:pt x="48832" y="240699"/>
                  <a:pt x="49380" y="241153"/>
                </a:cubicBezTo>
                <a:cubicBezTo>
                  <a:pt x="49928" y="241607"/>
                  <a:pt x="50477" y="242058"/>
                  <a:pt x="51037" y="242503"/>
                </a:cubicBezTo>
                <a:cubicBezTo>
                  <a:pt x="51591" y="242948"/>
                  <a:pt x="52151" y="243389"/>
                  <a:pt x="52711" y="243826"/>
                </a:cubicBezTo>
                <a:cubicBezTo>
                  <a:pt x="53277" y="244263"/>
                  <a:pt x="53842" y="244695"/>
                  <a:pt x="54408" y="245122"/>
                </a:cubicBezTo>
                <a:cubicBezTo>
                  <a:pt x="54980" y="245550"/>
                  <a:pt x="55551" y="245974"/>
                  <a:pt x="56128" y="246392"/>
                </a:cubicBezTo>
                <a:cubicBezTo>
                  <a:pt x="56700" y="246811"/>
                  <a:pt x="57283" y="247225"/>
                  <a:pt x="57866" y="247635"/>
                </a:cubicBezTo>
                <a:cubicBezTo>
                  <a:pt x="58449" y="248044"/>
                  <a:pt x="59032" y="248449"/>
                  <a:pt x="59621" y="248850"/>
                </a:cubicBezTo>
                <a:cubicBezTo>
                  <a:pt x="60210" y="249250"/>
                  <a:pt x="60804" y="249646"/>
                  <a:pt x="61399" y="250037"/>
                </a:cubicBezTo>
                <a:cubicBezTo>
                  <a:pt x="61994" y="250428"/>
                  <a:pt x="62588" y="250815"/>
                  <a:pt x="63189" y="251197"/>
                </a:cubicBezTo>
                <a:cubicBezTo>
                  <a:pt x="63795" y="251578"/>
                  <a:pt x="64395" y="251955"/>
                  <a:pt x="65001" y="252327"/>
                </a:cubicBezTo>
                <a:cubicBezTo>
                  <a:pt x="65607" y="252700"/>
                  <a:pt x="66219" y="253067"/>
                  <a:pt x="66831" y="253429"/>
                </a:cubicBezTo>
                <a:cubicBezTo>
                  <a:pt x="67443" y="253792"/>
                  <a:pt x="68061" y="254150"/>
                  <a:pt x="68679" y="254503"/>
                </a:cubicBezTo>
                <a:cubicBezTo>
                  <a:pt x="69296" y="254856"/>
                  <a:pt x="69920" y="255204"/>
                  <a:pt x="70543" y="255547"/>
                </a:cubicBezTo>
                <a:cubicBezTo>
                  <a:pt x="71167" y="255890"/>
                  <a:pt x="71796" y="256229"/>
                  <a:pt x="72425" y="256562"/>
                </a:cubicBezTo>
                <a:cubicBezTo>
                  <a:pt x="73049" y="256895"/>
                  <a:pt x="73684" y="257224"/>
                  <a:pt x="74319" y="257547"/>
                </a:cubicBezTo>
                <a:cubicBezTo>
                  <a:pt x="74954" y="257871"/>
                  <a:pt x="75589" y="258189"/>
                  <a:pt x="76229" y="258503"/>
                </a:cubicBezTo>
                <a:cubicBezTo>
                  <a:pt x="76864" y="258816"/>
                  <a:pt x="77511" y="259124"/>
                  <a:pt x="78152" y="259428"/>
                </a:cubicBezTo>
                <a:cubicBezTo>
                  <a:pt x="78798" y="259731"/>
                  <a:pt x="79445" y="260029"/>
                  <a:pt x="80091" y="260322"/>
                </a:cubicBezTo>
                <a:cubicBezTo>
                  <a:pt x="80744" y="260615"/>
                  <a:pt x="81390" y="260904"/>
                  <a:pt x="82048" y="261187"/>
                </a:cubicBezTo>
                <a:cubicBezTo>
                  <a:pt x="82701" y="261469"/>
                  <a:pt x="83353" y="261747"/>
                  <a:pt x="84011" y="262020"/>
                </a:cubicBezTo>
                <a:cubicBezTo>
                  <a:pt x="84669" y="262292"/>
                  <a:pt x="85327" y="262560"/>
                  <a:pt x="85991" y="262822"/>
                </a:cubicBezTo>
                <a:cubicBezTo>
                  <a:pt x="86655" y="263084"/>
                  <a:pt x="87319" y="263341"/>
                  <a:pt x="87983" y="263593"/>
                </a:cubicBezTo>
                <a:cubicBezTo>
                  <a:pt x="88647" y="263845"/>
                  <a:pt x="89316" y="264092"/>
                  <a:pt x="89986" y="264333"/>
                </a:cubicBezTo>
                <a:cubicBezTo>
                  <a:pt x="90656" y="264574"/>
                  <a:pt x="91331" y="264810"/>
                  <a:pt x="92001" y="265041"/>
                </a:cubicBezTo>
                <a:cubicBezTo>
                  <a:pt x="92676" y="265271"/>
                  <a:pt x="93351" y="265497"/>
                  <a:pt x="94027" y="265717"/>
                </a:cubicBezTo>
                <a:cubicBezTo>
                  <a:pt x="94702" y="265938"/>
                  <a:pt x="95383" y="266152"/>
                  <a:pt x="96065" y="266362"/>
                </a:cubicBezTo>
                <a:cubicBezTo>
                  <a:pt x="96746" y="266571"/>
                  <a:pt x="97427" y="266775"/>
                  <a:pt x="98108" y="266974"/>
                </a:cubicBezTo>
                <a:cubicBezTo>
                  <a:pt x="98795" y="267173"/>
                  <a:pt x="99476" y="267366"/>
                  <a:pt x="100163" y="267554"/>
                </a:cubicBezTo>
                <a:cubicBezTo>
                  <a:pt x="100850" y="267742"/>
                  <a:pt x="101537" y="267925"/>
                  <a:pt x="102230" y="268102"/>
                </a:cubicBezTo>
                <a:cubicBezTo>
                  <a:pt x="102917" y="268279"/>
                  <a:pt x="103610" y="268451"/>
                  <a:pt x="104302" y="268617"/>
                </a:cubicBezTo>
                <a:cubicBezTo>
                  <a:pt x="104995" y="268783"/>
                  <a:pt x="105688" y="268944"/>
                  <a:pt x="106381" y="269100"/>
                </a:cubicBezTo>
                <a:cubicBezTo>
                  <a:pt x="107079" y="269255"/>
                  <a:pt x="107772" y="269405"/>
                  <a:pt x="108470" y="269549"/>
                </a:cubicBezTo>
                <a:cubicBezTo>
                  <a:pt x="109169" y="269694"/>
                  <a:pt x="109867" y="269833"/>
                  <a:pt x="110566" y="269966"/>
                </a:cubicBezTo>
                <a:cubicBezTo>
                  <a:pt x="111264" y="270100"/>
                  <a:pt x="111963" y="270228"/>
                  <a:pt x="112667" y="270351"/>
                </a:cubicBezTo>
                <a:cubicBezTo>
                  <a:pt x="113366" y="270473"/>
                  <a:pt x="114070" y="270590"/>
                  <a:pt x="114774" y="270701"/>
                </a:cubicBezTo>
                <a:cubicBezTo>
                  <a:pt x="115473" y="270813"/>
                  <a:pt x="116177" y="270918"/>
                  <a:pt x="116887" y="271019"/>
                </a:cubicBezTo>
                <a:cubicBezTo>
                  <a:pt x="117591" y="271119"/>
                  <a:pt x="118296" y="271214"/>
                  <a:pt x="119000" y="271304"/>
                </a:cubicBezTo>
                <a:cubicBezTo>
                  <a:pt x="119710" y="271393"/>
                  <a:pt x="120414" y="271476"/>
                  <a:pt x="121124" y="271554"/>
                </a:cubicBezTo>
                <a:cubicBezTo>
                  <a:pt x="121829" y="271633"/>
                  <a:pt x="122539" y="271705"/>
                  <a:pt x="123249" y="271772"/>
                </a:cubicBezTo>
                <a:cubicBezTo>
                  <a:pt x="123953" y="271840"/>
                  <a:pt x="124663" y="271901"/>
                  <a:pt x="125373" y="271957"/>
                </a:cubicBezTo>
                <a:cubicBezTo>
                  <a:pt x="126083" y="272013"/>
                  <a:pt x="126793" y="272063"/>
                  <a:pt x="127503" y="272108"/>
                </a:cubicBezTo>
                <a:cubicBezTo>
                  <a:pt x="128213" y="272152"/>
                  <a:pt x="128923" y="272192"/>
                  <a:pt x="129639" y="272225"/>
                </a:cubicBezTo>
                <a:cubicBezTo>
                  <a:pt x="130349" y="272259"/>
                  <a:pt x="131059" y="272287"/>
                  <a:pt x="131769" y="272309"/>
                </a:cubicBezTo>
                <a:cubicBezTo>
                  <a:pt x="132479" y="272331"/>
                  <a:pt x="133195" y="272348"/>
                  <a:pt x="133905" y="272360"/>
                </a:cubicBezTo>
                <a:cubicBezTo>
                  <a:pt x="134615" y="272371"/>
                  <a:pt x="135331" y="272376"/>
                  <a:pt x="136041" y="272376"/>
                </a:cubicBezTo>
                <a:cubicBezTo>
                  <a:pt x="136751" y="272376"/>
                  <a:pt x="137467" y="272371"/>
                  <a:pt x="138177" y="272360"/>
                </a:cubicBezTo>
                <a:cubicBezTo>
                  <a:pt x="138887" y="272348"/>
                  <a:pt x="139597" y="272331"/>
                  <a:pt x="140313" y="272309"/>
                </a:cubicBezTo>
                <a:cubicBezTo>
                  <a:pt x="141023" y="272287"/>
                  <a:pt x="141733" y="272259"/>
                  <a:pt x="142443" y="272225"/>
                </a:cubicBezTo>
                <a:cubicBezTo>
                  <a:pt x="143159" y="272192"/>
                  <a:pt x="143869" y="272152"/>
                  <a:pt x="144579" y="272108"/>
                </a:cubicBezTo>
                <a:cubicBezTo>
                  <a:pt x="145289" y="272063"/>
                  <a:pt x="145999" y="272013"/>
                  <a:pt x="146709" y="271957"/>
                </a:cubicBezTo>
                <a:cubicBezTo>
                  <a:pt x="147419" y="271901"/>
                  <a:pt x="148129" y="271840"/>
                  <a:pt x="148834" y="271772"/>
                </a:cubicBezTo>
                <a:cubicBezTo>
                  <a:pt x="149544" y="271705"/>
                  <a:pt x="150254" y="271633"/>
                  <a:pt x="150958" y="271554"/>
                </a:cubicBezTo>
                <a:cubicBezTo>
                  <a:pt x="151668" y="271476"/>
                  <a:pt x="152372" y="271393"/>
                  <a:pt x="153083" y="271304"/>
                </a:cubicBezTo>
                <a:cubicBezTo>
                  <a:pt x="153787" y="271214"/>
                  <a:pt x="154491" y="271119"/>
                  <a:pt x="155195" y="271019"/>
                </a:cubicBezTo>
                <a:cubicBezTo>
                  <a:pt x="155900" y="270918"/>
                  <a:pt x="156604" y="270813"/>
                  <a:pt x="157308" y="270701"/>
                </a:cubicBezTo>
                <a:cubicBezTo>
                  <a:pt x="158013" y="270590"/>
                  <a:pt x="158717" y="270473"/>
                  <a:pt x="159415" y="270351"/>
                </a:cubicBezTo>
                <a:cubicBezTo>
                  <a:pt x="160120" y="270228"/>
                  <a:pt x="160818" y="270100"/>
                  <a:pt x="161517" y="269966"/>
                </a:cubicBezTo>
                <a:cubicBezTo>
                  <a:pt x="162215" y="269833"/>
                  <a:pt x="162914" y="269694"/>
                  <a:pt x="163612" y="269549"/>
                </a:cubicBezTo>
                <a:cubicBezTo>
                  <a:pt x="164311" y="269405"/>
                  <a:pt x="165003" y="269255"/>
                  <a:pt x="165702" y="269100"/>
                </a:cubicBezTo>
                <a:cubicBezTo>
                  <a:pt x="166395" y="268944"/>
                  <a:pt x="167087" y="268783"/>
                  <a:pt x="167780" y="268617"/>
                </a:cubicBezTo>
                <a:cubicBezTo>
                  <a:pt x="168473" y="268451"/>
                  <a:pt x="169166" y="268279"/>
                  <a:pt x="169852" y="268102"/>
                </a:cubicBezTo>
                <a:cubicBezTo>
                  <a:pt x="170539" y="267925"/>
                  <a:pt x="171232" y="267742"/>
                  <a:pt x="171919" y="267554"/>
                </a:cubicBezTo>
                <a:cubicBezTo>
                  <a:pt x="172606" y="267366"/>
                  <a:pt x="173287" y="267173"/>
                  <a:pt x="173974" y="266974"/>
                </a:cubicBezTo>
                <a:cubicBezTo>
                  <a:pt x="174655" y="266775"/>
                  <a:pt x="175337" y="266571"/>
                  <a:pt x="176018" y="266362"/>
                </a:cubicBezTo>
                <a:cubicBezTo>
                  <a:pt x="176699" y="266152"/>
                  <a:pt x="177374" y="265938"/>
                  <a:pt x="178056" y="265717"/>
                </a:cubicBezTo>
                <a:cubicBezTo>
                  <a:pt x="178731" y="265497"/>
                  <a:pt x="179406" y="265271"/>
                  <a:pt x="180082" y="265041"/>
                </a:cubicBezTo>
                <a:cubicBezTo>
                  <a:pt x="180752" y="264810"/>
                  <a:pt x="181427" y="264574"/>
                  <a:pt x="182097" y="264333"/>
                </a:cubicBezTo>
                <a:cubicBezTo>
                  <a:pt x="182766" y="264092"/>
                  <a:pt x="183430" y="263845"/>
                  <a:pt x="184100" y="263593"/>
                </a:cubicBezTo>
                <a:cubicBezTo>
                  <a:pt x="184764" y="263341"/>
                  <a:pt x="185427" y="263084"/>
                  <a:pt x="186091" y="262822"/>
                </a:cubicBezTo>
                <a:cubicBezTo>
                  <a:pt x="186749" y="262560"/>
                  <a:pt x="187413" y="262292"/>
                  <a:pt x="188071" y="262020"/>
                </a:cubicBezTo>
                <a:cubicBezTo>
                  <a:pt x="188730" y="261747"/>
                  <a:pt x="189382" y="261469"/>
                  <a:pt x="190034" y="261187"/>
                </a:cubicBezTo>
                <a:cubicBezTo>
                  <a:pt x="190692" y="260904"/>
                  <a:pt x="191339" y="260615"/>
                  <a:pt x="191991" y="260322"/>
                </a:cubicBezTo>
                <a:cubicBezTo>
                  <a:pt x="192638" y="260029"/>
                  <a:pt x="193284" y="259731"/>
                  <a:pt x="193931" y="259428"/>
                </a:cubicBezTo>
                <a:cubicBezTo>
                  <a:pt x="194572" y="259124"/>
                  <a:pt x="195212" y="258816"/>
                  <a:pt x="195853" y="258503"/>
                </a:cubicBezTo>
                <a:cubicBezTo>
                  <a:pt x="196494" y="258189"/>
                  <a:pt x="197129" y="257871"/>
                  <a:pt x="197764" y="257547"/>
                </a:cubicBezTo>
                <a:cubicBezTo>
                  <a:pt x="198399" y="257224"/>
                  <a:pt x="199028" y="256895"/>
                  <a:pt x="199657" y="256562"/>
                </a:cubicBezTo>
                <a:cubicBezTo>
                  <a:pt x="200287" y="256229"/>
                  <a:pt x="200916" y="255890"/>
                  <a:pt x="201539" y="255547"/>
                </a:cubicBezTo>
                <a:cubicBezTo>
                  <a:pt x="202163" y="255204"/>
                  <a:pt x="202786" y="254856"/>
                  <a:pt x="203404" y="254503"/>
                </a:cubicBezTo>
                <a:cubicBezTo>
                  <a:pt x="204022" y="254150"/>
                  <a:pt x="204634" y="253792"/>
                  <a:pt x="205251" y="253429"/>
                </a:cubicBezTo>
                <a:cubicBezTo>
                  <a:pt x="205863" y="253067"/>
                  <a:pt x="206469" y="252700"/>
                  <a:pt x="207081" y="252327"/>
                </a:cubicBezTo>
                <a:cubicBezTo>
                  <a:pt x="207687" y="251955"/>
                  <a:pt x="208288" y="251578"/>
                  <a:pt x="208888" y="251197"/>
                </a:cubicBezTo>
                <a:cubicBezTo>
                  <a:pt x="209494" y="250815"/>
                  <a:pt x="210089" y="250428"/>
                  <a:pt x="210683" y="250037"/>
                </a:cubicBezTo>
                <a:cubicBezTo>
                  <a:pt x="211278" y="249646"/>
                  <a:pt x="211873" y="249250"/>
                  <a:pt x="212461" y="248850"/>
                </a:cubicBezTo>
                <a:cubicBezTo>
                  <a:pt x="213050" y="248449"/>
                  <a:pt x="213633" y="248044"/>
                  <a:pt x="214216" y="247635"/>
                </a:cubicBezTo>
                <a:cubicBezTo>
                  <a:pt x="214799" y="247225"/>
                  <a:pt x="215377" y="246811"/>
                  <a:pt x="215954" y="246392"/>
                </a:cubicBezTo>
                <a:cubicBezTo>
                  <a:pt x="216531" y="245974"/>
                  <a:pt x="217103" y="245550"/>
                  <a:pt x="217674" y="245122"/>
                </a:cubicBezTo>
                <a:cubicBezTo>
                  <a:pt x="218240" y="244695"/>
                  <a:pt x="218806" y="244263"/>
                  <a:pt x="219372" y="243826"/>
                </a:cubicBezTo>
                <a:cubicBezTo>
                  <a:pt x="219931" y="243389"/>
                  <a:pt x="220491" y="242948"/>
                  <a:pt x="221046" y="242503"/>
                </a:cubicBezTo>
                <a:cubicBezTo>
                  <a:pt x="221606" y="242058"/>
                  <a:pt x="222154" y="241607"/>
                  <a:pt x="222702" y="241153"/>
                </a:cubicBezTo>
                <a:cubicBezTo>
                  <a:pt x="223251" y="240699"/>
                  <a:pt x="223799" y="240241"/>
                  <a:pt x="224336" y="239779"/>
                </a:cubicBezTo>
                <a:cubicBezTo>
                  <a:pt x="224879" y="239316"/>
                  <a:pt x="225416" y="238849"/>
                  <a:pt x="225953" y="238378"/>
                </a:cubicBezTo>
                <a:cubicBezTo>
                  <a:pt x="226484" y="237907"/>
                  <a:pt x="227015" y="237431"/>
                  <a:pt x="227540" y="236952"/>
                </a:cubicBezTo>
                <a:cubicBezTo>
                  <a:pt x="228071" y="236472"/>
                  <a:pt x="228591" y="235989"/>
                  <a:pt x="229110" y="235501"/>
                </a:cubicBezTo>
                <a:cubicBezTo>
                  <a:pt x="229630" y="235014"/>
                  <a:pt x="230144" y="234522"/>
                  <a:pt x="230657" y="234026"/>
                </a:cubicBezTo>
                <a:cubicBezTo>
                  <a:pt x="231165" y="233530"/>
                  <a:pt x="231673" y="233031"/>
                  <a:pt x="232176" y="232527"/>
                </a:cubicBezTo>
                <a:cubicBezTo>
                  <a:pt x="232684" y="232023"/>
                  <a:pt x="233180" y="231515"/>
                  <a:pt x="233676" y="231004"/>
                </a:cubicBezTo>
                <a:cubicBezTo>
                  <a:pt x="234173" y="230492"/>
                  <a:pt x="234664" y="229977"/>
                  <a:pt x="235149" y="229457"/>
                </a:cubicBezTo>
                <a:cubicBezTo>
                  <a:pt x="235639" y="228938"/>
                  <a:pt x="236118" y="228415"/>
                  <a:pt x="236598" y="227888"/>
                </a:cubicBezTo>
                <a:cubicBezTo>
                  <a:pt x="237077" y="227361"/>
                  <a:pt x="237556" y="226831"/>
                  <a:pt x="238023" y="226296"/>
                </a:cubicBezTo>
                <a:cubicBezTo>
                  <a:pt x="238497" y="225762"/>
                  <a:pt x="238964" y="225224"/>
                  <a:pt x="239426" y="224682"/>
                </a:cubicBezTo>
                <a:cubicBezTo>
                  <a:pt x="239888" y="224140"/>
                  <a:pt x="240344" y="223595"/>
                  <a:pt x="240800" y="223046"/>
                </a:cubicBezTo>
                <a:cubicBezTo>
                  <a:pt x="241250" y="222497"/>
                  <a:pt x="241701" y="221945"/>
                  <a:pt x="242145" y="221389"/>
                </a:cubicBezTo>
                <a:cubicBezTo>
                  <a:pt x="242590" y="220833"/>
                  <a:pt x="243034" y="220273"/>
                  <a:pt x="243467" y="219711"/>
                </a:cubicBezTo>
                <a:cubicBezTo>
                  <a:pt x="243906" y="219147"/>
                  <a:pt x="244339" y="218581"/>
                  <a:pt x="244766" y="218012"/>
                </a:cubicBezTo>
                <a:cubicBezTo>
                  <a:pt x="245193" y="217442"/>
                  <a:pt x="245615" y="216869"/>
                  <a:pt x="246036" y="216292"/>
                </a:cubicBezTo>
                <a:cubicBezTo>
                  <a:pt x="246452" y="215716"/>
                  <a:pt x="246867" y="215137"/>
                  <a:pt x="247277" y="214554"/>
                </a:cubicBezTo>
                <a:cubicBezTo>
                  <a:pt x="247687" y="213971"/>
                  <a:pt x="248091" y="213385"/>
                  <a:pt x="248490" y="212796"/>
                </a:cubicBezTo>
                <a:cubicBezTo>
                  <a:pt x="248888" y="212206"/>
                  <a:pt x="249286" y="211614"/>
                  <a:pt x="249673" y="211019"/>
                </a:cubicBezTo>
                <a:cubicBezTo>
                  <a:pt x="250065" y="210423"/>
                  <a:pt x="250452" y="209825"/>
                  <a:pt x="250833" y="209223"/>
                </a:cubicBezTo>
                <a:cubicBezTo>
                  <a:pt x="251214" y="208622"/>
                  <a:pt x="251589" y="208017"/>
                  <a:pt x="251965" y="207410"/>
                </a:cubicBezTo>
                <a:cubicBezTo>
                  <a:pt x="252334" y="206803"/>
                  <a:pt x="252704" y="206192"/>
                  <a:pt x="253067" y="205579"/>
                </a:cubicBezTo>
                <a:cubicBezTo>
                  <a:pt x="253425" y="204966"/>
                  <a:pt x="253783" y="204350"/>
                  <a:pt x="254141" y="203731"/>
                </a:cubicBezTo>
                <a:cubicBezTo>
                  <a:pt x="254493" y="203112"/>
                  <a:pt x="254840" y="202491"/>
                  <a:pt x="255180" y="201866"/>
                </a:cubicBezTo>
                <a:cubicBezTo>
                  <a:pt x="255527" y="201242"/>
                  <a:pt x="255861" y="200615"/>
                  <a:pt x="256196" y="199985"/>
                </a:cubicBezTo>
                <a:cubicBezTo>
                  <a:pt x="256531" y="199356"/>
                  <a:pt x="256860" y="198724"/>
                  <a:pt x="257178" y="198089"/>
                </a:cubicBezTo>
                <a:cubicBezTo>
                  <a:pt x="257501" y="197455"/>
                  <a:pt x="257824" y="196817"/>
                  <a:pt x="258136" y="196177"/>
                </a:cubicBezTo>
                <a:cubicBezTo>
                  <a:pt x="258448" y="195538"/>
                  <a:pt x="258754" y="194895"/>
                  <a:pt x="259059" y="194251"/>
                </a:cubicBezTo>
                <a:cubicBezTo>
                  <a:pt x="259360" y="193606"/>
                  <a:pt x="259660" y="192959"/>
                  <a:pt x="259954" y="192310"/>
                </a:cubicBezTo>
                <a:cubicBezTo>
                  <a:pt x="260249" y="191661"/>
                  <a:pt x="260532" y="191009"/>
                  <a:pt x="260814" y="190355"/>
                </a:cubicBezTo>
                <a:cubicBezTo>
                  <a:pt x="261097" y="189701"/>
                  <a:pt x="261380" y="189046"/>
                  <a:pt x="261651" y="188387"/>
                </a:cubicBezTo>
                <a:cubicBezTo>
                  <a:pt x="261923" y="187729"/>
                  <a:pt x="262188" y="187069"/>
                  <a:pt x="262454" y="186407"/>
                </a:cubicBezTo>
                <a:cubicBezTo>
                  <a:pt x="262714" y="185744"/>
                  <a:pt x="262968" y="185080"/>
                  <a:pt x="263222" y="184413"/>
                </a:cubicBezTo>
                <a:cubicBezTo>
                  <a:pt x="263476" y="183747"/>
                  <a:pt x="263718" y="183079"/>
                  <a:pt x="263961" y="182409"/>
                </a:cubicBezTo>
                <a:cubicBezTo>
                  <a:pt x="264203" y="181738"/>
                  <a:pt x="264440" y="181066"/>
                  <a:pt x="264671" y="180392"/>
                </a:cubicBezTo>
                <a:cubicBezTo>
                  <a:pt x="264902" y="179718"/>
                  <a:pt x="265127" y="179042"/>
                  <a:pt x="265346" y="178365"/>
                </a:cubicBezTo>
                <a:cubicBezTo>
                  <a:pt x="265565" y="177687"/>
                  <a:pt x="265779" y="177008"/>
                  <a:pt x="265987" y="176327"/>
                </a:cubicBezTo>
                <a:cubicBezTo>
                  <a:pt x="266200" y="175646"/>
                  <a:pt x="266402" y="174964"/>
                  <a:pt x="266599" y="174279"/>
                </a:cubicBezTo>
                <a:cubicBezTo>
                  <a:pt x="266801" y="173595"/>
                  <a:pt x="266991" y="172910"/>
                  <a:pt x="267182" y="172223"/>
                </a:cubicBezTo>
                <a:cubicBezTo>
                  <a:pt x="267367" y="171535"/>
                  <a:pt x="267551" y="170848"/>
                  <a:pt x="267730" y="170155"/>
                </a:cubicBezTo>
                <a:cubicBezTo>
                  <a:pt x="267903" y="169468"/>
                  <a:pt x="268077" y="168774"/>
                  <a:pt x="268244" y="168081"/>
                </a:cubicBezTo>
                <a:cubicBezTo>
                  <a:pt x="268411" y="167388"/>
                  <a:pt x="268567" y="166695"/>
                  <a:pt x="268723" y="166002"/>
                </a:cubicBezTo>
                <a:cubicBezTo>
                  <a:pt x="268879" y="165308"/>
                  <a:pt x="269029" y="164609"/>
                  <a:pt x="269173" y="163910"/>
                </a:cubicBezTo>
                <a:cubicBezTo>
                  <a:pt x="269318" y="163211"/>
                  <a:pt x="269456" y="162518"/>
                  <a:pt x="269589" y="161813"/>
                </a:cubicBezTo>
                <a:cubicBezTo>
                  <a:pt x="269722" y="161114"/>
                  <a:pt x="269855" y="160415"/>
                  <a:pt x="269976" y="159711"/>
                </a:cubicBezTo>
                <a:cubicBezTo>
                  <a:pt x="270097" y="159011"/>
                  <a:pt x="270213" y="158307"/>
                  <a:pt x="270322" y="157608"/>
                </a:cubicBezTo>
                <a:cubicBezTo>
                  <a:pt x="270438" y="156903"/>
                  <a:pt x="270542" y="156198"/>
                  <a:pt x="270640" y="155493"/>
                </a:cubicBezTo>
                <a:cubicBezTo>
                  <a:pt x="270744" y="154789"/>
                  <a:pt x="270836" y="154078"/>
                  <a:pt x="270928" y="153373"/>
                </a:cubicBezTo>
                <a:cubicBezTo>
                  <a:pt x="271015" y="152668"/>
                  <a:pt x="271102" y="151958"/>
                  <a:pt x="271177" y="151253"/>
                </a:cubicBezTo>
                <a:cubicBezTo>
                  <a:pt x="271257" y="150543"/>
                  <a:pt x="271327" y="149832"/>
                  <a:pt x="271396" y="149127"/>
                </a:cubicBezTo>
                <a:cubicBezTo>
                  <a:pt x="271465" y="148417"/>
                  <a:pt x="271523" y="147706"/>
                  <a:pt x="271581" y="146995"/>
                </a:cubicBezTo>
                <a:cubicBezTo>
                  <a:pt x="271638" y="146285"/>
                  <a:pt x="271685" y="145574"/>
                  <a:pt x="271731" y="144864"/>
                </a:cubicBezTo>
                <a:cubicBezTo>
                  <a:pt x="271777" y="144153"/>
                  <a:pt x="271812" y="143443"/>
                  <a:pt x="271846" y="142732"/>
                </a:cubicBezTo>
                <a:cubicBezTo>
                  <a:pt x="271881" y="142022"/>
                  <a:pt x="271910" y="141305"/>
                  <a:pt x="271933" y="140595"/>
                </a:cubicBezTo>
                <a:cubicBezTo>
                  <a:pt x="271956" y="139884"/>
                  <a:pt x="271973" y="139174"/>
                  <a:pt x="271985" y="138457"/>
                </a:cubicBezTo>
                <a:cubicBezTo>
                  <a:pt x="271991" y="137747"/>
                  <a:pt x="271996" y="137036"/>
                  <a:pt x="271996" y="136320"/>
                </a:cubicBezTo>
                <a:close/>
              </a:path>
            </a:pathLst>
          </a:custGeom>
          <a:noFill/>
          <a:ln w="19050" cap="rnd">
            <a:solidFill>
              <a:srgbClr val="008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C97BAAA5-8CC6-4EC4-FAD9-D8415825757F}"/>
              </a:ext>
            </a:extLst>
          </p:cNvPr>
          <p:cNvSpPr/>
          <p:nvPr/>
        </p:nvSpPr>
        <p:spPr>
          <a:xfrm>
            <a:off x="7511816" y="2745000"/>
            <a:ext cx="263768" cy="98983"/>
          </a:xfrm>
          <a:custGeom>
            <a:avLst/>
            <a:gdLst>
              <a:gd name="connsiteX0" fmla="*/ 80 w 263768"/>
              <a:gd name="connsiteY0" fmla="*/ 268 h 98983"/>
              <a:gd name="connsiteX1" fmla="*/ 263849 w 263768"/>
              <a:gd name="connsiteY1" fmla="*/ 99251 h 98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63768" h="98983">
                <a:moveTo>
                  <a:pt x="80" y="268"/>
                </a:moveTo>
                <a:lnTo>
                  <a:pt x="263849" y="99251"/>
                </a:lnTo>
              </a:path>
            </a:pathLst>
          </a:custGeom>
          <a:noFill/>
          <a:ln w="19050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7C227AB3-046C-9F7C-68AF-181D21BA5E9A}"/>
              </a:ext>
            </a:extLst>
          </p:cNvPr>
          <p:cNvSpPr/>
          <p:nvPr/>
        </p:nvSpPr>
        <p:spPr>
          <a:xfrm>
            <a:off x="7511816" y="2745000"/>
            <a:ext cx="223077" cy="83713"/>
          </a:xfrm>
          <a:custGeom>
            <a:avLst/>
            <a:gdLst>
              <a:gd name="connsiteX0" fmla="*/ 223158 w 223077"/>
              <a:gd name="connsiteY0" fmla="*/ 83981 h 83713"/>
              <a:gd name="connsiteX1" fmla="*/ 80 w 223077"/>
              <a:gd name="connsiteY1" fmla="*/ 268 h 83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3077" h="83713">
                <a:moveTo>
                  <a:pt x="223158" y="83981"/>
                </a:moveTo>
                <a:lnTo>
                  <a:pt x="80" y="268"/>
                </a:lnTo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ABAE5A29-4910-1AF4-45D8-7A027BF4FD7B}"/>
              </a:ext>
            </a:extLst>
          </p:cNvPr>
          <p:cNvSpPr/>
          <p:nvPr/>
        </p:nvSpPr>
        <p:spPr>
          <a:xfrm>
            <a:off x="7730806" y="2817803"/>
            <a:ext cx="44779" cy="26180"/>
          </a:xfrm>
          <a:custGeom>
            <a:avLst/>
            <a:gdLst>
              <a:gd name="connsiteX0" fmla="*/ 44860 w 44779"/>
              <a:gd name="connsiteY0" fmla="*/ 26449 h 26180"/>
              <a:gd name="connsiteX1" fmla="*/ 8258 w 44779"/>
              <a:gd name="connsiteY1" fmla="*/ 268 h 26180"/>
              <a:gd name="connsiteX2" fmla="*/ 80 w 44779"/>
              <a:gd name="connsiteY2" fmla="*/ 22089 h 26180"/>
              <a:gd name="connsiteX3" fmla="*/ 44860 w 44779"/>
              <a:gd name="connsiteY3" fmla="*/ 26449 h 26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79" h="26180">
                <a:moveTo>
                  <a:pt x="44860" y="26449"/>
                </a:moveTo>
                <a:lnTo>
                  <a:pt x="8258" y="268"/>
                </a:lnTo>
                <a:lnTo>
                  <a:pt x="80" y="22089"/>
                </a:lnTo>
                <a:lnTo>
                  <a:pt x="44860" y="26449"/>
                </a:lnTo>
                <a:close/>
              </a:path>
            </a:pathLst>
          </a:custGeom>
          <a:solidFill>
            <a:srgbClr val="000000"/>
          </a:solidFill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1E621B29-4CDE-72B5-ECE3-08FC1C98F9F2}"/>
              </a:ext>
            </a:extLst>
          </p:cNvPr>
          <p:cNvSpPr/>
          <p:nvPr/>
        </p:nvSpPr>
        <p:spPr>
          <a:xfrm>
            <a:off x="7730806" y="2817803"/>
            <a:ext cx="44779" cy="26180"/>
          </a:xfrm>
          <a:custGeom>
            <a:avLst/>
            <a:gdLst>
              <a:gd name="connsiteX0" fmla="*/ 44860 w 44779"/>
              <a:gd name="connsiteY0" fmla="*/ 26449 h 26180"/>
              <a:gd name="connsiteX1" fmla="*/ 8258 w 44779"/>
              <a:gd name="connsiteY1" fmla="*/ 268 h 26180"/>
              <a:gd name="connsiteX2" fmla="*/ 80 w 44779"/>
              <a:gd name="connsiteY2" fmla="*/ 22089 h 26180"/>
              <a:gd name="connsiteX3" fmla="*/ 44860 w 44779"/>
              <a:gd name="connsiteY3" fmla="*/ 26449 h 26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79" h="26180">
                <a:moveTo>
                  <a:pt x="44860" y="26449"/>
                </a:moveTo>
                <a:lnTo>
                  <a:pt x="8258" y="268"/>
                </a:lnTo>
                <a:lnTo>
                  <a:pt x="80" y="22089"/>
                </a:lnTo>
                <a:lnTo>
                  <a:pt x="44860" y="26449"/>
                </a:lnTo>
                <a:close/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C9563BA1-E479-C5AF-2E21-DCE0FBCCD7E6}"/>
              </a:ext>
            </a:extLst>
          </p:cNvPr>
          <p:cNvSpPr/>
          <p:nvPr/>
        </p:nvSpPr>
        <p:spPr>
          <a:xfrm>
            <a:off x="7511816" y="2540918"/>
            <a:ext cx="263768" cy="98983"/>
          </a:xfrm>
          <a:custGeom>
            <a:avLst/>
            <a:gdLst>
              <a:gd name="connsiteX0" fmla="*/ 80 w 263768"/>
              <a:gd name="connsiteY0" fmla="*/ 99251 h 98983"/>
              <a:gd name="connsiteX1" fmla="*/ 263849 w 263768"/>
              <a:gd name="connsiteY1" fmla="*/ 268 h 98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63768" h="98983">
                <a:moveTo>
                  <a:pt x="80" y="99251"/>
                </a:moveTo>
                <a:lnTo>
                  <a:pt x="263849" y="268"/>
                </a:lnTo>
              </a:path>
            </a:pathLst>
          </a:custGeom>
          <a:noFill/>
          <a:ln w="19050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" name="Freeform 23">
            <a:extLst>
              <a:ext uri="{FF2B5EF4-FFF2-40B4-BE49-F238E27FC236}">
                <a16:creationId xmlns:a16="http://schemas.microsoft.com/office/drawing/2014/main" id="{438ACD6B-B43A-4FB8-D34C-89EA3400027D}"/>
              </a:ext>
            </a:extLst>
          </p:cNvPr>
          <p:cNvSpPr/>
          <p:nvPr/>
        </p:nvSpPr>
        <p:spPr>
          <a:xfrm>
            <a:off x="7511816" y="2556188"/>
            <a:ext cx="223077" cy="83713"/>
          </a:xfrm>
          <a:custGeom>
            <a:avLst/>
            <a:gdLst>
              <a:gd name="connsiteX0" fmla="*/ 223158 w 223077"/>
              <a:gd name="connsiteY0" fmla="*/ 268 h 83713"/>
              <a:gd name="connsiteX1" fmla="*/ 80 w 223077"/>
              <a:gd name="connsiteY1" fmla="*/ 83981 h 83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3077" h="83713">
                <a:moveTo>
                  <a:pt x="223158" y="268"/>
                </a:moveTo>
                <a:lnTo>
                  <a:pt x="80" y="83981"/>
                </a:lnTo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9D197B22-B9F6-8AFE-9398-D87313C0B003}"/>
              </a:ext>
            </a:extLst>
          </p:cNvPr>
          <p:cNvSpPr/>
          <p:nvPr/>
        </p:nvSpPr>
        <p:spPr>
          <a:xfrm>
            <a:off x="7730806" y="2540918"/>
            <a:ext cx="44779" cy="26180"/>
          </a:xfrm>
          <a:custGeom>
            <a:avLst/>
            <a:gdLst>
              <a:gd name="connsiteX0" fmla="*/ 44860 w 44779"/>
              <a:gd name="connsiteY0" fmla="*/ 268 h 26180"/>
              <a:gd name="connsiteX1" fmla="*/ 80 w 44779"/>
              <a:gd name="connsiteY1" fmla="*/ 4627 h 26180"/>
              <a:gd name="connsiteX2" fmla="*/ 8258 w 44779"/>
              <a:gd name="connsiteY2" fmla="*/ 26449 h 26180"/>
              <a:gd name="connsiteX3" fmla="*/ 44860 w 44779"/>
              <a:gd name="connsiteY3" fmla="*/ 268 h 26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79" h="26180">
                <a:moveTo>
                  <a:pt x="44860" y="268"/>
                </a:moveTo>
                <a:lnTo>
                  <a:pt x="80" y="4627"/>
                </a:lnTo>
                <a:lnTo>
                  <a:pt x="8258" y="26449"/>
                </a:lnTo>
                <a:lnTo>
                  <a:pt x="44860" y="268"/>
                </a:lnTo>
                <a:close/>
              </a:path>
            </a:pathLst>
          </a:custGeom>
          <a:solidFill>
            <a:srgbClr val="000000"/>
          </a:solidFill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" name="Freeform 25">
            <a:extLst>
              <a:ext uri="{FF2B5EF4-FFF2-40B4-BE49-F238E27FC236}">
                <a16:creationId xmlns:a16="http://schemas.microsoft.com/office/drawing/2014/main" id="{5BA7DBF4-B821-A56C-B100-3C4C7643425F}"/>
              </a:ext>
            </a:extLst>
          </p:cNvPr>
          <p:cNvSpPr/>
          <p:nvPr/>
        </p:nvSpPr>
        <p:spPr>
          <a:xfrm>
            <a:off x="7730806" y="2540918"/>
            <a:ext cx="44779" cy="26180"/>
          </a:xfrm>
          <a:custGeom>
            <a:avLst/>
            <a:gdLst>
              <a:gd name="connsiteX0" fmla="*/ 44860 w 44779"/>
              <a:gd name="connsiteY0" fmla="*/ 268 h 26180"/>
              <a:gd name="connsiteX1" fmla="*/ 80 w 44779"/>
              <a:gd name="connsiteY1" fmla="*/ 4627 h 26180"/>
              <a:gd name="connsiteX2" fmla="*/ 8258 w 44779"/>
              <a:gd name="connsiteY2" fmla="*/ 26449 h 26180"/>
              <a:gd name="connsiteX3" fmla="*/ 44860 w 44779"/>
              <a:gd name="connsiteY3" fmla="*/ 268 h 26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79" h="26180">
                <a:moveTo>
                  <a:pt x="44860" y="268"/>
                </a:moveTo>
                <a:lnTo>
                  <a:pt x="80" y="4627"/>
                </a:lnTo>
                <a:lnTo>
                  <a:pt x="8258" y="26449"/>
                </a:lnTo>
                <a:lnTo>
                  <a:pt x="44860" y="268"/>
                </a:lnTo>
                <a:close/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7" name="Freeform 26">
            <a:extLst>
              <a:ext uri="{FF2B5EF4-FFF2-40B4-BE49-F238E27FC236}">
                <a16:creationId xmlns:a16="http://schemas.microsoft.com/office/drawing/2014/main" id="{B073D878-0580-ADA2-D0AD-EFC2EC9F36BC}"/>
              </a:ext>
            </a:extLst>
          </p:cNvPr>
          <p:cNvSpPr/>
          <p:nvPr/>
        </p:nvSpPr>
        <p:spPr>
          <a:xfrm>
            <a:off x="7471143" y="2192061"/>
            <a:ext cx="345115" cy="388531"/>
          </a:xfrm>
          <a:custGeom>
            <a:avLst/>
            <a:gdLst>
              <a:gd name="connsiteX0" fmla="*/ 80 w 345115"/>
              <a:gd name="connsiteY0" fmla="*/ 388800 h 388531"/>
              <a:gd name="connsiteX1" fmla="*/ 345196 w 345115"/>
              <a:gd name="connsiteY1" fmla="*/ 268 h 388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45115" h="388531">
                <a:moveTo>
                  <a:pt x="80" y="388800"/>
                </a:moveTo>
                <a:lnTo>
                  <a:pt x="345196" y="268"/>
                </a:lnTo>
              </a:path>
            </a:pathLst>
          </a:custGeom>
          <a:noFill/>
          <a:ln w="19050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C88901C0-78F7-AE76-4AF6-C710C70819B3}"/>
              </a:ext>
            </a:extLst>
          </p:cNvPr>
          <p:cNvSpPr/>
          <p:nvPr/>
        </p:nvSpPr>
        <p:spPr>
          <a:xfrm>
            <a:off x="7471143" y="2224566"/>
            <a:ext cx="316243" cy="356027"/>
          </a:xfrm>
          <a:custGeom>
            <a:avLst/>
            <a:gdLst>
              <a:gd name="connsiteX0" fmla="*/ 316324 w 316243"/>
              <a:gd name="connsiteY0" fmla="*/ 268 h 356027"/>
              <a:gd name="connsiteX1" fmla="*/ 80 w 316243"/>
              <a:gd name="connsiteY1" fmla="*/ 356295 h 356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16243" h="356027">
                <a:moveTo>
                  <a:pt x="316324" y="268"/>
                </a:moveTo>
                <a:lnTo>
                  <a:pt x="80" y="356295"/>
                </a:lnTo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1B930DAA-A5DE-B620-B440-495322CB1C07}"/>
              </a:ext>
            </a:extLst>
          </p:cNvPr>
          <p:cNvSpPr/>
          <p:nvPr/>
        </p:nvSpPr>
        <p:spPr>
          <a:xfrm>
            <a:off x="7778683" y="2192061"/>
            <a:ext cx="37575" cy="40246"/>
          </a:xfrm>
          <a:custGeom>
            <a:avLst/>
            <a:gdLst>
              <a:gd name="connsiteX0" fmla="*/ 37656 w 37575"/>
              <a:gd name="connsiteY0" fmla="*/ 268 h 40246"/>
              <a:gd name="connsiteX1" fmla="*/ 80 w 37575"/>
              <a:gd name="connsiteY1" fmla="*/ 25030 h 40246"/>
              <a:gd name="connsiteX2" fmla="*/ 17487 w 37575"/>
              <a:gd name="connsiteY2" fmla="*/ 40514 h 40246"/>
              <a:gd name="connsiteX3" fmla="*/ 37656 w 37575"/>
              <a:gd name="connsiteY3" fmla="*/ 268 h 402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575" h="40246">
                <a:moveTo>
                  <a:pt x="37656" y="268"/>
                </a:moveTo>
                <a:lnTo>
                  <a:pt x="80" y="25030"/>
                </a:lnTo>
                <a:lnTo>
                  <a:pt x="17487" y="40514"/>
                </a:lnTo>
                <a:lnTo>
                  <a:pt x="37656" y="268"/>
                </a:lnTo>
                <a:close/>
              </a:path>
            </a:pathLst>
          </a:custGeom>
          <a:solidFill>
            <a:srgbClr val="000000"/>
          </a:solidFill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0" name="Freeform 29">
            <a:extLst>
              <a:ext uri="{FF2B5EF4-FFF2-40B4-BE49-F238E27FC236}">
                <a16:creationId xmlns:a16="http://schemas.microsoft.com/office/drawing/2014/main" id="{08145740-23D8-9DDF-1E4E-D2723E8F7260}"/>
              </a:ext>
            </a:extLst>
          </p:cNvPr>
          <p:cNvSpPr/>
          <p:nvPr/>
        </p:nvSpPr>
        <p:spPr>
          <a:xfrm>
            <a:off x="7778683" y="2192061"/>
            <a:ext cx="37575" cy="40246"/>
          </a:xfrm>
          <a:custGeom>
            <a:avLst/>
            <a:gdLst>
              <a:gd name="connsiteX0" fmla="*/ 37656 w 37575"/>
              <a:gd name="connsiteY0" fmla="*/ 268 h 40246"/>
              <a:gd name="connsiteX1" fmla="*/ 80 w 37575"/>
              <a:gd name="connsiteY1" fmla="*/ 25030 h 40246"/>
              <a:gd name="connsiteX2" fmla="*/ 17487 w 37575"/>
              <a:gd name="connsiteY2" fmla="*/ 40514 h 40246"/>
              <a:gd name="connsiteX3" fmla="*/ 37656 w 37575"/>
              <a:gd name="connsiteY3" fmla="*/ 268 h 402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575" h="40246">
                <a:moveTo>
                  <a:pt x="37656" y="268"/>
                </a:moveTo>
                <a:lnTo>
                  <a:pt x="80" y="25030"/>
                </a:lnTo>
                <a:lnTo>
                  <a:pt x="17487" y="40514"/>
                </a:lnTo>
                <a:lnTo>
                  <a:pt x="37656" y="268"/>
                </a:lnTo>
                <a:close/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" name="Freeform 30">
            <a:extLst>
              <a:ext uri="{FF2B5EF4-FFF2-40B4-BE49-F238E27FC236}">
                <a16:creationId xmlns:a16="http://schemas.microsoft.com/office/drawing/2014/main" id="{2A5C2B43-685A-4D44-05ED-29AA8D06234B}"/>
              </a:ext>
            </a:extLst>
          </p:cNvPr>
          <p:cNvSpPr/>
          <p:nvPr/>
        </p:nvSpPr>
        <p:spPr>
          <a:xfrm>
            <a:off x="7442164" y="1804095"/>
            <a:ext cx="403074" cy="756302"/>
          </a:xfrm>
          <a:custGeom>
            <a:avLst/>
            <a:gdLst>
              <a:gd name="connsiteX0" fmla="*/ 80 w 403074"/>
              <a:gd name="connsiteY0" fmla="*/ 756571 h 756302"/>
              <a:gd name="connsiteX1" fmla="*/ 403155 w 403074"/>
              <a:gd name="connsiteY1" fmla="*/ 268 h 756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03074" h="756302">
                <a:moveTo>
                  <a:pt x="80" y="756571"/>
                </a:moveTo>
                <a:lnTo>
                  <a:pt x="403155" y="268"/>
                </a:lnTo>
              </a:path>
            </a:pathLst>
          </a:custGeom>
          <a:noFill/>
          <a:ln w="19050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" name="Freeform 31">
            <a:extLst>
              <a:ext uri="{FF2B5EF4-FFF2-40B4-BE49-F238E27FC236}">
                <a16:creationId xmlns:a16="http://schemas.microsoft.com/office/drawing/2014/main" id="{AA24E4E4-C2FB-A7D4-F27F-4ECDB76C7275}"/>
              </a:ext>
            </a:extLst>
          </p:cNvPr>
          <p:cNvSpPr/>
          <p:nvPr/>
        </p:nvSpPr>
        <p:spPr>
          <a:xfrm>
            <a:off x="7442164" y="1842465"/>
            <a:ext cx="382624" cy="717932"/>
          </a:xfrm>
          <a:custGeom>
            <a:avLst/>
            <a:gdLst>
              <a:gd name="connsiteX0" fmla="*/ 382705 w 382624"/>
              <a:gd name="connsiteY0" fmla="*/ 268 h 717932"/>
              <a:gd name="connsiteX1" fmla="*/ 80 w 382624"/>
              <a:gd name="connsiteY1" fmla="*/ 718200 h 717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82624" h="717932">
                <a:moveTo>
                  <a:pt x="382705" y="268"/>
                </a:moveTo>
                <a:lnTo>
                  <a:pt x="80" y="718200"/>
                </a:lnTo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3" name="Freeform 32">
            <a:extLst>
              <a:ext uri="{FF2B5EF4-FFF2-40B4-BE49-F238E27FC236}">
                <a16:creationId xmlns:a16="http://schemas.microsoft.com/office/drawing/2014/main" id="{D201F428-7E8E-E9A7-3FC1-871E64F12566}"/>
              </a:ext>
            </a:extLst>
          </p:cNvPr>
          <p:cNvSpPr/>
          <p:nvPr/>
        </p:nvSpPr>
        <p:spPr>
          <a:xfrm>
            <a:off x="7814513" y="1804095"/>
            <a:ext cx="30725" cy="43852"/>
          </a:xfrm>
          <a:custGeom>
            <a:avLst/>
            <a:gdLst>
              <a:gd name="connsiteX0" fmla="*/ 30806 w 30725"/>
              <a:gd name="connsiteY0" fmla="*/ 268 h 43852"/>
              <a:gd name="connsiteX1" fmla="*/ 80 w 30725"/>
              <a:gd name="connsiteY1" fmla="*/ 33156 h 43852"/>
              <a:gd name="connsiteX2" fmla="*/ 20630 w 30725"/>
              <a:gd name="connsiteY2" fmla="*/ 44120 h 43852"/>
              <a:gd name="connsiteX3" fmla="*/ 30806 w 30725"/>
              <a:gd name="connsiteY3" fmla="*/ 268 h 43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725" h="43852">
                <a:moveTo>
                  <a:pt x="30806" y="268"/>
                </a:moveTo>
                <a:lnTo>
                  <a:pt x="80" y="33156"/>
                </a:lnTo>
                <a:lnTo>
                  <a:pt x="20630" y="44120"/>
                </a:lnTo>
                <a:lnTo>
                  <a:pt x="30806" y="268"/>
                </a:lnTo>
                <a:close/>
              </a:path>
            </a:pathLst>
          </a:custGeom>
          <a:solidFill>
            <a:srgbClr val="000000"/>
          </a:solidFill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4" name="Freeform 33">
            <a:extLst>
              <a:ext uri="{FF2B5EF4-FFF2-40B4-BE49-F238E27FC236}">
                <a16:creationId xmlns:a16="http://schemas.microsoft.com/office/drawing/2014/main" id="{7AA19CE5-22DA-5DFD-C055-3B0A54D2F36D}"/>
              </a:ext>
            </a:extLst>
          </p:cNvPr>
          <p:cNvSpPr/>
          <p:nvPr/>
        </p:nvSpPr>
        <p:spPr>
          <a:xfrm>
            <a:off x="7814513" y="1804095"/>
            <a:ext cx="30725" cy="43852"/>
          </a:xfrm>
          <a:custGeom>
            <a:avLst/>
            <a:gdLst>
              <a:gd name="connsiteX0" fmla="*/ 30806 w 30725"/>
              <a:gd name="connsiteY0" fmla="*/ 268 h 43852"/>
              <a:gd name="connsiteX1" fmla="*/ 80 w 30725"/>
              <a:gd name="connsiteY1" fmla="*/ 33156 h 43852"/>
              <a:gd name="connsiteX2" fmla="*/ 20630 w 30725"/>
              <a:gd name="connsiteY2" fmla="*/ 44120 h 43852"/>
              <a:gd name="connsiteX3" fmla="*/ 30806 w 30725"/>
              <a:gd name="connsiteY3" fmla="*/ 268 h 43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725" h="43852">
                <a:moveTo>
                  <a:pt x="30806" y="268"/>
                </a:moveTo>
                <a:lnTo>
                  <a:pt x="80" y="33156"/>
                </a:lnTo>
                <a:lnTo>
                  <a:pt x="20630" y="44120"/>
                </a:lnTo>
                <a:lnTo>
                  <a:pt x="30806" y="268"/>
                </a:lnTo>
                <a:close/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" name="Freeform 34">
            <a:extLst>
              <a:ext uri="{FF2B5EF4-FFF2-40B4-BE49-F238E27FC236}">
                <a16:creationId xmlns:a16="http://schemas.microsoft.com/office/drawing/2014/main" id="{56938796-517B-2E1C-3E00-2AF0EA70D46A}"/>
              </a:ext>
            </a:extLst>
          </p:cNvPr>
          <p:cNvSpPr/>
          <p:nvPr/>
        </p:nvSpPr>
        <p:spPr>
          <a:xfrm>
            <a:off x="7471143" y="2396144"/>
            <a:ext cx="345115" cy="388532"/>
          </a:xfrm>
          <a:custGeom>
            <a:avLst/>
            <a:gdLst>
              <a:gd name="connsiteX0" fmla="*/ 80 w 345115"/>
              <a:gd name="connsiteY0" fmla="*/ 268 h 388532"/>
              <a:gd name="connsiteX1" fmla="*/ 345196 w 345115"/>
              <a:gd name="connsiteY1" fmla="*/ 388800 h 388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45115" h="388532">
                <a:moveTo>
                  <a:pt x="80" y="268"/>
                </a:moveTo>
                <a:lnTo>
                  <a:pt x="345196" y="388800"/>
                </a:lnTo>
              </a:path>
            </a:pathLst>
          </a:custGeom>
          <a:noFill/>
          <a:ln w="19050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" name="Freeform 35">
            <a:extLst>
              <a:ext uri="{FF2B5EF4-FFF2-40B4-BE49-F238E27FC236}">
                <a16:creationId xmlns:a16="http://schemas.microsoft.com/office/drawing/2014/main" id="{89D4D403-484C-5978-5740-7CFB06C7C301}"/>
              </a:ext>
            </a:extLst>
          </p:cNvPr>
          <p:cNvSpPr/>
          <p:nvPr/>
        </p:nvSpPr>
        <p:spPr>
          <a:xfrm>
            <a:off x="7471143" y="2396144"/>
            <a:ext cx="316243" cy="356027"/>
          </a:xfrm>
          <a:custGeom>
            <a:avLst/>
            <a:gdLst>
              <a:gd name="connsiteX0" fmla="*/ 316324 w 316243"/>
              <a:gd name="connsiteY0" fmla="*/ 356295 h 356027"/>
              <a:gd name="connsiteX1" fmla="*/ 80 w 316243"/>
              <a:gd name="connsiteY1" fmla="*/ 268 h 356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16243" h="356027">
                <a:moveTo>
                  <a:pt x="316324" y="356295"/>
                </a:moveTo>
                <a:lnTo>
                  <a:pt x="80" y="268"/>
                </a:lnTo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" name="Freeform 36">
            <a:extLst>
              <a:ext uri="{FF2B5EF4-FFF2-40B4-BE49-F238E27FC236}">
                <a16:creationId xmlns:a16="http://schemas.microsoft.com/office/drawing/2014/main" id="{B2272C2E-957E-D6E5-B734-CBD5F300F07F}"/>
              </a:ext>
            </a:extLst>
          </p:cNvPr>
          <p:cNvSpPr/>
          <p:nvPr/>
        </p:nvSpPr>
        <p:spPr>
          <a:xfrm>
            <a:off x="7778683" y="2744430"/>
            <a:ext cx="37575" cy="40246"/>
          </a:xfrm>
          <a:custGeom>
            <a:avLst/>
            <a:gdLst>
              <a:gd name="connsiteX0" fmla="*/ 37656 w 37575"/>
              <a:gd name="connsiteY0" fmla="*/ 40514 h 40246"/>
              <a:gd name="connsiteX1" fmla="*/ 17487 w 37575"/>
              <a:gd name="connsiteY1" fmla="*/ 268 h 40246"/>
              <a:gd name="connsiteX2" fmla="*/ 80 w 37575"/>
              <a:gd name="connsiteY2" fmla="*/ 15751 h 40246"/>
              <a:gd name="connsiteX3" fmla="*/ 37656 w 37575"/>
              <a:gd name="connsiteY3" fmla="*/ 40514 h 402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575" h="40246">
                <a:moveTo>
                  <a:pt x="37656" y="40514"/>
                </a:moveTo>
                <a:lnTo>
                  <a:pt x="17487" y="268"/>
                </a:lnTo>
                <a:lnTo>
                  <a:pt x="80" y="15751"/>
                </a:lnTo>
                <a:lnTo>
                  <a:pt x="37656" y="40514"/>
                </a:lnTo>
                <a:close/>
              </a:path>
            </a:pathLst>
          </a:custGeom>
          <a:solidFill>
            <a:srgbClr val="000000"/>
          </a:solidFill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8" name="Freeform 37">
            <a:extLst>
              <a:ext uri="{FF2B5EF4-FFF2-40B4-BE49-F238E27FC236}">
                <a16:creationId xmlns:a16="http://schemas.microsoft.com/office/drawing/2014/main" id="{06653109-9670-536D-E01B-4CECAD8B70FF}"/>
              </a:ext>
            </a:extLst>
          </p:cNvPr>
          <p:cNvSpPr/>
          <p:nvPr/>
        </p:nvSpPr>
        <p:spPr>
          <a:xfrm>
            <a:off x="7778683" y="2744430"/>
            <a:ext cx="37575" cy="40246"/>
          </a:xfrm>
          <a:custGeom>
            <a:avLst/>
            <a:gdLst>
              <a:gd name="connsiteX0" fmla="*/ 37656 w 37575"/>
              <a:gd name="connsiteY0" fmla="*/ 40514 h 40246"/>
              <a:gd name="connsiteX1" fmla="*/ 17487 w 37575"/>
              <a:gd name="connsiteY1" fmla="*/ 268 h 40246"/>
              <a:gd name="connsiteX2" fmla="*/ 80 w 37575"/>
              <a:gd name="connsiteY2" fmla="*/ 15751 h 40246"/>
              <a:gd name="connsiteX3" fmla="*/ 37656 w 37575"/>
              <a:gd name="connsiteY3" fmla="*/ 40514 h 402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575" h="40246">
                <a:moveTo>
                  <a:pt x="37656" y="40514"/>
                </a:moveTo>
                <a:lnTo>
                  <a:pt x="17487" y="268"/>
                </a:lnTo>
                <a:lnTo>
                  <a:pt x="80" y="15751"/>
                </a:lnTo>
                <a:lnTo>
                  <a:pt x="37656" y="40514"/>
                </a:lnTo>
                <a:close/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" name="Freeform 38">
            <a:extLst>
              <a:ext uri="{FF2B5EF4-FFF2-40B4-BE49-F238E27FC236}">
                <a16:creationId xmlns:a16="http://schemas.microsoft.com/office/drawing/2014/main" id="{05212FD3-0EA0-22F1-FA44-0E7A42FCC368}"/>
              </a:ext>
            </a:extLst>
          </p:cNvPr>
          <p:cNvSpPr/>
          <p:nvPr/>
        </p:nvSpPr>
        <p:spPr>
          <a:xfrm>
            <a:off x="7511816" y="2336835"/>
            <a:ext cx="263768" cy="98983"/>
          </a:xfrm>
          <a:custGeom>
            <a:avLst/>
            <a:gdLst>
              <a:gd name="connsiteX0" fmla="*/ 80 w 263768"/>
              <a:gd name="connsiteY0" fmla="*/ 268 h 98983"/>
              <a:gd name="connsiteX1" fmla="*/ 263849 w 263768"/>
              <a:gd name="connsiteY1" fmla="*/ 99252 h 98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63768" h="98983">
                <a:moveTo>
                  <a:pt x="80" y="268"/>
                </a:moveTo>
                <a:lnTo>
                  <a:pt x="263849" y="99252"/>
                </a:lnTo>
              </a:path>
            </a:pathLst>
          </a:custGeom>
          <a:noFill/>
          <a:ln w="19050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" name="Freeform 39">
            <a:extLst>
              <a:ext uri="{FF2B5EF4-FFF2-40B4-BE49-F238E27FC236}">
                <a16:creationId xmlns:a16="http://schemas.microsoft.com/office/drawing/2014/main" id="{4F975DB5-80E7-B85C-CE79-FAD221EB324E}"/>
              </a:ext>
            </a:extLst>
          </p:cNvPr>
          <p:cNvSpPr/>
          <p:nvPr/>
        </p:nvSpPr>
        <p:spPr>
          <a:xfrm>
            <a:off x="7511816" y="2336835"/>
            <a:ext cx="223077" cy="83713"/>
          </a:xfrm>
          <a:custGeom>
            <a:avLst/>
            <a:gdLst>
              <a:gd name="connsiteX0" fmla="*/ 223158 w 223077"/>
              <a:gd name="connsiteY0" fmla="*/ 83982 h 83713"/>
              <a:gd name="connsiteX1" fmla="*/ 80 w 223077"/>
              <a:gd name="connsiteY1" fmla="*/ 268 h 83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3077" h="83713">
                <a:moveTo>
                  <a:pt x="223158" y="83982"/>
                </a:moveTo>
                <a:lnTo>
                  <a:pt x="80" y="268"/>
                </a:lnTo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" name="Freeform 40">
            <a:extLst>
              <a:ext uri="{FF2B5EF4-FFF2-40B4-BE49-F238E27FC236}">
                <a16:creationId xmlns:a16="http://schemas.microsoft.com/office/drawing/2014/main" id="{024011EC-0170-DC37-B0DB-95CD6E21C8CC}"/>
              </a:ext>
            </a:extLst>
          </p:cNvPr>
          <p:cNvSpPr/>
          <p:nvPr/>
        </p:nvSpPr>
        <p:spPr>
          <a:xfrm>
            <a:off x="7730806" y="2409638"/>
            <a:ext cx="44779" cy="26180"/>
          </a:xfrm>
          <a:custGeom>
            <a:avLst/>
            <a:gdLst>
              <a:gd name="connsiteX0" fmla="*/ 44860 w 44779"/>
              <a:gd name="connsiteY0" fmla="*/ 26449 h 26180"/>
              <a:gd name="connsiteX1" fmla="*/ 8258 w 44779"/>
              <a:gd name="connsiteY1" fmla="*/ 268 h 26180"/>
              <a:gd name="connsiteX2" fmla="*/ 80 w 44779"/>
              <a:gd name="connsiteY2" fmla="*/ 22089 h 26180"/>
              <a:gd name="connsiteX3" fmla="*/ 44860 w 44779"/>
              <a:gd name="connsiteY3" fmla="*/ 26449 h 26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79" h="26180">
                <a:moveTo>
                  <a:pt x="44860" y="26449"/>
                </a:moveTo>
                <a:lnTo>
                  <a:pt x="8258" y="268"/>
                </a:lnTo>
                <a:lnTo>
                  <a:pt x="80" y="22089"/>
                </a:lnTo>
                <a:lnTo>
                  <a:pt x="44860" y="26449"/>
                </a:lnTo>
                <a:close/>
              </a:path>
            </a:pathLst>
          </a:custGeom>
          <a:solidFill>
            <a:srgbClr val="000000"/>
          </a:solidFill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2" name="Freeform 41">
            <a:extLst>
              <a:ext uri="{FF2B5EF4-FFF2-40B4-BE49-F238E27FC236}">
                <a16:creationId xmlns:a16="http://schemas.microsoft.com/office/drawing/2014/main" id="{6D9D0E47-4C82-5C22-CC6E-2536FFCA7D58}"/>
              </a:ext>
            </a:extLst>
          </p:cNvPr>
          <p:cNvSpPr/>
          <p:nvPr/>
        </p:nvSpPr>
        <p:spPr>
          <a:xfrm>
            <a:off x="7730806" y="2409638"/>
            <a:ext cx="44779" cy="26180"/>
          </a:xfrm>
          <a:custGeom>
            <a:avLst/>
            <a:gdLst>
              <a:gd name="connsiteX0" fmla="*/ 44860 w 44779"/>
              <a:gd name="connsiteY0" fmla="*/ 26449 h 26180"/>
              <a:gd name="connsiteX1" fmla="*/ 8258 w 44779"/>
              <a:gd name="connsiteY1" fmla="*/ 268 h 26180"/>
              <a:gd name="connsiteX2" fmla="*/ 80 w 44779"/>
              <a:gd name="connsiteY2" fmla="*/ 22089 h 26180"/>
              <a:gd name="connsiteX3" fmla="*/ 44860 w 44779"/>
              <a:gd name="connsiteY3" fmla="*/ 26449 h 26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79" h="26180">
                <a:moveTo>
                  <a:pt x="44860" y="26449"/>
                </a:moveTo>
                <a:lnTo>
                  <a:pt x="8258" y="268"/>
                </a:lnTo>
                <a:lnTo>
                  <a:pt x="80" y="22089"/>
                </a:lnTo>
                <a:lnTo>
                  <a:pt x="44860" y="26449"/>
                </a:lnTo>
                <a:close/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A7406C5F-BC16-A7F0-48A3-8273812F3E76}"/>
              </a:ext>
            </a:extLst>
          </p:cNvPr>
          <p:cNvSpPr/>
          <p:nvPr/>
        </p:nvSpPr>
        <p:spPr>
          <a:xfrm>
            <a:off x="7511816" y="2132753"/>
            <a:ext cx="263768" cy="98983"/>
          </a:xfrm>
          <a:custGeom>
            <a:avLst/>
            <a:gdLst>
              <a:gd name="connsiteX0" fmla="*/ 80 w 263768"/>
              <a:gd name="connsiteY0" fmla="*/ 99252 h 98983"/>
              <a:gd name="connsiteX1" fmla="*/ 263849 w 263768"/>
              <a:gd name="connsiteY1" fmla="*/ 268 h 98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63768" h="98983">
                <a:moveTo>
                  <a:pt x="80" y="99252"/>
                </a:moveTo>
                <a:lnTo>
                  <a:pt x="263849" y="268"/>
                </a:lnTo>
              </a:path>
            </a:pathLst>
          </a:custGeom>
          <a:noFill/>
          <a:ln w="19050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72B1BDAB-E38E-07BD-34FA-AE217C88F4D3}"/>
              </a:ext>
            </a:extLst>
          </p:cNvPr>
          <p:cNvSpPr/>
          <p:nvPr/>
        </p:nvSpPr>
        <p:spPr>
          <a:xfrm>
            <a:off x="7511816" y="2148023"/>
            <a:ext cx="223077" cy="83713"/>
          </a:xfrm>
          <a:custGeom>
            <a:avLst/>
            <a:gdLst>
              <a:gd name="connsiteX0" fmla="*/ 223158 w 223077"/>
              <a:gd name="connsiteY0" fmla="*/ 268 h 83713"/>
              <a:gd name="connsiteX1" fmla="*/ 80 w 223077"/>
              <a:gd name="connsiteY1" fmla="*/ 83981 h 83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3077" h="83713">
                <a:moveTo>
                  <a:pt x="223158" y="268"/>
                </a:moveTo>
                <a:lnTo>
                  <a:pt x="80" y="83981"/>
                </a:lnTo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5" name="Freeform 44">
            <a:extLst>
              <a:ext uri="{FF2B5EF4-FFF2-40B4-BE49-F238E27FC236}">
                <a16:creationId xmlns:a16="http://schemas.microsoft.com/office/drawing/2014/main" id="{F4161DEB-805F-9520-E05A-5DEABFF16AEF}"/>
              </a:ext>
            </a:extLst>
          </p:cNvPr>
          <p:cNvSpPr/>
          <p:nvPr/>
        </p:nvSpPr>
        <p:spPr>
          <a:xfrm>
            <a:off x="7730806" y="2132753"/>
            <a:ext cx="44779" cy="26180"/>
          </a:xfrm>
          <a:custGeom>
            <a:avLst/>
            <a:gdLst>
              <a:gd name="connsiteX0" fmla="*/ 44860 w 44779"/>
              <a:gd name="connsiteY0" fmla="*/ 268 h 26180"/>
              <a:gd name="connsiteX1" fmla="*/ 80 w 44779"/>
              <a:gd name="connsiteY1" fmla="*/ 4627 h 26180"/>
              <a:gd name="connsiteX2" fmla="*/ 8258 w 44779"/>
              <a:gd name="connsiteY2" fmla="*/ 26449 h 26180"/>
              <a:gd name="connsiteX3" fmla="*/ 44860 w 44779"/>
              <a:gd name="connsiteY3" fmla="*/ 268 h 26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79" h="26180">
                <a:moveTo>
                  <a:pt x="44860" y="268"/>
                </a:moveTo>
                <a:lnTo>
                  <a:pt x="80" y="4627"/>
                </a:lnTo>
                <a:lnTo>
                  <a:pt x="8258" y="26449"/>
                </a:lnTo>
                <a:lnTo>
                  <a:pt x="44860" y="268"/>
                </a:lnTo>
                <a:close/>
              </a:path>
            </a:pathLst>
          </a:custGeom>
          <a:solidFill>
            <a:srgbClr val="000000"/>
          </a:solidFill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6" name="Freeform 45">
            <a:extLst>
              <a:ext uri="{FF2B5EF4-FFF2-40B4-BE49-F238E27FC236}">
                <a16:creationId xmlns:a16="http://schemas.microsoft.com/office/drawing/2014/main" id="{0F3933B5-306A-4111-1372-9B976DA828CE}"/>
              </a:ext>
            </a:extLst>
          </p:cNvPr>
          <p:cNvSpPr/>
          <p:nvPr/>
        </p:nvSpPr>
        <p:spPr>
          <a:xfrm>
            <a:off x="7730806" y="2132753"/>
            <a:ext cx="44779" cy="26180"/>
          </a:xfrm>
          <a:custGeom>
            <a:avLst/>
            <a:gdLst>
              <a:gd name="connsiteX0" fmla="*/ 44860 w 44779"/>
              <a:gd name="connsiteY0" fmla="*/ 268 h 26180"/>
              <a:gd name="connsiteX1" fmla="*/ 80 w 44779"/>
              <a:gd name="connsiteY1" fmla="*/ 4627 h 26180"/>
              <a:gd name="connsiteX2" fmla="*/ 8258 w 44779"/>
              <a:gd name="connsiteY2" fmla="*/ 26449 h 26180"/>
              <a:gd name="connsiteX3" fmla="*/ 44860 w 44779"/>
              <a:gd name="connsiteY3" fmla="*/ 268 h 26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79" h="26180">
                <a:moveTo>
                  <a:pt x="44860" y="268"/>
                </a:moveTo>
                <a:lnTo>
                  <a:pt x="80" y="4627"/>
                </a:lnTo>
                <a:lnTo>
                  <a:pt x="8258" y="26449"/>
                </a:lnTo>
                <a:lnTo>
                  <a:pt x="44860" y="268"/>
                </a:lnTo>
                <a:close/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7" name="Freeform 46">
            <a:extLst>
              <a:ext uri="{FF2B5EF4-FFF2-40B4-BE49-F238E27FC236}">
                <a16:creationId xmlns:a16="http://schemas.microsoft.com/office/drawing/2014/main" id="{075E7E50-52B3-0C21-05C2-4406103632CB}"/>
              </a:ext>
            </a:extLst>
          </p:cNvPr>
          <p:cNvSpPr/>
          <p:nvPr/>
        </p:nvSpPr>
        <p:spPr>
          <a:xfrm>
            <a:off x="7471143" y="1783899"/>
            <a:ext cx="345115" cy="388529"/>
          </a:xfrm>
          <a:custGeom>
            <a:avLst/>
            <a:gdLst>
              <a:gd name="connsiteX0" fmla="*/ 80 w 345115"/>
              <a:gd name="connsiteY0" fmla="*/ 388797 h 388529"/>
              <a:gd name="connsiteX1" fmla="*/ 345196 w 345115"/>
              <a:gd name="connsiteY1" fmla="*/ 268 h 388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45115" h="388529">
                <a:moveTo>
                  <a:pt x="80" y="388797"/>
                </a:moveTo>
                <a:lnTo>
                  <a:pt x="345196" y="268"/>
                </a:lnTo>
              </a:path>
            </a:pathLst>
          </a:custGeom>
          <a:noFill/>
          <a:ln w="19050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8" name="Freeform 47">
            <a:extLst>
              <a:ext uri="{FF2B5EF4-FFF2-40B4-BE49-F238E27FC236}">
                <a16:creationId xmlns:a16="http://schemas.microsoft.com/office/drawing/2014/main" id="{513DAD9D-3887-B91C-E35F-80678EBF0A29}"/>
              </a:ext>
            </a:extLst>
          </p:cNvPr>
          <p:cNvSpPr/>
          <p:nvPr/>
        </p:nvSpPr>
        <p:spPr>
          <a:xfrm>
            <a:off x="7471143" y="1816399"/>
            <a:ext cx="316243" cy="356028"/>
          </a:xfrm>
          <a:custGeom>
            <a:avLst/>
            <a:gdLst>
              <a:gd name="connsiteX0" fmla="*/ 316324 w 316243"/>
              <a:gd name="connsiteY0" fmla="*/ 268 h 356028"/>
              <a:gd name="connsiteX1" fmla="*/ 80 w 316243"/>
              <a:gd name="connsiteY1" fmla="*/ 356296 h 3560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16243" h="356028">
                <a:moveTo>
                  <a:pt x="316324" y="268"/>
                </a:moveTo>
                <a:lnTo>
                  <a:pt x="80" y="356296"/>
                </a:lnTo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9" name="Freeform 48">
            <a:extLst>
              <a:ext uri="{FF2B5EF4-FFF2-40B4-BE49-F238E27FC236}">
                <a16:creationId xmlns:a16="http://schemas.microsoft.com/office/drawing/2014/main" id="{5FB4FCEA-BD21-AF1B-7E65-DCFE82715CC9}"/>
              </a:ext>
            </a:extLst>
          </p:cNvPr>
          <p:cNvSpPr/>
          <p:nvPr/>
        </p:nvSpPr>
        <p:spPr>
          <a:xfrm>
            <a:off x="7778683" y="1783899"/>
            <a:ext cx="37575" cy="40241"/>
          </a:xfrm>
          <a:custGeom>
            <a:avLst/>
            <a:gdLst>
              <a:gd name="connsiteX0" fmla="*/ 37656 w 37575"/>
              <a:gd name="connsiteY0" fmla="*/ 268 h 40241"/>
              <a:gd name="connsiteX1" fmla="*/ 80 w 37575"/>
              <a:gd name="connsiteY1" fmla="*/ 25028 h 40241"/>
              <a:gd name="connsiteX2" fmla="*/ 17487 w 37575"/>
              <a:gd name="connsiteY2" fmla="*/ 40510 h 40241"/>
              <a:gd name="connsiteX3" fmla="*/ 37656 w 37575"/>
              <a:gd name="connsiteY3" fmla="*/ 268 h 40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575" h="40241">
                <a:moveTo>
                  <a:pt x="37656" y="268"/>
                </a:moveTo>
                <a:lnTo>
                  <a:pt x="80" y="25028"/>
                </a:lnTo>
                <a:lnTo>
                  <a:pt x="17487" y="40510"/>
                </a:lnTo>
                <a:lnTo>
                  <a:pt x="37656" y="268"/>
                </a:lnTo>
                <a:close/>
              </a:path>
            </a:pathLst>
          </a:custGeom>
          <a:solidFill>
            <a:srgbClr val="000000"/>
          </a:solidFill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0" name="Freeform 49">
            <a:extLst>
              <a:ext uri="{FF2B5EF4-FFF2-40B4-BE49-F238E27FC236}">
                <a16:creationId xmlns:a16="http://schemas.microsoft.com/office/drawing/2014/main" id="{4736A081-DB5E-8FF3-400E-32A9BAADA646}"/>
              </a:ext>
            </a:extLst>
          </p:cNvPr>
          <p:cNvSpPr/>
          <p:nvPr/>
        </p:nvSpPr>
        <p:spPr>
          <a:xfrm>
            <a:off x="7778683" y="1783899"/>
            <a:ext cx="37575" cy="40241"/>
          </a:xfrm>
          <a:custGeom>
            <a:avLst/>
            <a:gdLst>
              <a:gd name="connsiteX0" fmla="*/ 37656 w 37575"/>
              <a:gd name="connsiteY0" fmla="*/ 268 h 40241"/>
              <a:gd name="connsiteX1" fmla="*/ 80 w 37575"/>
              <a:gd name="connsiteY1" fmla="*/ 25028 h 40241"/>
              <a:gd name="connsiteX2" fmla="*/ 17487 w 37575"/>
              <a:gd name="connsiteY2" fmla="*/ 40510 h 40241"/>
              <a:gd name="connsiteX3" fmla="*/ 37656 w 37575"/>
              <a:gd name="connsiteY3" fmla="*/ 268 h 40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575" h="40241">
                <a:moveTo>
                  <a:pt x="37656" y="268"/>
                </a:moveTo>
                <a:lnTo>
                  <a:pt x="80" y="25028"/>
                </a:lnTo>
                <a:lnTo>
                  <a:pt x="17487" y="40510"/>
                </a:lnTo>
                <a:lnTo>
                  <a:pt x="37656" y="268"/>
                </a:lnTo>
                <a:close/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1" name="Freeform 50">
            <a:extLst>
              <a:ext uri="{FF2B5EF4-FFF2-40B4-BE49-F238E27FC236}">
                <a16:creationId xmlns:a16="http://schemas.microsoft.com/office/drawing/2014/main" id="{9C5B06F0-7667-6281-343C-ED1D36107116}"/>
              </a:ext>
            </a:extLst>
          </p:cNvPr>
          <p:cNvSpPr/>
          <p:nvPr/>
        </p:nvSpPr>
        <p:spPr>
          <a:xfrm>
            <a:off x="7442164" y="2008176"/>
            <a:ext cx="403074" cy="756304"/>
          </a:xfrm>
          <a:custGeom>
            <a:avLst/>
            <a:gdLst>
              <a:gd name="connsiteX0" fmla="*/ 80 w 403074"/>
              <a:gd name="connsiteY0" fmla="*/ 268 h 756304"/>
              <a:gd name="connsiteX1" fmla="*/ 403155 w 403074"/>
              <a:gd name="connsiteY1" fmla="*/ 756572 h 756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03074" h="756304">
                <a:moveTo>
                  <a:pt x="80" y="268"/>
                </a:moveTo>
                <a:lnTo>
                  <a:pt x="403155" y="756572"/>
                </a:lnTo>
              </a:path>
            </a:pathLst>
          </a:custGeom>
          <a:noFill/>
          <a:ln w="19050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2" name="Freeform 51">
            <a:extLst>
              <a:ext uri="{FF2B5EF4-FFF2-40B4-BE49-F238E27FC236}">
                <a16:creationId xmlns:a16="http://schemas.microsoft.com/office/drawing/2014/main" id="{0FE9007D-0A7B-E3EF-6958-376DE1258087}"/>
              </a:ext>
            </a:extLst>
          </p:cNvPr>
          <p:cNvSpPr/>
          <p:nvPr/>
        </p:nvSpPr>
        <p:spPr>
          <a:xfrm>
            <a:off x="7442164" y="2008176"/>
            <a:ext cx="382624" cy="717931"/>
          </a:xfrm>
          <a:custGeom>
            <a:avLst/>
            <a:gdLst>
              <a:gd name="connsiteX0" fmla="*/ 382705 w 382624"/>
              <a:gd name="connsiteY0" fmla="*/ 718199 h 717931"/>
              <a:gd name="connsiteX1" fmla="*/ 80 w 382624"/>
              <a:gd name="connsiteY1" fmla="*/ 268 h 717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82624" h="717931">
                <a:moveTo>
                  <a:pt x="382705" y="718199"/>
                </a:moveTo>
                <a:lnTo>
                  <a:pt x="80" y="268"/>
                </a:lnTo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3" name="Freeform 52">
            <a:extLst>
              <a:ext uri="{FF2B5EF4-FFF2-40B4-BE49-F238E27FC236}">
                <a16:creationId xmlns:a16="http://schemas.microsoft.com/office/drawing/2014/main" id="{6BBDF5FD-8A61-0E75-936D-90812CD7313F}"/>
              </a:ext>
            </a:extLst>
          </p:cNvPr>
          <p:cNvSpPr/>
          <p:nvPr/>
        </p:nvSpPr>
        <p:spPr>
          <a:xfrm>
            <a:off x="7814513" y="2720623"/>
            <a:ext cx="30725" cy="43856"/>
          </a:xfrm>
          <a:custGeom>
            <a:avLst/>
            <a:gdLst>
              <a:gd name="connsiteX0" fmla="*/ 30806 w 30725"/>
              <a:gd name="connsiteY0" fmla="*/ 44124 h 43856"/>
              <a:gd name="connsiteX1" fmla="*/ 20630 w 30725"/>
              <a:gd name="connsiteY1" fmla="*/ 268 h 43856"/>
              <a:gd name="connsiteX2" fmla="*/ 80 w 30725"/>
              <a:gd name="connsiteY2" fmla="*/ 11235 h 43856"/>
              <a:gd name="connsiteX3" fmla="*/ 30806 w 30725"/>
              <a:gd name="connsiteY3" fmla="*/ 44124 h 43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725" h="43856">
                <a:moveTo>
                  <a:pt x="30806" y="44124"/>
                </a:moveTo>
                <a:lnTo>
                  <a:pt x="20630" y="268"/>
                </a:lnTo>
                <a:lnTo>
                  <a:pt x="80" y="11235"/>
                </a:lnTo>
                <a:lnTo>
                  <a:pt x="30806" y="44124"/>
                </a:lnTo>
                <a:close/>
              </a:path>
            </a:pathLst>
          </a:custGeom>
          <a:solidFill>
            <a:srgbClr val="000000"/>
          </a:solidFill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4" name="Freeform 53">
            <a:extLst>
              <a:ext uri="{FF2B5EF4-FFF2-40B4-BE49-F238E27FC236}">
                <a16:creationId xmlns:a16="http://schemas.microsoft.com/office/drawing/2014/main" id="{C4B4F1AF-BD56-7E2E-4F78-FD1CE6C0BDD9}"/>
              </a:ext>
            </a:extLst>
          </p:cNvPr>
          <p:cNvSpPr/>
          <p:nvPr/>
        </p:nvSpPr>
        <p:spPr>
          <a:xfrm>
            <a:off x="7814513" y="2720623"/>
            <a:ext cx="30725" cy="43856"/>
          </a:xfrm>
          <a:custGeom>
            <a:avLst/>
            <a:gdLst>
              <a:gd name="connsiteX0" fmla="*/ 30806 w 30725"/>
              <a:gd name="connsiteY0" fmla="*/ 44124 h 43856"/>
              <a:gd name="connsiteX1" fmla="*/ 20630 w 30725"/>
              <a:gd name="connsiteY1" fmla="*/ 268 h 43856"/>
              <a:gd name="connsiteX2" fmla="*/ 80 w 30725"/>
              <a:gd name="connsiteY2" fmla="*/ 11235 h 43856"/>
              <a:gd name="connsiteX3" fmla="*/ 30806 w 30725"/>
              <a:gd name="connsiteY3" fmla="*/ 44124 h 43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725" h="43856">
                <a:moveTo>
                  <a:pt x="30806" y="44124"/>
                </a:moveTo>
                <a:lnTo>
                  <a:pt x="20630" y="268"/>
                </a:lnTo>
                <a:lnTo>
                  <a:pt x="80" y="11235"/>
                </a:lnTo>
                <a:lnTo>
                  <a:pt x="30806" y="44124"/>
                </a:lnTo>
                <a:close/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5" name="Freeform 54">
            <a:extLst>
              <a:ext uri="{FF2B5EF4-FFF2-40B4-BE49-F238E27FC236}">
                <a16:creationId xmlns:a16="http://schemas.microsoft.com/office/drawing/2014/main" id="{0F40738B-0A3F-4A84-7F2F-482360E50E89}"/>
              </a:ext>
            </a:extLst>
          </p:cNvPr>
          <p:cNvSpPr/>
          <p:nvPr/>
        </p:nvSpPr>
        <p:spPr>
          <a:xfrm>
            <a:off x="7471143" y="1987980"/>
            <a:ext cx="345115" cy="388531"/>
          </a:xfrm>
          <a:custGeom>
            <a:avLst/>
            <a:gdLst>
              <a:gd name="connsiteX0" fmla="*/ 80 w 345115"/>
              <a:gd name="connsiteY0" fmla="*/ 268 h 388531"/>
              <a:gd name="connsiteX1" fmla="*/ 345196 w 345115"/>
              <a:gd name="connsiteY1" fmla="*/ 388799 h 388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45115" h="388531">
                <a:moveTo>
                  <a:pt x="80" y="268"/>
                </a:moveTo>
                <a:lnTo>
                  <a:pt x="345196" y="388799"/>
                </a:lnTo>
              </a:path>
            </a:pathLst>
          </a:custGeom>
          <a:noFill/>
          <a:ln w="19050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6" name="Freeform 55">
            <a:extLst>
              <a:ext uri="{FF2B5EF4-FFF2-40B4-BE49-F238E27FC236}">
                <a16:creationId xmlns:a16="http://schemas.microsoft.com/office/drawing/2014/main" id="{93C3C572-326A-A313-1612-E84627536E91}"/>
              </a:ext>
            </a:extLst>
          </p:cNvPr>
          <p:cNvSpPr/>
          <p:nvPr/>
        </p:nvSpPr>
        <p:spPr>
          <a:xfrm>
            <a:off x="7471143" y="1987980"/>
            <a:ext cx="316243" cy="356027"/>
          </a:xfrm>
          <a:custGeom>
            <a:avLst/>
            <a:gdLst>
              <a:gd name="connsiteX0" fmla="*/ 316324 w 316243"/>
              <a:gd name="connsiteY0" fmla="*/ 356295 h 356027"/>
              <a:gd name="connsiteX1" fmla="*/ 80 w 316243"/>
              <a:gd name="connsiteY1" fmla="*/ 268 h 356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16243" h="356027">
                <a:moveTo>
                  <a:pt x="316324" y="356295"/>
                </a:moveTo>
                <a:lnTo>
                  <a:pt x="80" y="268"/>
                </a:lnTo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7" name="Freeform 56">
            <a:extLst>
              <a:ext uri="{FF2B5EF4-FFF2-40B4-BE49-F238E27FC236}">
                <a16:creationId xmlns:a16="http://schemas.microsoft.com/office/drawing/2014/main" id="{CDB1F32B-B1F3-636C-F2D1-D6C7D981422E}"/>
              </a:ext>
            </a:extLst>
          </p:cNvPr>
          <p:cNvSpPr/>
          <p:nvPr/>
        </p:nvSpPr>
        <p:spPr>
          <a:xfrm>
            <a:off x="7778683" y="2336265"/>
            <a:ext cx="37575" cy="40246"/>
          </a:xfrm>
          <a:custGeom>
            <a:avLst/>
            <a:gdLst>
              <a:gd name="connsiteX0" fmla="*/ 37656 w 37575"/>
              <a:gd name="connsiteY0" fmla="*/ 40514 h 40246"/>
              <a:gd name="connsiteX1" fmla="*/ 17487 w 37575"/>
              <a:gd name="connsiteY1" fmla="*/ 268 h 40246"/>
              <a:gd name="connsiteX2" fmla="*/ 80 w 37575"/>
              <a:gd name="connsiteY2" fmla="*/ 15751 h 40246"/>
              <a:gd name="connsiteX3" fmla="*/ 37656 w 37575"/>
              <a:gd name="connsiteY3" fmla="*/ 40514 h 402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575" h="40246">
                <a:moveTo>
                  <a:pt x="37656" y="40514"/>
                </a:moveTo>
                <a:lnTo>
                  <a:pt x="17487" y="268"/>
                </a:lnTo>
                <a:lnTo>
                  <a:pt x="80" y="15751"/>
                </a:lnTo>
                <a:lnTo>
                  <a:pt x="37656" y="40514"/>
                </a:lnTo>
                <a:close/>
              </a:path>
            </a:pathLst>
          </a:custGeom>
          <a:solidFill>
            <a:srgbClr val="000000"/>
          </a:solidFill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8" name="Freeform 57">
            <a:extLst>
              <a:ext uri="{FF2B5EF4-FFF2-40B4-BE49-F238E27FC236}">
                <a16:creationId xmlns:a16="http://schemas.microsoft.com/office/drawing/2014/main" id="{431C1B5D-7AD3-2D8B-05B4-B145146B553A}"/>
              </a:ext>
            </a:extLst>
          </p:cNvPr>
          <p:cNvSpPr/>
          <p:nvPr/>
        </p:nvSpPr>
        <p:spPr>
          <a:xfrm>
            <a:off x="7778683" y="2336265"/>
            <a:ext cx="37575" cy="40246"/>
          </a:xfrm>
          <a:custGeom>
            <a:avLst/>
            <a:gdLst>
              <a:gd name="connsiteX0" fmla="*/ 37656 w 37575"/>
              <a:gd name="connsiteY0" fmla="*/ 40514 h 40246"/>
              <a:gd name="connsiteX1" fmla="*/ 17487 w 37575"/>
              <a:gd name="connsiteY1" fmla="*/ 268 h 40246"/>
              <a:gd name="connsiteX2" fmla="*/ 80 w 37575"/>
              <a:gd name="connsiteY2" fmla="*/ 15751 h 40246"/>
              <a:gd name="connsiteX3" fmla="*/ 37656 w 37575"/>
              <a:gd name="connsiteY3" fmla="*/ 40514 h 402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575" h="40246">
                <a:moveTo>
                  <a:pt x="37656" y="40514"/>
                </a:moveTo>
                <a:lnTo>
                  <a:pt x="17487" y="268"/>
                </a:lnTo>
                <a:lnTo>
                  <a:pt x="80" y="15751"/>
                </a:lnTo>
                <a:lnTo>
                  <a:pt x="37656" y="40514"/>
                </a:lnTo>
                <a:close/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9" name="Freeform 58">
            <a:extLst>
              <a:ext uri="{FF2B5EF4-FFF2-40B4-BE49-F238E27FC236}">
                <a16:creationId xmlns:a16="http://schemas.microsoft.com/office/drawing/2014/main" id="{4F0F7437-D242-F37E-260D-C12F0DBF3B02}"/>
              </a:ext>
            </a:extLst>
          </p:cNvPr>
          <p:cNvSpPr/>
          <p:nvPr/>
        </p:nvSpPr>
        <p:spPr>
          <a:xfrm>
            <a:off x="7511816" y="1928668"/>
            <a:ext cx="263768" cy="98987"/>
          </a:xfrm>
          <a:custGeom>
            <a:avLst/>
            <a:gdLst>
              <a:gd name="connsiteX0" fmla="*/ 80 w 263768"/>
              <a:gd name="connsiteY0" fmla="*/ 268 h 98987"/>
              <a:gd name="connsiteX1" fmla="*/ 263849 w 263768"/>
              <a:gd name="connsiteY1" fmla="*/ 99255 h 98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63768" h="98987">
                <a:moveTo>
                  <a:pt x="80" y="268"/>
                </a:moveTo>
                <a:lnTo>
                  <a:pt x="263849" y="99255"/>
                </a:lnTo>
              </a:path>
            </a:pathLst>
          </a:custGeom>
          <a:noFill/>
          <a:ln w="19050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0" name="Freeform 59">
            <a:extLst>
              <a:ext uri="{FF2B5EF4-FFF2-40B4-BE49-F238E27FC236}">
                <a16:creationId xmlns:a16="http://schemas.microsoft.com/office/drawing/2014/main" id="{F0E7EB8D-2D74-578C-18D2-81CCBDF568C9}"/>
              </a:ext>
            </a:extLst>
          </p:cNvPr>
          <p:cNvSpPr/>
          <p:nvPr/>
        </p:nvSpPr>
        <p:spPr>
          <a:xfrm>
            <a:off x="7511816" y="1928668"/>
            <a:ext cx="223077" cy="83718"/>
          </a:xfrm>
          <a:custGeom>
            <a:avLst/>
            <a:gdLst>
              <a:gd name="connsiteX0" fmla="*/ 223158 w 223077"/>
              <a:gd name="connsiteY0" fmla="*/ 83987 h 83718"/>
              <a:gd name="connsiteX1" fmla="*/ 80 w 223077"/>
              <a:gd name="connsiteY1" fmla="*/ 268 h 83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3077" h="83718">
                <a:moveTo>
                  <a:pt x="223158" y="83987"/>
                </a:moveTo>
                <a:lnTo>
                  <a:pt x="80" y="268"/>
                </a:lnTo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1" name="Freeform 60">
            <a:extLst>
              <a:ext uri="{FF2B5EF4-FFF2-40B4-BE49-F238E27FC236}">
                <a16:creationId xmlns:a16="http://schemas.microsoft.com/office/drawing/2014/main" id="{F16E2A9B-6EC8-4E08-04FA-5CF2FC398289}"/>
              </a:ext>
            </a:extLst>
          </p:cNvPr>
          <p:cNvSpPr/>
          <p:nvPr/>
        </p:nvSpPr>
        <p:spPr>
          <a:xfrm>
            <a:off x="7730806" y="2001474"/>
            <a:ext cx="44779" cy="26180"/>
          </a:xfrm>
          <a:custGeom>
            <a:avLst/>
            <a:gdLst>
              <a:gd name="connsiteX0" fmla="*/ 44860 w 44779"/>
              <a:gd name="connsiteY0" fmla="*/ 26449 h 26180"/>
              <a:gd name="connsiteX1" fmla="*/ 8258 w 44779"/>
              <a:gd name="connsiteY1" fmla="*/ 268 h 26180"/>
              <a:gd name="connsiteX2" fmla="*/ 80 w 44779"/>
              <a:gd name="connsiteY2" fmla="*/ 22087 h 26180"/>
              <a:gd name="connsiteX3" fmla="*/ 44860 w 44779"/>
              <a:gd name="connsiteY3" fmla="*/ 26449 h 26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79" h="26180">
                <a:moveTo>
                  <a:pt x="44860" y="26449"/>
                </a:moveTo>
                <a:lnTo>
                  <a:pt x="8258" y="268"/>
                </a:lnTo>
                <a:lnTo>
                  <a:pt x="80" y="22087"/>
                </a:lnTo>
                <a:lnTo>
                  <a:pt x="44860" y="26449"/>
                </a:lnTo>
                <a:close/>
              </a:path>
            </a:pathLst>
          </a:custGeom>
          <a:solidFill>
            <a:srgbClr val="000000"/>
          </a:solidFill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2" name="Freeform 61">
            <a:extLst>
              <a:ext uri="{FF2B5EF4-FFF2-40B4-BE49-F238E27FC236}">
                <a16:creationId xmlns:a16="http://schemas.microsoft.com/office/drawing/2014/main" id="{0DCB79F7-FEA9-9FF7-D268-A2FA14E6450A}"/>
              </a:ext>
            </a:extLst>
          </p:cNvPr>
          <p:cNvSpPr/>
          <p:nvPr/>
        </p:nvSpPr>
        <p:spPr>
          <a:xfrm>
            <a:off x="7730806" y="2001474"/>
            <a:ext cx="44779" cy="26180"/>
          </a:xfrm>
          <a:custGeom>
            <a:avLst/>
            <a:gdLst>
              <a:gd name="connsiteX0" fmla="*/ 44860 w 44779"/>
              <a:gd name="connsiteY0" fmla="*/ 26449 h 26180"/>
              <a:gd name="connsiteX1" fmla="*/ 8258 w 44779"/>
              <a:gd name="connsiteY1" fmla="*/ 268 h 26180"/>
              <a:gd name="connsiteX2" fmla="*/ 80 w 44779"/>
              <a:gd name="connsiteY2" fmla="*/ 22087 h 26180"/>
              <a:gd name="connsiteX3" fmla="*/ 44860 w 44779"/>
              <a:gd name="connsiteY3" fmla="*/ 26449 h 26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79" h="26180">
                <a:moveTo>
                  <a:pt x="44860" y="26449"/>
                </a:moveTo>
                <a:lnTo>
                  <a:pt x="8258" y="268"/>
                </a:lnTo>
                <a:lnTo>
                  <a:pt x="80" y="22087"/>
                </a:lnTo>
                <a:lnTo>
                  <a:pt x="44860" y="26449"/>
                </a:lnTo>
                <a:close/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3" name="Freeform 62">
            <a:extLst>
              <a:ext uri="{FF2B5EF4-FFF2-40B4-BE49-F238E27FC236}">
                <a16:creationId xmlns:a16="http://schemas.microsoft.com/office/drawing/2014/main" id="{D7E4E875-4AA1-0B3D-74FF-598B8AC05929}"/>
              </a:ext>
            </a:extLst>
          </p:cNvPr>
          <p:cNvSpPr/>
          <p:nvPr/>
        </p:nvSpPr>
        <p:spPr>
          <a:xfrm>
            <a:off x="7511816" y="1724587"/>
            <a:ext cx="263768" cy="98987"/>
          </a:xfrm>
          <a:custGeom>
            <a:avLst/>
            <a:gdLst>
              <a:gd name="connsiteX0" fmla="*/ 80 w 263768"/>
              <a:gd name="connsiteY0" fmla="*/ 99255 h 98987"/>
              <a:gd name="connsiteX1" fmla="*/ 263849 w 263768"/>
              <a:gd name="connsiteY1" fmla="*/ 268 h 98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63768" h="98987">
                <a:moveTo>
                  <a:pt x="80" y="99255"/>
                </a:moveTo>
                <a:lnTo>
                  <a:pt x="263849" y="268"/>
                </a:lnTo>
              </a:path>
            </a:pathLst>
          </a:custGeom>
          <a:noFill/>
          <a:ln w="19050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24" name="Freeform 1023">
            <a:extLst>
              <a:ext uri="{FF2B5EF4-FFF2-40B4-BE49-F238E27FC236}">
                <a16:creationId xmlns:a16="http://schemas.microsoft.com/office/drawing/2014/main" id="{EC416435-A302-3F8C-87E7-5EC21044A62F}"/>
              </a:ext>
            </a:extLst>
          </p:cNvPr>
          <p:cNvSpPr/>
          <p:nvPr/>
        </p:nvSpPr>
        <p:spPr>
          <a:xfrm>
            <a:off x="7511816" y="1739861"/>
            <a:ext cx="223077" cy="83713"/>
          </a:xfrm>
          <a:custGeom>
            <a:avLst/>
            <a:gdLst>
              <a:gd name="connsiteX0" fmla="*/ 223158 w 223077"/>
              <a:gd name="connsiteY0" fmla="*/ 268 h 83713"/>
              <a:gd name="connsiteX1" fmla="*/ 80 w 223077"/>
              <a:gd name="connsiteY1" fmla="*/ 83981 h 83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3077" h="83713">
                <a:moveTo>
                  <a:pt x="223158" y="268"/>
                </a:moveTo>
                <a:lnTo>
                  <a:pt x="80" y="83981"/>
                </a:lnTo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25" name="Freeform 1024">
            <a:extLst>
              <a:ext uri="{FF2B5EF4-FFF2-40B4-BE49-F238E27FC236}">
                <a16:creationId xmlns:a16="http://schemas.microsoft.com/office/drawing/2014/main" id="{4DADF8AA-D24E-6B8B-6555-6E3D969D222A}"/>
              </a:ext>
            </a:extLst>
          </p:cNvPr>
          <p:cNvSpPr/>
          <p:nvPr/>
        </p:nvSpPr>
        <p:spPr>
          <a:xfrm>
            <a:off x="7730806" y="1724587"/>
            <a:ext cx="44779" cy="26180"/>
          </a:xfrm>
          <a:custGeom>
            <a:avLst/>
            <a:gdLst>
              <a:gd name="connsiteX0" fmla="*/ 44860 w 44779"/>
              <a:gd name="connsiteY0" fmla="*/ 268 h 26180"/>
              <a:gd name="connsiteX1" fmla="*/ 80 w 44779"/>
              <a:gd name="connsiteY1" fmla="*/ 4629 h 26180"/>
              <a:gd name="connsiteX2" fmla="*/ 8258 w 44779"/>
              <a:gd name="connsiteY2" fmla="*/ 26449 h 26180"/>
              <a:gd name="connsiteX3" fmla="*/ 44860 w 44779"/>
              <a:gd name="connsiteY3" fmla="*/ 268 h 26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79" h="26180">
                <a:moveTo>
                  <a:pt x="44860" y="268"/>
                </a:moveTo>
                <a:lnTo>
                  <a:pt x="80" y="4629"/>
                </a:lnTo>
                <a:lnTo>
                  <a:pt x="8258" y="26449"/>
                </a:lnTo>
                <a:lnTo>
                  <a:pt x="44860" y="268"/>
                </a:lnTo>
                <a:close/>
              </a:path>
            </a:pathLst>
          </a:custGeom>
          <a:solidFill>
            <a:srgbClr val="000000"/>
          </a:solidFill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27" name="Freeform 1026">
            <a:extLst>
              <a:ext uri="{FF2B5EF4-FFF2-40B4-BE49-F238E27FC236}">
                <a16:creationId xmlns:a16="http://schemas.microsoft.com/office/drawing/2014/main" id="{384C3168-56B0-2D06-8D18-3CFB60AE3F94}"/>
              </a:ext>
            </a:extLst>
          </p:cNvPr>
          <p:cNvSpPr/>
          <p:nvPr/>
        </p:nvSpPr>
        <p:spPr>
          <a:xfrm>
            <a:off x="7730806" y="1724587"/>
            <a:ext cx="44779" cy="26180"/>
          </a:xfrm>
          <a:custGeom>
            <a:avLst/>
            <a:gdLst>
              <a:gd name="connsiteX0" fmla="*/ 44860 w 44779"/>
              <a:gd name="connsiteY0" fmla="*/ 268 h 26180"/>
              <a:gd name="connsiteX1" fmla="*/ 80 w 44779"/>
              <a:gd name="connsiteY1" fmla="*/ 4629 h 26180"/>
              <a:gd name="connsiteX2" fmla="*/ 8258 w 44779"/>
              <a:gd name="connsiteY2" fmla="*/ 26449 h 26180"/>
              <a:gd name="connsiteX3" fmla="*/ 44860 w 44779"/>
              <a:gd name="connsiteY3" fmla="*/ 268 h 26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79" h="26180">
                <a:moveTo>
                  <a:pt x="44860" y="268"/>
                </a:moveTo>
                <a:lnTo>
                  <a:pt x="80" y="4629"/>
                </a:lnTo>
                <a:lnTo>
                  <a:pt x="8258" y="26449"/>
                </a:lnTo>
                <a:lnTo>
                  <a:pt x="44860" y="268"/>
                </a:lnTo>
                <a:close/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28" name="Freeform 1027">
            <a:extLst>
              <a:ext uri="{FF2B5EF4-FFF2-40B4-BE49-F238E27FC236}">
                <a16:creationId xmlns:a16="http://schemas.microsoft.com/office/drawing/2014/main" id="{547D7046-672D-15A9-1CBE-86F7B176CD00}"/>
              </a:ext>
            </a:extLst>
          </p:cNvPr>
          <p:cNvSpPr/>
          <p:nvPr/>
        </p:nvSpPr>
        <p:spPr>
          <a:xfrm>
            <a:off x="8035258" y="2578165"/>
            <a:ext cx="304549" cy="228572"/>
          </a:xfrm>
          <a:custGeom>
            <a:avLst/>
            <a:gdLst>
              <a:gd name="connsiteX0" fmla="*/ 80 w 304549"/>
              <a:gd name="connsiteY0" fmla="*/ 228840 h 228572"/>
              <a:gd name="connsiteX1" fmla="*/ 304630 w 304549"/>
              <a:gd name="connsiteY1" fmla="*/ 268 h 2285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04549" h="228572">
                <a:moveTo>
                  <a:pt x="80" y="228840"/>
                </a:moveTo>
                <a:lnTo>
                  <a:pt x="304630" y="268"/>
                </a:lnTo>
              </a:path>
            </a:pathLst>
          </a:custGeom>
          <a:noFill/>
          <a:ln w="19050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29" name="Freeform 1028">
            <a:extLst>
              <a:ext uri="{FF2B5EF4-FFF2-40B4-BE49-F238E27FC236}">
                <a16:creationId xmlns:a16="http://schemas.microsoft.com/office/drawing/2014/main" id="{2F07A8B6-D066-72BD-CF25-4766028ABABD}"/>
              </a:ext>
            </a:extLst>
          </p:cNvPr>
          <p:cNvSpPr/>
          <p:nvPr/>
        </p:nvSpPr>
        <p:spPr>
          <a:xfrm>
            <a:off x="8035258" y="2604258"/>
            <a:ext cx="269779" cy="202479"/>
          </a:xfrm>
          <a:custGeom>
            <a:avLst/>
            <a:gdLst>
              <a:gd name="connsiteX0" fmla="*/ 269860 w 269779"/>
              <a:gd name="connsiteY0" fmla="*/ 268 h 202479"/>
              <a:gd name="connsiteX1" fmla="*/ 80 w 269779"/>
              <a:gd name="connsiteY1" fmla="*/ 202747 h 202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69779" h="202479">
                <a:moveTo>
                  <a:pt x="269860" y="268"/>
                </a:moveTo>
                <a:lnTo>
                  <a:pt x="80" y="202747"/>
                </a:lnTo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30" name="Freeform 1029">
            <a:extLst>
              <a:ext uri="{FF2B5EF4-FFF2-40B4-BE49-F238E27FC236}">
                <a16:creationId xmlns:a16="http://schemas.microsoft.com/office/drawing/2014/main" id="{4FFF4458-2A8D-0D7F-782C-9AD8E27225B2}"/>
              </a:ext>
            </a:extLst>
          </p:cNvPr>
          <p:cNvSpPr/>
          <p:nvPr/>
        </p:nvSpPr>
        <p:spPr>
          <a:xfrm>
            <a:off x="8298053" y="2578165"/>
            <a:ext cx="41754" cy="35415"/>
          </a:xfrm>
          <a:custGeom>
            <a:avLst/>
            <a:gdLst>
              <a:gd name="connsiteX0" fmla="*/ 41835 w 41754"/>
              <a:gd name="connsiteY0" fmla="*/ 268 h 35415"/>
              <a:gd name="connsiteX1" fmla="*/ 80 w 41754"/>
              <a:gd name="connsiteY1" fmla="*/ 17039 h 35415"/>
              <a:gd name="connsiteX2" fmla="*/ 14051 w 41754"/>
              <a:gd name="connsiteY2" fmla="*/ 35684 h 35415"/>
              <a:gd name="connsiteX3" fmla="*/ 41835 w 41754"/>
              <a:gd name="connsiteY3" fmla="*/ 268 h 35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754" h="35415">
                <a:moveTo>
                  <a:pt x="41835" y="268"/>
                </a:moveTo>
                <a:lnTo>
                  <a:pt x="80" y="17039"/>
                </a:lnTo>
                <a:lnTo>
                  <a:pt x="14051" y="35684"/>
                </a:lnTo>
                <a:lnTo>
                  <a:pt x="41835" y="268"/>
                </a:lnTo>
                <a:close/>
              </a:path>
            </a:pathLst>
          </a:custGeom>
          <a:solidFill>
            <a:srgbClr val="000000"/>
          </a:solidFill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31" name="Freeform 1030">
            <a:extLst>
              <a:ext uri="{FF2B5EF4-FFF2-40B4-BE49-F238E27FC236}">
                <a16:creationId xmlns:a16="http://schemas.microsoft.com/office/drawing/2014/main" id="{C9A2F41F-83DF-FC0D-5CCF-7D55EC6DFFCA}"/>
              </a:ext>
            </a:extLst>
          </p:cNvPr>
          <p:cNvSpPr/>
          <p:nvPr/>
        </p:nvSpPr>
        <p:spPr>
          <a:xfrm>
            <a:off x="8298053" y="2578165"/>
            <a:ext cx="41754" cy="35415"/>
          </a:xfrm>
          <a:custGeom>
            <a:avLst/>
            <a:gdLst>
              <a:gd name="connsiteX0" fmla="*/ 41835 w 41754"/>
              <a:gd name="connsiteY0" fmla="*/ 268 h 35415"/>
              <a:gd name="connsiteX1" fmla="*/ 80 w 41754"/>
              <a:gd name="connsiteY1" fmla="*/ 17039 h 35415"/>
              <a:gd name="connsiteX2" fmla="*/ 14051 w 41754"/>
              <a:gd name="connsiteY2" fmla="*/ 35684 h 35415"/>
              <a:gd name="connsiteX3" fmla="*/ 41835 w 41754"/>
              <a:gd name="connsiteY3" fmla="*/ 268 h 35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754" h="35415">
                <a:moveTo>
                  <a:pt x="41835" y="268"/>
                </a:moveTo>
                <a:lnTo>
                  <a:pt x="80" y="17039"/>
                </a:lnTo>
                <a:lnTo>
                  <a:pt x="14051" y="35684"/>
                </a:lnTo>
                <a:lnTo>
                  <a:pt x="41835" y="268"/>
                </a:lnTo>
                <a:close/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32" name="Freeform 1031">
            <a:extLst>
              <a:ext uri="{FF2B5EF4-FFF2-40B4-BE49-F238E27FC236}">
                <a16:creationId xmlns:a16="http://schemas.microsoft.com/office/drawing/2014/main" id="{ACBB18E0-60E9-7C8D-5C01-C28BF76C1F92}"/>
              </a:ext>
            </a:extLst>
          </p:cNvPr>
          <p:cNvSpPr/>
          <p:nvPr/>
        </p:nvSpPr>
        <p:spPr>
          <a:xfrm>
            <a:off x="7998572" y="2204729"/>
            <a:ext cx="377921" cy="567279"/>
          </a:xfrm>
          <a:custGeom>
            <a:avLst/>
            <a:gdLst>
              <a:gd name="connsiteX0" fmla="*/ 80 w 377921"/>
              <a:gd name="connsiteY0" fmla="*/ 567547 h 567279"/>
              <a:gd name="connsiteX1" fmla="*/ 378002 w 377921"/>
              <a:gd name="connsiteY1" fmla="*/ 268 h 567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77921" h="567279">
                <a:moveTo>
                  <a:pt x="80" y="567547"/>
                </a:moveTo>
                <a:lnTo>
                  <a:pt x="378002" y="268"/>
                </a:lnTo>
              </a:path>
            </a:pathLst>
          </a:custGeom>
          <a:noFill/>
          <a:ln w="19050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33" name="Freeform 1032">
            <a:extLst>
              <a:ext uri="{FF2B5EF4-FFF2-40B4-BE49-F238E27FC236}">
                <a16:creationId xmlns:a16="http://schemas.microsoft.com/office/drawing/2014/main" id="{0513468A-C41C-A6BD-B2F4-730CA4EA1562}"/>
              </a:ext>
            </a:extLst>
          </p:cNvPr>
          <p:cNvSpPr/>
          <p:nvPr/>
        </p:nvSpPr>
        <p:spPr>
          <a:xfrm>
            <a:off x="7998572" y="2240914"/>
            <a:ext cx="353814" cy="531094"/>
          </a:xfrm>
          <a:custGeom>
            <a:avLst/>
            <a:gdLst>
              <a:gd name="connsiteX0" fmla="*/ 353895 w 353814"/>
              <a:gd name="connsiteY0" fmla="*/ 268 h 531094"/>
              <a:gd name="connsiteX1" fmla="*/ 80 w 353814"/>
              <a:gd name="connsiteY1" fmla="*/ 531362 h 531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53814" h="531094">
                <a:moveTo>
                  <a:pt x="353895" y="268"/>
                </a:moveTo>
                <a:lnTo>
                  <a:pt x="80" y="531362"/>
                </a:lnTo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34" name="Freeform 1033">
            <a:extLst>
              <a:ext uri="{FF2B5EF4-FFF2-40B4-BE49-F238E27FC236}">
                <a16:creationId xmlns:a16="http://schemas.microsoft.com/office/drawing/2014/main" id="{62D42CC8-A74B-9B59-1042-18FE0CA38291}"/>
              </a:ext>
            </a:extLst>
          </p:cNvPr>
          <p:cNvSpPr/>
          <p:nvPr/>
        </p:nvSpPr>
        <p:spPr>
          <a:xfrm>
            <a:off x="8342694" y="2204729"/>
            <a:ext cx="33799" cy="42649"/>
          </a:xfrm>
          <a:custGeom>
            <a:avLst/>
            <a:gdLst>
              <a:gd name="connsiteX0" fmla="*/ 33880 w 33799"/>
              <a:gd name="connsiteY0" fmla="*/ 268 h 42649"/>
              <a:gd name="connsiteX1" fmla="*/ 80 w 33799"/>
              <a:gd name="connsiteY1" fmla="*/ 29989 h 42649"/>
              <a:gd name="connsiteX2" fmla="*/ 19460 w 33799"/>
              <a:gd name="connsiteY2" fmla="*/ 42917 h 42649"/>
              <a:gd name="connsiteX3" fmla="*/ 33880 w 33799"/>
              <a:gd name="connsiteY3" fmla="*/ 268 h 42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799" h="42649">
                <a:moveTo>
                  <a:pt x="33880" y="268"/>
                </a:moveTo>
                <a:lnTo>
                  <a:pt x="80" y="29989"/>
                </a:lnTo>
                <a:lnTo>
                  <a:pt x="19460" y="42917"/>
                </a:lnTo>
                <a:lnTo>
                  <a:pt x="33880" y="268"/>
                </a:lnTo>
                <a:close/>
              </a:path>
            </a:pathLst>
          </a:custGeom>
          <a:solidFill>
            <a:srgbClr val="000000"/>
          </a:solidFill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35" name="Freeform 1034">
            <a:extLst>
              <a:ext uri="{FF2B5EF4-FFF2-40B4-BE49-F238E27FC236}">
                <a16:creationId xmlns:a16="http://schemas.microsoft.com/office/drawing/2014/main" id="{65EC9A3E-BD9E-CEE2-C850-8A831EED9C68}"/>
              </a:ext>
            </a:extLst>
          </p:cNvPr>
          <p:cNvSpPr/>
          <p:nvPr/>
        </p:nvSpPr>
        <p:spPr>
          <a:xfrm>
            <a:off x="8342694" y="2204729"/>
            <a:ext cx="33799" cy="42649"/>
          </a:xfrm>
          <a:custGeom>
            <a:avLst/>
            <a:gdLst>
              <a:gd name="connsiteX0" fmla="*/ 33880 w 33799"/>
              <a:gd name="connsiteY0" fmla="*/ 268 h 42649"/>
              <a:gd name="connsiteX1" fmla="*/ 80 w 33799"/>
              <a:gd name="connsiteY1" fmla="*/ 29989 h 42649"/>
              <a:gd name="connsiteX2" fmla="*/ 19460 w 33799"/>
              <a:gd name="connsiteY2" fmla="*/ 42917 h 42649"/>
              <a:gd name="connsiteX3" fmla="*/ 33880 w 33799"/>
              <a:gd name="connsiteY3" fmla="*/ 268 h 42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799" h="42649">
                <a:moveTo>
                  <a:pt x="33880" y="268"/>
                </a:moveTo>
                <a:lnTo>
                  <a:pt x="80" y="29989"/>
                </a:lnTo>
                <a:lnTo>
                  <a:pt x="19460" y="42917"/>
                </a:lnTo>
                <a:lnTo>
                  <a:pt x="33880" y="268"/>
                </a:lnTo>
                <a:close/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36" name="Freeform 1035">
            <a:extLst>
              <a:ext uri="{FF2B5EF4-FFF2-40B4-BE49-F238E27FC236}">
                <a16:creationId xmlns:a16="http://schemas.microsoft.com/office/drawing/2014/main" id="{15235F10-9E88-3DCF-41E2-C7D81218F987}"/>
              </a:ext>
            </a:extLst>
          </p:cNvPr>
          <p:cNvSpPr/>
          <p:nvPr/>
        </p:nvSpPr>
        <p:spPr>
          <a:xfrm>
            <a:off x="8065173" y="2488369"/>
            <a:ext cx="244720" cy="5776"/>
          </a:xfrm>
          <a:custGeom>
            <a:avLst/>
            <a:gdLst>
              <a:gd name="connsiteX0" fmla="*/ 80 w 244720"/>
              <a:gd name="connsiteY0" fmla="*/ 268 h 5776"/>
              <a:gd name="connsiteX1" fmla="*/ 244801 w 244720"/>
              <a:gd name="connsiteY1" fmla="*/ 268 h 5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44720" h="5776">
                <a:moveTo>
                  <a:pt x="80" y="268"/>
                </a:moveTo>
                <a:lnTo>
                  <a:pt x="244801" y="268"/>
                </a:lnTo>
              </a:path>
            </a:pathLst>
          </a:custGeom>
          <a:noFill/>
          <a:ln w="19050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37" name="Freeform 1036">
            <a:extLst>
              <a:ext uri="{FF2B5EF4-FFF2-40B4-BE49-F238E27FC236}">
                <a16:creationId xmlns:a16="http://schemas.microsoft.com/office/drawing/2014/main" id="{234645CC-69B2-E80A-AB4F-77734AA56BD1}"/>
              </a:ext>
            </a:extLst>
          </p:cNvPr>
          <p:cNvSpPr/>
          <p:nvPr/>
        </p:nvSpPr>
        <p:spPr>
          <a:xfrm>
            <a:off x="8065173" y="2488369"/>
            <a:ext cx="201262" cy="5776"/>
          </a:xfrm>
          <a:custGeom>
            <a:avLst/>
            <a:gdLst>
              <a:gd name="connsiteX0" fmla="*/ 201343 w 201262"/>
              <a:gd name="connsiteY0" fmla="*/ 268 h 5776"/>
              <a:gd name="connsiteX1" fmla="*/ 80 w 201262"/>
              <a:gd name="connsiteY1" fmla="*/ 268 h 5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01262" h="5776">
                <a:moveTo>
                  <a:pt x="201343" y="268"/>
                </a:moveTo>
                <a:lnTo>
                  <a:pt x="80" y="268"/>
                </a:lnTo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38" name="Freeform 1037">
            <a:extLst>
              <a:ext uri="{FF2B5EF4-FFF2-40B4-BE49-F238E27FC236}">
                <a16:creationId xmlns:a16="http://schemas.microsoft.com/office/drawing/2014/main" id="{F2856B63-89DA-8A62-BD5F-8249810B9CC6}"/>
              </a:ext>
            </a:extLst>
          </p:cNvPr>
          <p:cNvSpPr/>
          <p:nvPr/>
        </p:nvSpPr>
        <p:spPr>
          <a:xfrm>
            <a:off x="8266435" y="2476716"/>
            <a:ext cx="43457" cy="23305"/>
          </a:xfrm>
          <a:custGeom>
            <a:avLst/>
            <a:gdLst>
              <a:gd name="connsiteX0" fmla="*/ 43538 w 43457"/>
              <a:gd name="connsiteY0" fmla="*/ 11921 h 23305"/>
              <a:gd name="connsiteX1" fmla="*/ 80 w 43457"/>
              <a:gd name="connsiteY1" fmla="*/ 268 h 23305"/>
              <a:gd name="connsiteX2" fmla="*/ 80 w 43457"/>
              <a:gd name="connsiteY2" fmla="*/ 23573 h 23305"/>
              <a:gd name="connsiteX3" fmla="*/ 43538 w 43457"/>
              <a:gd name="connsiteY3" fmla="*/ 11921 h 233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457" h="23305">
                <a:moveTo>
                  <a:pt x="43538" y="11921"/>
                </a:moveTo>
                <a:lnTo>
                  <a:pt x="80" y="268"/>
                </a:lnTo>
                <a:lnTo>
                  <a:pt x="80" y="23573"/>
                </a:lnTo>
                <a:lnTo>
                  <a:pt x="43538" y="11921"/>
                </a:lnTo>
                <a:close/>
              </a:path>
            </a:pathLst>
          </a:custGeom>
          <a:solidFill>
            <a:srgbClr val="000000"/>
          </a:solidFill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39" name="Freeform 1038">
            <a:extLst>
              <a:ext uri="{FF2B5EF4-FFF2-40B4-BE49-F238E27FC236}">
                <a16:creationId xmlns:a16="http://schemas.microsoft.com/office/drawing/2014/main" id="{004BCEAE-6F34-C4CD-AE69-F0CAE180B5ED}"/>
              </a:ext>
            </a:extLst>
          </p:cNvPr>
          <p:cNvSpPr/>
          <p:nvPr/>
        </p:nvSpPr>
        <p:spPr>
          <a:xfrm>
            <a:off x="8266435" y="2476716"/>
            <a:ext cx="43457" cy="23305"/>
          </a:xfrm>
          <a:custGeom>
            <a:avLst/>
            <a:gdLst>
              <a:gd name="connsiteX0" fmla="*/ 43538 w 43457"/>
              <a:gd name="connsiteY0" fmla="*/ 11921 h 23305"/>
              <a:gd name="connsiteX1" fmla="*/ 80 w 43457"/>
              <a:gd name="connsiteY1" fmla="*/ 268 h 23305"/>
              <a:gd name="connsiteX2" fmla="*/ 80 w 43457"/>
              <a:gd name="connsiteY2" fmla="*/ 23573 h 23305"/>
              <a:gd name="connsiteX3" fmla="*/ 43538 w 43457"/>
              <a:gd name="connsiteY3" fmla="*/ 11921 h 233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457" h="23305">
                <a:moveTo>
                  <a:pt x="43538" y="11921"/>
                </a:moveTo>
                <a:lnTo>
                  <a:pt x="80" y="268"/>
                </a:lnTo>
                <a:lnTo>
                  <a:pt x="80" y="23573"/>
                </a:lnTo>
                <a:lnTo>
                  <a:pt x="43538" y="11921"/>
                </a:lnTo>
                <a:close/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40" name="Freeform 1039">
            <a:extLst>
              <a:ext uri="{FF2B5EF4-FFF2-40B4-BE49-F238E27FC236}">
                <a16:creationId xmlns:a16="http://schemas.microsoft.com/office/drawing/2014/main" id="{CFE6A053-F992-CAB9-0D1E-865A93B644D3}"/>
              </a:ext>
            </a:extLst>
          </p:cNvPr>
          <p:cNvSpPr/>
          <p:nvPr/>
        </p:nvSpPr>
        <p:spPr>
          <a:xfrm>
            <a:off x="8035258" y="2170000"/>
            <a:ext cx="304549" cy="228572"/>
          </a:xfrm>
          <a:custGeom>
            <a:avLst/>
            <a:gdLst>
              <a:gd name="connsiteX0" fmla="*/ 80 w 304549"/>
              <a:gd name="connsiteY0" fmla="*/ 228840 h 228572"/>
              <a:gd name="connsiteX1" fmla="*/ 304630 w 304549"/>
              <a:gd name="connsiteY1" fmla="*/ 268 h 2285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04549" h="228572">
                <a:moveTo>
                  <a:pt x="80" y="228840"/>
                </a:moveTo>
                <a:lnTo>
                  <a:pt x="304630" y="268"/>
                </a:lnTo>
              </a:path>
            </a:pathLst>
          </a:custGeom>
          <a:noFill/>
          <a:ln w="19050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41" name="Freeform 1040">
            <a:extLst>
              <a:ext uri="{FF2B5EF4-FFF2-40B4-BE49-F238E27FC236}">
                <a16:creationId xmlns:a16="http://schemas.microsoft.com/office/drawing/2014/main" id="{7D96A96E-038B-F663-9271-684912BAAC5C}"/>
              </a:ext>
            </a:extLst>
          </p:cNvPr>
          <p:cNvSpPr/>
          <p:nvPr/>
        </p:nvSpPr>
        <p:spPr>
          <a:xfrm>
            <a:off x="8035258" y="2196093"/>
            <a:ext cx="269779" cy="202479"/>
          </a:xfrm>
          <a:custGeom>
            <a:avLst/>
            <a:gdLst>
              <a:gd name="connsiteX0" fmla="*/ 269860 w 269779"/>
              <a:gd name="connsiteY0" fmla="*/ 268 h 202479"/>
              <a:gd name="connsiteX1" fmla="*/ 80 w 269779"/>
              <a:gd name="connsiteY1" fmla="*/ 202747 h 202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69779" h="202479">
                <a:moveTo>
                  <a:pt x="269860" y="268"/>
                </a:moveTo>
                <a:lnTo>
                  <a:pt x="80" y="202747"/>
                </a:lnTo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42" name="Freeform 1041">
            <a:extLst>
              <a:ext uri="{FF2B5EF4-FFF2-40B4-BE49-F238E27FC236}">
                <a16:creationId xmlns:a16="http://schemas.microsoft.com/office/drawing/2014/main" id="{E418944C-EFD2-B060-C4EB-FFF8274C5CD9}"/>
              </a:ext>
            </a:extLst>
          </p:cNvPr>
          <p:cNvSpPr/>
          <p:nvPr/>
        </p:nvSpPr>
        <p:spPr>
          <a:xfrm>
            <a:off x="8298053" y="2170000"/>
            <a:ext cx="41754" cy="35415"/>
          </a:xfrm>
          <a:custGeom>
            <a:avLst/>
            <a:gdLst>
              <a:gd name="connsiteX0" fmla="*/ 41835 w 41754"/>
              <a:gd name="connsiteY0" fmla="*/ 268 h 35415"/>
              <a:gd name="connsiteX1" fmla="*/ 80 w 41754"/>
              <a:gd name="connsiteY1" fmla="*/ 17039 h 35415"/>
              <a:gd name="connsiteX2" fmla="*/ 14051 w 41754"/>
              <a:gd name="connsiteY2" fmla="*/ 35684 h 35415"/>
              <a:gd name="connsiteX3" fmla="*/ 41835 w 41754"/>
              <a:gd name="connsiteY3" fmla="*/ 268 h 35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754" h="35415">
                <a:moveTo>
                  <a:pt x="41835" y="268"/>
                </a:moveTo>
                <a:lnTo>
                  <a:pt x="80" y="17039"/>
                </a:lnTo>
                <a:lnTo>
                  <a:pt x="14051" y="35684"/>
                </a:lnTo>
                <a:lnTo>
                  <a:pt x="41835" y="268"/>
                </a:lnTo>
                <a:close/>
              </a:path>
            </a:pathLst>
          </a:custGeom>
          <a:solidFill>
            <a:srgbClr val="000000"/>
          </a:solidFill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43" name="Freeform 1042">
            <a:extLst>
              <a:ext uri="{FF2B5EF4-FFF2-40B4-BE49-F238E27FC236}">
                <a16:creationId xmlns:a16="http://schemas.microsoft.com/office/drawing/2014/main" id="{87F3C328-D358-C557-4B72-A836EEDA89E3}"/>
              </a:ext>
            </a:extLst>
          </p:cNvPr>
          <p:cNvSpPr/>
          <p:nvPr/>
        </p:nvSpPr>
        <p:spPr>
          <a:xfrm>
            <a:off x="8298053" y="2170000"/>
            <a:ext cx="41754" cy="35415"/>
          </a:xfrm>
          <a:custGeom>
            <a:avLst/>
            <a:gdLst>
              <a:gd name="connsiteX0" fmla="*/ 41835 w 41754"/>
              <a:gd name="connsiteY0" fmla="*/ 268 h 35415"/>
              <a:gd name="connsiteX1" fmla="*/ 80 w 41754"/>
              <a:gd name="connsiteY1" fmla="*/ 17039 h 35415"/>
              <a:gd name="connsiteX2" fmla="*/ 14051 w 41754"/>
              <a:gd name="connsiteY2" fmla="*/ 35684 h 35415"/>
              <a:gd name="connsiteX3" fmla="*/ 41835 w 41754"/>
              <a:gd name="connsiteY3" fmla="*/ 268 h 35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754" h="35415">
                <a:moveTo>
                  <a:pt x="41835" y="268"/>
                </a:moveTo>
                <a:lnTo>
                  <a:pt x="80" y="17039"/>
                </a:lnTo>
                <a:lnTo>
                  <a:pt x="14051" y="35684"/>
                </a:lnTo>
                <a:lnTo>
                  <a:pt x="41835" y="268"/>
                </a:lnTo>
                <a:close/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44" name="Freeform 1043">
            <a:extLst>
              <a:ext uri="{FF2B5EF4-FFF2-40B4-BE49-F238E27FC236}">
                <a16:creationId xmlns:a16="http://schemas.microsoft.com/office/drawing/2014/main" id="{1523BECF-10FF-768A-1898-7CF048121DC1}"/>
              </a:ext>
            </a:extLst>
          </p:cNvPr>
          <p:cNvSpPr/>
          <p:nvPr/>
        </p:nvSpPr>
        <p:spPr>
          <a:xfrm>
            <a:off x="8035258" y="2170000"/>
            <a:ext cx="304549" cy="228572"/>
          </a:xfrm>
          <a:custGeom>
            <a:avLst/>
            <a:gdLst>
              <a:gd name="connsiteX0" fmla="*/ 80 w 304549"/>
              <a:gd name="connsiteY0" fmla="*/ 268 h 228572"/>
              <a:gd name="connsiteX1" fmla="*/ 304630 w 304549"/>
              <a:gd name="connsiteY1" fmla="*/ 228840 h 2285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04549" h="228572">
                <a:moveTo>
                  <a:pt x="80" y="268"/>
                </a:moveTo>
                <a:lnTo>
                  <a:pt x="304630" y="228840"/>
                </a:lnTo>
              </a:path>
            </a:pathLst>
          </a:custGeom>
          <a:noFill/>
          <a:ln w="19050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45" name="Freeform 1044">
            <a:extLst>
              <a:ext uri="{FF2B5EF4-FFF2-40B4-BE49-F238E27FC236}">
                <a16:creationId xmlns:a16="http://schemas.microsoft.com/office/drawing/2014/main" id="{A9EFE126-2809-41D9-75C1-C70ED29D346A}"/>
              </a:ext>
            </a:extLst>
          </p:cNvPr>
          <p:cNvSpPr/>
          <p:nvPr/>
        </p:nvSpPr>
        <p:spPr>
          <a:xfrm>
            <a:off x="8035258" y="2170000"/>
            <a:ext cx="269779" cy="202478"/>
          </a:xfrm>
          <a:custGeom>
            <a:avLst/>
            <a:gdLst>
              <a:gd name="connsiteX0" fmla="*/ 269860 w 269779"/>
              <a:gd name="connsiteY0" fmla="*/ 202746 h 202478"/>
              <a:gd name="connsiteX1" fmla="*/ 80 w 269779"/>
              <a:gd name="connsiteY1" fmla="*/ 268 h 202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69779" h="202478">
                <a:moveTo>
                  <a:pt x="269860" y="202746"/>
                </a:moveTo>
                <a:lnTo>
                  <a:pt x="80" y="268"/>
                </a:lnTo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46" name="Freeform 1045">
            <a:extLst>
              <a:ext uri="{FF2B5EF4-FFF2-40B4-BE49-F238E27FC236}">
                <a16:creationId xmlns:a16="http://schemas.microsoft.com/office/drawing/2014/main" id="{FF7A7BA0-3774-3669-01BB-4C9B5C7AA6E2}"/>
              </a:ext>
            </a:extLst>
          </p:cNvPr>
          <p:cNvSpPr/>
          <p:nvPr/>
        </p:nvSpPr>
        <p:spPr>
          <a:xfrm>
            <a:off x="8298053" y="2363157"/>
            <a:ext cx="41754" cy="35415"/>
          </a:xfrm>
          <a:custGeom>
            <a:avLst/>
            <a:gdLst>
              <a:gd name="connsiteX0" fmla="*/ 41835 w 41754"/>
              <a:gd name="connsiteY0" fmla="*/ 35684 h 35415"/>
              <a:gd name="connsiteX1" fmla="*/ 14051 w 41754"/>
              <a:gd name="connsiteY1" fmla="*/ 268 h 35415"/>
              <a:gd name="connsiteX2" fmla="*/ 80 w 41754"/>
              <a:gd name="connsiteY2" fmla="*/ 18912 h 35415"/>
              <a:gd name="connsiteX3" fmla="*/ 41835 w 41754"/>
              <a:gd name="connsiteY3" fmla="*/ 35684 h 35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754" h="35415">
                <a:moveTo>
                  <a:pt x="41835" y="35684"/>
                </a:moveTo>
                <a:lnTo>
                  <a:pt x="14051" y="268"/>
                </a:lnTo>
                <a:lnTo>
                  <a:pt x="80" y="18912"/>
                </a:lnTo>
                <a:lnTo>
                  <a:pt x="41835" y="35684"/>
                </a:lnTo>
                <a:close/>
              </a:path>
            </a:pathLst>
          </a:custGeom>
          <a:solidFill>
            <a:srgbClr val="000000"/>
          </a:solidFill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47" name="Freeform 1046">
            <a:extLst>
              <a:ext uri="{FF2B5EF4-FFF2-40B4-BE49-F238E27FC236}">
                <a16:creationId xmlns:a16="http://schemas.microsoft.com/office/drawing/2014/main" id="{C2AB9598-C627-6012-D880-51BD25C66366}"/>
              </a:ext>
            </a:extLst>
          </p:cNvPr>
          <p:cNvSpPr/>
          <p:nvPr/>
        </p:nvSpPr>
        <p:spPr>
          <a:xfrm>
            <a:off x="8298053" y="2363157"/>
            <a:ext cx="41754" cy="35415"/>
          </a:xfrm>
          <a:custGeom>
            <a:avLst/>
            <a:gdLst>
              <a:gd name="connsiteX0" fmla="*/ 41835 w 41754"/>
              <a:gd name="connsiteY0" fmla="*/ 35684 h 35415"/>
              <a:gd name="connsiteX1" fmla="*/ 14051 w 41754"/>
              <a:gd name="connsiteY1" fmla="*/ 268 h 35415"/>
              <a:gd name="connsiteX2" fmla="*/ 80 w 41754"/>
              <a:gd name="connsiteY2" fmla="*/ 18912 h 35415"/>
              <a:gd name="connsiteX3" fmla="*/ 41835 w 41754"/>
              <a:gd name="connsiteY3" fmla="*/ 35684 h 35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754" h="35415">
                <a:moveTo>
                  <a:pt x="41835" y="35684"/>
                </a:moveTo>
                <a:lnTo>
                  <a:pt x="14051" y="268"/>
                </a:lnTo>
                <a:lnTo>
                  <a:pt x="80" y="18912"/>
                </a:lnTo>
                <a:lnTo>
                  <a:pt x="41835" y="35684"/>
                </a:lnTo>
                <a:close/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48" name="Freeform 1047">
            <a:extLst>
              <a:ext uri="{FF2B5EF4-FFF2-40B4-BE49-F238E27FC236}">
                <a16:creationId xmlns:a16="http://schemas.microsoft.com/office/drawing/2014/main" id="{8D0DA921-5F29-76F1-2115-8AFBA64CF14B}"/>
              </a:ext>
            </a:extLst>
          </p:cNvPr>
          <p:cNvSpPr/>
          <p:nvPr/>
        </p:nvSpPr>
        <p:spPr>
          <a:xfrm>
            <a:off x="8065173" y="2080202"/>
            <a:ext cx="244720" cy="5776"/>
          </a:xfrm>
          <a:custGeom>
            <a:avLst/>
            <a:gdLst>
              <a:gd name="connsiteX0" fmla="*/ 80 w 244720"/>
              <a:gd name="connsiteY0" fmla="*/ 268 h 5776"/>
              <a:gd name="connsiteX1" fmla="*/ 244801 w 244720"/>
              <a:gd name="connsiteY1" fmla="*/ 268 h 5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44720" h="5776">
                <a:moveTo>
                  <a:pt x="80" y="268"/>
                </a:moveTo>
                <a:lnTo>
                  <a:pt x="244801" y="268"/>
                </a:lnTo>
              </a:path>
            </a:pathLst>
          </a:custGeom>
          <a:noFill/>
          <a:ln w="19050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49" name="Freeform 1048">
            <a:extLst>
              <a:ext uri="{FF2B5EF4-FFF2-40B4-BE49-F238E27FC236}">
                <a16:creationId xmlns:a16="http://schemas.microsoft.com/office/drawing/2014/main" id="{BABABFBF-F862-B634-A3FA-EB3505D333D9}"/>
              </a:ext>
            </a:extLst>
          </p:cNvPr>
          <p:cNvSpPr/>
          <p:nvPr/>
        </p:nvSpPr>
        <p:spPr>
          <a:xfrm>
            <a:off x="8065173" y="2080202"/>
            <a:ext cx="201262" cy="5776"/>
          </a:xfrm>
          <a:custGeom>
            <a:avLst/>
            <a:gdLst>
              <a:gd name="connsiteX0" fmla="*/ 201343 w 201262"/>
              <a:gd name="connsiteY0" fmla="*/ 268 h 5776"/>
              <a:gd name="connsiteX1" fmla="*/ 80 w 201262"/>
              <a:gd name="connsiteY1" fmla="*/ 268 h 5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01262" h="5776">
                <a:moveTo>
                  <a:pt x="201343" y="268"/>
                </a:moveTo>
                <a:lnTo>
                  <a:pt x="80" y="268"/>
                </a:lnTo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50" name="Freeform 1049">
            <a:extLst>
              <a:ext uri="{FF2B5EF4-FFF2-40B4-BE49-F238E27FC236}">
                <a16:creationId xmlns:a16="http://schemas.microsoft.com/office/drawing/2014/main" id="{A384FE26-B0B5-9272-9034-E915302E3F42}"/>
              </a:ext>
            </a:extLst>
          </p:cNvPr>
          <p:cNvSpPr/>
          <p:nvPr/>
        </p:nvSpPr>
        <p:spPr>
          <a:xfrm>
            <a:off x="8266435" y="2068550"/>
            <a:ext cx="43457" cy="23304"/>
          </a:xfrm>
          <a:custGeom>
            <a:avLst/>
            <a:gdLst>
              <a:gd name="connsiteX0" fmla="*/ 43538 w 43457"/>
              <a:gd name="connsiteY0" fmla="*/ 11920 h 23304"/>
              <a:gd name="connsiteX1" fmla="*/ 80 w 43457"/>
              <a:gd name="connsiteY1" fmla="*/ 268 h 23304"/>
              <a:gd name="connsiteX2" fmla="*/ 80 w 43457"/>
              <a:gd name="connsiteY2" fmla="*/ 23572 h 23304"/>
              <a:gd name="connsiteX3" fmla="*/ 43538 w 43457"/>
              <a:gd name="connsiteY3" fmla="*/ 11920 h 23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457" h="23304">
                <a:moveTo>
                  <a:pt x="43538" y="11920"/>
                </a:moveTo>
                <a:lnTo>
                  <a:pt x="80" y="268"/>
                </a:lnTo>
                <a:lnTo>
                  <a:pt x="80" y="23572"/>
                </a:lnTo>
                <a:lnTo>
                  <a:pt x="43538" y="11920"/>
                </a:lnTo>
                <a:close/>
              </a:path>
            </a:pathLst>
          </a:custGeom>
          <a:solidFill>
            <a:srgbClr val="000000"/>
          </a:solidFill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51" name="Freeform 1050">
            <a:extLst>
              <a:ext uri="{FF2B5EF4-FFF2-40B4-BE49-F238E27FC236}">
                <a16:creationId xmlns:a16="http://schemas.microsoft.com/office/drawing/2014/main" id="{240A939C-B295-5200-1F5C-C377A0DF5537}"/>
              </a:ext>
            </a:extLst>
          </p:cNvPr>
          <p:cNvSpPr/>
          <p:nvPr/>
        </p:nvSpPr>
        <p:spPr>
          <a:xfrm>
            <a:off x="8266435" y="2068550"/>
            <a:ext cx="43457" cy="23304"/>
          </a:xfrm>
          <a:custGeom>
            <a:avLst/>
            <a:gdLst>
              <a:gd name="connsiteX0" fmla="*/ 43538 w 43457"/>
              <a:gd name="connsiteY0" fmla="*/ 11920 h 23304"/>
              <a:gd name="connsiteX1" fmla="*/ 80 w 43457"/>
              <a:gd name="connsiteY1" fmla="*/ 268 h 23304"/>
              <a:gd name="connsiteX2" fmla="*/ 80 w 43457"/>
              <a:gd name="connsiteY2" fmla="*/ 23572 h 23304"/>
              <a:gd name="connsiteX3" fmla="*/ 43538 w 43457"/>
              <a:gd name="connsiteY3" fmla="*/ 11920 h 23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457" h="23304">
                <a:moveTo>
                  <a:pt x="43538" y="11920"/>
                </a:moveTo>
                <a:lnTo>
                  <a:pt x="80" y="268"/>
                </a:lnTo>
                <a:lnTo>
                  <a:pt x="80" y="23572"/>
                </a:lnTo>
                <a:lnTo>
                  <a:pt x="43538" y="11920"/>
                </a:lnTo>
                <a:close/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52" name="Freeform 1051">
            <a:extLst>
              <a:ext uri="{FF2B5EF4-FFF2-40B4-BE49-F238E27FC236}">
                <a16:creationId xmlns:a16="http://schemas.microsoft.com/office/drawing/2014/main" id="{F1CF19CD-2627-8D46-13F6-5BF7F69A62AE}"/>
              </a:ext>
            </a:extLst>
          </p:cNvPr>
          <p:cNvSpPr/>
          <p:nvPr/>
        </p:nvSpPr>
        <p:spPr>
          <a:xfrm>
            <a:off x="7998572" y="1796562"/>
            <a:ext cx="377921" cy="567281"/>
          </a:xfrm>
          <a:custGeom>
            <a:avLst/>
            <a:gdLst>
              <a:gd name="connsiteX0" fmla="*/ 80 w 377921"/>
              <a:gd name="connsiteY0" fmla="*/ 268 h 567281"/>
              <a:gd name="connsiteX1" fmla="*/ 378002 w 377921"/>
              <a:gd name="connsiteY1" fmla="*/ 567549 h 567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77921" h="567281">
                <a:moveTo>
                  <a:pt x="80" y="268"/>
                </a:moveTo>
                <a:lnTo>
                  <a:pt x="378002" y="567549"/>
                </a:lnTo>
              </a:path>
            </a:pathLst>
          </a:custGeom>
          <a:noFill/>
          <a:ln w="19050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53" name="Freeform 1052">
            <a:extLst>
              <a:ext uri="{FF2B5EF4-FFF2-40B4-BE49-F238E27FC236}">
                <a16:creationId xmlns:a16="http://schemas.microsoft.com/office/drawing/2014/main" id="{9D774F05-B645-CAF5-7158-E9712C9BAF17}"/>
              </a:ext>
            </a:extLst>
          </p:cNvPr>
          <p:cNvSpPr/>
          <p:nvPr/>
        </p:nvSpPr>
        <p:spPr>
          <a:xfrm>
            <a:off x="7998572" y="1796562"/>
            <a:ext cx="353814" cy="531096"/>
          </a:xfrm>
          <a:custGeom>
            <a:avLst/>
            <a:gdLst>
              <a:gd name="connsiteX0" fmla="*/ 353895 w 353814"/>
              <a:gd name="connsiteY0" fmla="*/ 531364 h 531096"/>
              <a:gd name="connsiteX1" fmla="*/ 80 w 353814"/>
              <a:gd name="connsiteY1" fmla="*/ 268 h 531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53814" h="531096">
                <a:moveTo>
                  <a:pt x="353895" y="531364"/>
                </a:moveTo>
                <a:lnTo>
                  <a:pt x="80" y="268"/>
                </a:lnTo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54" name="Freeform 1053">
            <a:extLst>
              <a:ext uri="{FF2B5EF4-FFF2-40B4-BE49-F238E27FC236}">
                <a16:creationId xmlns:a16="http://schemas.microsoft.com/office/drawing/2014/main" id="{4FE8A91E-7F06-517F-B35A-6238B628D403}"/>
              </a:ext>
            </a:extLst>
          </p:cNvPr>
          <p:cNvSpPr/>
          <p:nvPr/>
        </p:nvSpPr>
        <p:spPr>
          <a:xfrm>
            <a:off x="8342694" y="2321194"/>
            <a:ext cx="33799" cy="42649"/>
          </a:xfrm>
          <a:custGeom>
            <a:avLst/>
            <a:gdLst>
              <a:gd name="connsiteX0" fmla="*/ 33880 w 33799"/>
              <a:gd name="connsiteY0" fmla="*/ 42917 h 42649"/>
              <a:gd name="connsiteX1" fmla="*/ 19460 w 33799"/>
              <a:gd name="connsiteY1" fmla="*/ 268 h 42649"/>
              <a:gd name="connsiteX2" fmla="*/ 80 w 33799"/>
              <a:gd name="connsiteY2" fmla="*/ 13196 h 42649"/>
              <a:gd name="connsiteX3" fmla="*/ 33880 w 33799"/>
              <a:gd name="connsiteY3" fmla="*/ 42917 h 42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799" h="42649">
                <a:moveTo>
                  <a:pt x="33880" y="42917"/>
                </a:moveTo>
                <a:lnTo>
                  <a:pt x="19460" y="268"/>
                </a:lnTo>
                <a:lnTo>
                  <a:pt x="80" y="13196"/>
                </a:lnTo>
                <a:lnTo>
                  <a:pt x="33880" y="42917"/>
                </a:lnTo>
                <a:close/>
              </a:path>
            </a:pathLst>
          </a:custGeom>
          <a:solidFill>
            <a:srgbClr val="000000"/>
          </a:solidFill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55" name="Freeform 1054">
            <a:extLst>
              <a:ext uri="{FF2B5EF4-FFF2-40B4-BE49-F238E27FC236}">
                <a16:creationId xmlns:a16="http://schemas.microsoft.com/office/drawing/2014/main" id="{90482D8D-95D6-8750-08A6-3E6F2E509BA3}"/>
              </a:ext>
            </a:extLst>
          </p:cNvPr>
          <p:cNvSpPr/>
          <p:nvPr/>
        </p:nvSpPr>
        <p:spPr>
          <a:xfrm>
            <a:off x="8342694" y="2321194"/>
            <a:ext cx="33799" cy="42649"/>
          </a:xfrm>
          <a:custGeom>
            <a:avLst/>
            <a:gdLst>
              <a:gd name="connsiteX0" fmla="*/ 33880 w 33799"/>
              <a:gd name="connsiteY0" fmla="*/ 42917 h 42649"/>
              <a:gd name="connsiteX1" fmla="*/ 19460 w 33799"/>
              <a:gd name="connsiteY1" fmla="*/ 268 h 42649"/>
              <a:gd name="connsiteX2" fmla="*/ 80 w 33799"/>
              <a:gd name="connsiteY2" fmla="*/ 13196 h 42649"/>
              <a:gd name="connsiteX3" fmla="*/ 33880 w 33799"/>
              <a:gd name="connsiteY3" fmla="*/ 42917 h 42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799" h="42649">
                <a:moveTo>
                  <a:pt x="33880" y="42917"/>
                </a:moveTo>
                <a:lnTo>
                  <a:pt x="19460" y="268"/>
                </a:lnTo>
                <a:lnTo>
                  <a:pt x="80" y="13196"/>
                </a:lnTo>
                <a:lnTo>
                  <a:pt x="33880" y="42917"/>
                </a:lnTo>
                <a:close/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56" name="Freeform 1055">
            <a:extLst>
              <a:ext uri="{FF2B5EF4-FFF2-40B4-BE49-F238E27FC236}">
                <a16:creationId xmlns:a16="http://schemas.microsoft.com/office/drawing/2014/main" id="{4C547207-D9EA-BA9F-9605-F9C5E697651F}"/>
              </a:ext>
            </a:extLst>
          </p:cNvPr>
          <p:cNvSpPr/>
          <p:nvPr/>
        </p:nvSpPr>
        <p:spPr>
          <a:xfrm>
            <a:off x="8035258" y="1761837"/>
            <a:ext cx="304549" cy="228569"/>
          </a:xfrm>
          <a:custGeom>
            <a:avLst/>
            <a:gdLst>
              <a:gd name="connsiteX0" fmla="*/ 80 w 304549"/>
              <a:gd name="connsiteY0" fmla="*/ 268 h 228569"/>
              <a:gd name="connsiteX1" fmla="*/ 304630 w 304549"/>
              <a:gd name="connsiteY1" fmla="*/ 228837 h 228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04549" h="228569">
                <a:moveTo>
                  <a:pt x="80" y="268"/>
                </a:moveTo>
                <a:lnTo>
                  <a:pt x="304630" y="228837"/>
                </a:lnTo>
              </a:path>
            </a:pathLst>
          </a:custGeom>
          <a:noFill/>
          <a:ln w="19050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57" name="Freeform 1056">
            <a:extLst>
              <a:ext uri="{FF2B5EF4-FFF2-40B4-BE49-F238E27FC236}">
                <a16:creationId xmlns:a16="http://schemas.microsoft.com/office/drawing/2014/main" id="{4F6203F2-B9CA-ED75-1142-0ABB23622FD0}"/>
              </a:ext>
            </a:extLst>
          </p:cNvPr>
          <p:cNvSpPr/>
          <p:nvPr/>
        </p:nvSpPr>
        <p:spPr>
          <a:xfrm>
            <a:off x="8035258" y="1761837"/>
            <a:ext cx="269779" cy="202474"/>
          </a:xfrm>
          <a:custGeom>
            <a:avLst/>
            <a:gdLst>
              <a:gd name="connsiteX0" fmla="*/ 269860 w 269779"/>
              <a:gd name="connsiteY0" fmla="*/ 202743 h 202474"/>
              <a:gd name="connsiteX1" fmla="*/ 80 w 269779"/>
              <a:gd name="connsiteY1" fmla="*/ 268 h 202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69779" h="202474">
                <a:moveTo>
                  <a:pt x="269860" y="202743"/>
                </a:moveTo>
                <a:lnTo>
                  <a:pt x="80" y="268"/>
                </a:lnTo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58" name="Freeform 1057">
            <a:extLst>
              <a:ext uri="{FF2B5EF4-FFF2-40B4-BE49-F238E27FC236}">
                <a16:creationId xmlns:a16="http://schemas.microsoft.com/office/drawing/2014/main" id="{905DE1DF-D119-6CCF-1D5A-8AF9D5EEEA23}"/>
              </a:ext>
            </a:extLst>
          </p:cNvPr>
          <p:cNvSpPr/>
          <p:nvPr/>
        </p:nvSpPr>
        <p:spPr>
          <a:xfrm>
            <a:off x="8298053" y="1954993"/>
            <a:ext cx="41754" cy="35412"/>
          </a:xfrm>
          <a:custGeom>
            <a:avLst/>
            <a:gdLst>
              <a:gd name="connsiteX0" fmla="*/ 41835 w 41754"/>
              <a:gd name="connsiteY0" fmla="*/ 35680 h 35412"/>
              <a:gd name="connsiteX1" fmla="*/ 14051 w 41754"/>
              <a:gd name="connsiteY1" fmla="*/ 268 h 35412"/>
              <a:gd name="connsiteX2" fmla="*/ 80 w 41754"/>
              <a:gd name="connsiteY2" fmla="*/ 18910 h 35412"/>
              <a:gd name="connsiteX3" fmla="*/ 41835 w 41754"/>
              <a:gd name="connsiteY3" fmla="*/ 35680 h 35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754" h="35412">
                <a:moveTo>
                  <a:pt x="41835" y="35680"/>
                </a:moveTo>
                <a:lnTo>
                  <a:pt x="14051" y="268"/>
                </a:lnTo>
                <a:lnTo>
                  <a:pt x="80" y="18910"/>
                </a:lnTo>
                <a:lnTo>
                  <a:pt x="41835" y="35680"/>
                </a:lnTo>
                <a:close/>
              </a:path>
            </a:pathLst>
          </a:custGeom>
          <a:solidFill>
            <a:srgbClr val="000000"/>
          </a:solidFill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59" name="Freeform 1058">
            <a:extLst>
              <a:ext uri="{FF2B5EF4-FFF2-40B4-BE49-F238E27FC236}">
                <a16:creationId xmlns:a16="http://schemas.microsoft.com/office/drawing/2014/main" id="{D99576C9-CE85-B013-7488-BDA5F1C7A375}"/>
              </a:ext>
            </a:extLst>
          </p:cNvPr>
          <p:cNvSpPr/>
          <p:nvPr/>
        </p:nvSpPr>
        <p:spPr>
          <a:xfrm>
            <a:off x="8298053" y="1954993"/>
            <a:ext cx="41754" cy="35412"/>
          </a:xfrm>
          <a:custGeom>
            <a:avLst/>
            <a:gdLst>
              <a:gd name="connsiteX0" fmla="*/ 41835 w 41754"/>
              <a:gd name="connsiteY0" fmla="*/ 35680 h 35412"/>
              <a:gd name="connsiteX1" fmla="*/ 14051 w 41754"/>
              <a:gd name="connsiteY1" fmla="*/ 268 h 35412"/>
              <a:gd name="connsiteX2" fmla="*/ 80 w 41754"/>
              <a:gd name="connsiteY2" fmla="*/ 18910 h 35412"/>
              <a:gd name="connsiteX3" fmla="*/ 41835 w 41754"/>
              <a:gd name="connsiteY3" fmla="*/ 35680 h 35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754" h="35412">
                <a:moveTo>
                  <a:pt x="41835" y="35680"/>
                </a:moveTo>
                <a:lnTo>
                  <a:pt x="14051" y="268"/>
                </a:lnTo>
                <a:lnTo>
                  <a:pt x="80" y="18910"/>
                </a:lnTo>
                <a:lnTo>
                  <a:pt x="41835" y="35680"/>
                </a:lnTo>
                <a:close/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70150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8" dur="500"/>
                                        <p:tgtEl>
                                          <p:spTgt spid="1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1" dur="500"/>
                                        <p:tgtEl>
                                          <p:spTgt spid="1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4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5" fill="hold">
                            <p:stCondLst>
                              <p:cond delay="500"/>
                            </p:stCondLst>
                            <p:childTnLst>
                              <p:par>
                                <p:cTn id="20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8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1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4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7" dur="5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0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3" dur="50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6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9" dur="500"/>
                                        <p:tgtEl>
                                          <p:spTgt spid="1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2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5" dur="500"/>
                                        <p:tgtEl>
                                          <p:spTgt spid="1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8" dur="5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1" dur="500"/>
                                        <p:tgtEl>
                                          <p:spTgt spid="10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4" dur="500"/>
                                        <p:tgtEl>
                                          <p:spTgt spid="1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7" dur="500"/>
                                        <p:tgtEl>
                                          <p:spTgt spid="10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0" dur="500"/>
                                        <p:tgtEl>
                                          <p:spTgt spid="1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3" dur="500"/>
                                        <p:tgtEl>
                                          <p:spTgt spid="10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6" dur="500"/>
                                        <p:tgtEl>
                                          <p:spTgt spid="1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9" dur="500"/>
                                        <p:tgtEl>
                                          <p:spTgt spid="10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2" dur="500"/>
                                        <p:tgtEl>
                                          <p:spTgt spid="10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5" dur="500"/>
                                        <p:tgtEl>
                                          <p:spTgt spid="1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8" dur="500"/>
                                        <p:tgtEl>
                                          <p:spTgt spid="10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1" dur="500"/>
                                        <p:tgtEl>
                                          <p:spTgt spid="10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4" dur="500"/>
                                        <p:tgtEl>
                                          <p:spTgt spid="1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7" dur="500"/>
                                        <p:tgtEl>
                                          <p:spTgt spid="1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0" dur="500"/>
                                        <p:tgtEl>
                                          <p:spTgt spid="1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3" dur="500"/>
                                        <p:tgtEl>
                                          <p:spTgt spid="1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6" dur="500"/>
                                        <p:tgtEl>
                                          <p:spTgt spid="1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9" dur="500"/>
                                        <p:tgtEl>
                                          <p:spTgt spid="1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2" dur="500"/>
                                        <p:tgtEl>
                                          <p:spTgt spid="1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5" dur="500"/>
                                        <p:tgtEl>
                                          <p:spTgt spid="10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8" dur="500"/>
                                        <p:tgtEl>
                                          <p:spTgt spid="1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1" dur="500"/>
                                        <p:tgtEl>
                                          <p:spTgt spid="10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2" fill="hold">
                      <p:stCondLst>
                        <p:cond delay="indefinite"/>
                      </p:stCondLst>
                      <p:childTnLst>
                        <p:par>
                          <p:cTn id="303" fill="hold">
                            <p:stCondLst>
                              <p:cond delay="0"/>
                            </p:stCondLst>
                            <p:childTnLst>
                              <p:par>
                                <p:cTn id="30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6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7" fill="hold">
                      <p:stCondLst>
                        <p:cond delay="indefinite"/>
                      </p:stCondLst>
                      <p:childTnLst>
                        <p:par>
                          <p:cTn id="308" fill="hold">
                            <p:stCondLst>
                              <p:cond delay="0"/>
                            </p:stCondLst>
                            <p:childTnLst>
                              <p:par>
                                <p:cTn id="30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1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2" fill="hold">
                      <p:stCondLst>
                        <p:cond delay="indefinite"/>
                      </p:stCondLst>
                      <p:childTnLst>
                        <p:par>
                          <p:cTn id="313" fill="hold">
                            <p:stCondLst>
                              <p:cond delay="0"/>
                            </p:stCondLst>
                            <p:childTnLst>
                              <p:par>
                                <p:cTn id="31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6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7" fill="hold">
                      <p:stCondLst>
                        <p:cond delay="indefinite"/>
                      </p:stCondLst>
                      <p:childTnLst>
                        <p:par>
                          <p:cTn id="318" fill="hold">
                            <p:stCondLst>
                              <p:cond delay="0"/>
                            </p:stCondLst>
                            <p:childTnLst>
                              <p:par>
                                <p:cTn id="3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1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1024" grpId="0" animBg="1"/>
      <p:bldP spid="1025" grpId="0" animBg="1"/>
      <p:bldP spid="1027" grpId="0" animBg="1"/>
      <p:bldP spid="1028" grpId="0" animBg="1"/>
      <p:bldP spid="1029" grpId="0" animBg="1"/>
      <p:bldP spid="1030" grpId="0" animBg="1"/>
      <p:bldP spid="1031" grpId="0" animBg="1"/>
      <p:bldP spid="1032" grpId="0" animBg="1"/>
      <p:bldP spid="1033" grpId="0" animBg="1"/>
      <p:bldP spid="1034" grpId="0" animBg="1"/>
      <p:bldP spid="1035" grpId="0" animBg="1"/>
      <p:bldP spid="1036" grpId="0" animBg="1"/>
      <p:bldP spid="1037" grpId="0" animBg="1"/>
      <p:bldP spid="1038" grpId="0" animBg="1"/>
      <p:bldP spid="1039" grpId="0" animBg="1"/>
      <p:bldP spid="1040" grpId="0" animBg="1"/>
      <p:bldP spid="1041" grpId="0" animBg="1"/>
      <p:bldP spid="1042" grpId="0" animBg="1"/>
      <p:bldP spid="1043" grpId="0" animBg="1"/>
      <p:bldP spid="1044" grpId="0" animBg="1"/>
      <p:bldP spid="1045" grpId="0" animBg="1"/>
      <p:bldP spid="1046" grpId="0" animBg="1"/>
      <p:bldP spid="1047" grpId="0" animBg="1"/>
      <p:bldP spid="1048" grpId="0" animBg="1"/>
      <p:bldP spid="1049" grpId="0" animBg="1"/>
      <p:bldP spid="1050" grpId="0" animBg="1"/>
      <p:bldP spid="1051" grpId="0" animBg="1"/>
      <p:bldP spid="1052" grpId="0" animBg="1"/>
      <p:bldP spid="1053" grpId="0" animBg="1"/>
      <p:bldP spid="1054" grpId="0" animBg="1"/>
      <p:bldP spid="1055" grpId="0" animBg="1"/>
      <p:bldP spid="1056" grpId="0" animBg="1"/>
      <p:bldP spid="1057" grpId="0" animBg="1"/>
      <p:bldP spid="1058" grpId="0" animBg="1"/>
      <p:bldP spid="105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pPr marL="342900" indent="-342900"/>
            <a:r>
              <a:rPr lang="en-US" altLang="en-DE" dirty="0"/>
              <a:t>Information Theory</a:t>
            </a:r>
          </a:p>
          <a:p>
            <a:pPr marL="614125" lvl="1" indent="-342900"/>
            <a:r>
              <a:rPr lang="en-US" altLang="en-DE" dirty="0"/>
              <a:t>Arithmetic Coding</a:t>
            </a:r>
          </a:p>
          <a:p>
            <a:pPr marL="614125" lvl="1" indent="-342900"/>
            <a:r>
              <a:rPr lang="en-US" altLang="en-DE" dirty="0"/>
              <a:t>Distance Measures for Probabilities</a:t>
            </a:r>
          </a:p>
          <a:p>
            <a:pPr marL="342900" indent="-342900"/>
            <a:r>
              <a:rPr lang="en-US" altLang="en-DE" dirty="0"/>
              <a:t>Inference Methods</a:t>
            </a:r>
          </a:p>
          <a:p>
            <a:pPr marL="614125" lvl="1" indent="-342900"/>
            <a:r>
              <a:rPr lang="en-US" altLang="en-DE" dirty="0"/>
              <a:t>Bayesian Inference</a:t>
            </a:r>
          </a:p>
          <a:p>
            <a:pPr marL="614125" lvl="1" indent="-342900"/>
            <a:r>
              <a:rPr lang="en-US" altLang="en-DE" dirty="0"/>
              <a:t>Maximum Likelihood Estimation</a:t>
            </a:r>
          </a:p>
          <a:p>
            <a:pPr marL="342900" indent="-342900"/>
            <a:r>
              <a:rPr lang="en-US" altLang="en-DE" b="1" dirty="0"/>
              <a:t>Decision Making </a:t>
            </a:r>
          </a:p>
          <a:p>
            <a:pPr marL="0" indent="0">
              <a:buNone/>
            </a:pPr>
            <a:endParaRPr lang="en-US" altLang="en-DE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2478625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1479C246-CC53-DA4F-94CF-C1924AE3C307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en-US" b="1" dirty="0"/>
                  <a:t>Decision Theory</a:t>
                </a:r>
                <a:r>
                  <a:rPr lang="en-US" dirty="0"/>
                  <a:t>: </a:t>
                </a:r>
                <a:r>
                  <a:rPr lang="en-US" i="1" dirty="0"/>
                  <a:t>Decision theory is concerned with the theory of making decisions based on uncertain outcomes and assigning numerical consequences to the outcome.</a:t>
                </a:r>
              </a:p>
              <a:p>
                <a:pPr lvl="1"/>
                <a:r>
                  <a:rPr lang="en-US" sz="1200" b="1" dirty="0"/>
                  <a:t>Answers</a:t>
                </a:r>
                <a:r>
                  <a:rPr lang="en-US" sz="1200" dirty="0"/>
                  <a:t> the second </a:t>
                </a:r>
                <a:r>
                  <a:rPr lang="en-US" sz="1200" b="1" dirty="0"/>
                  <a:t>key question of machine learning</a:t>
                </a:r>
                <a:r>
                  <a:rPr lang="en-US" sz="1200" dirty="0"/>
                  <a:t>: What prediction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sz="1200" b="1" dirty="0"/>
                  <a:t> </a:t>
                </a:r>
                <a:r>
                  <a:rPr lang="en-US" sz="1200" dirty="0"/>
                  <a:t>shall be made for an example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1200" dirty="0"/>
                  <a:t> having seen </a:t>
                </a:r>
                <a14:m>
                  <m:oMath xmlns:m="http://schemas.openxmlformats.org/officeDocument/2006/math">
                    <m:r>
                      <a:rPr lang="en-US" sz="1200" i="1" dirty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sz="1200" dirty="0"/>
                  <a:t>?</a:t>
                </a:r>
              </a:p>
              <a:p>
                <a:pPr lvl="1"/>
                <a:r>
                  <a:rPr lang="en-US" sz="1200" dirty="0"/>
                  <a:t>Requires knowledge of the numerical consequence of taking an action (</a:t>
                </a:r>
                <a:r>
                  <a:rPr lang="en-US" sz="1200" b="1" i="1" dirty="0"/>
                  <a:t>loss</a:t>
                </a:r>
                <a:r>
                  <a:rPr lang="en-US" sz="1200" dirty="0"/>
                  <a:t> or </a:t>
                </a:r>
                <a:r>
                  <a:rPr lang="en-US" sz="1200" b="1" i="1" dirty="0"/>
                  <a:t>utility</a:t>
                </a:r>
                <a:r>
                  <a:rPr lang="en-US" sz="1200" b="1" dirty="0"/>
                  <a:t> function</a:t>
                </a:r>
                <a:r>
                  <a:rPr lang="en-US" sz="1200" dirty="0"/>
                  <a:t>)</a:t>
                </a:r>
              </a:p>
              <a:p>
                <a:r>
                  <a:rPr lang="en-US" b="1" dirty="0"/>
                  <a:t>Loss Function</a:t>
                </a:r>
                <a:r>
                  <a:rPr lang="en-US" dirty="0"/>
                  <a:t>: </a:t>
                </a:r>
                <a:r>
                  <a:rPr lang="en-US" i="1" dirty="0"/>
                  <a:t>A loss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𝒴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𝒜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US" i="1" dirty="0"/>
                  <a:t> is a function mapping the outcome space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𝒴</m:t>
                    </m:r>
                  </m:oMath>
                </a14:m>
                <a:r>
                  <a:rPr lang="en-US" i="1" dirty="0"/>
                  <a:t> and an action space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𝒜</m:t>
                    </m:r>
                  </m:oMath>
                </a14:m>
                <a:r>
                  <a:rPr lang="en-US" i="1" dirty="0"/>
                  <a:t> to a real number representing the "cost" associated with taking the action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𝒜</m:t>
                    </m:r>
                  </m:oMath>
                </a14:m>
                <a:r>
                  <a:rPr lang="en-US" i="1" dirty="0"/>
                  <a:t> when the true state of the world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𝒴</m:t>
                    </m:r>
                  </m:oMath>
                </a14:m>
                <a:r>
                  <a:rPr lang="en-US" i="1" dirty="0"/>
                  <a:t>.</a:t>
                </a:r>
              </a:p>
              <a:p>
                <a:pPr lvl="1"/>
                <a:r>
                  <a:rPr lang="en-US" sz="1200" dirty="0"/>
                  <a:t>Losses are given by the domain problem; there are no “true” losses!</a:t>
                </a:r>
              </a:p>
              <a:p>
                <a:pPr lvl="1"/>
                <a:r>
                  <a:rPr lang="en-US" sz="1200" b="1" dirty="0"/>
                  <a:t>Example</a:t>
                </a:r>
                <a:r>
                  <a:rPr lang="en-US" sz="1200" dirty="0"/>
                  <a:t>: </a:t>
                </a:r>
              </a:p>
              <a:p>
                <a:pPr lvl="2">
                  <a:buFont typeface="+mj-lt"/>
                  <a:buAutoNum type="arabicPeriod"/>
                </a:pPr>
                <a:r>
                  <a:rPr lang="en-US" sz="1200" dirty="0"/>
                  <a:t>Giving a treatment after a cancer treatment (economic costs?!)</a:t>
                </a:r>
              </a:p>
              <a:p>
                <a:pPr lvl="2">
                  <a:buFont typeface="+mj-lt"/>
                  <a:buAutoNum type="arabicPeriod"/>
                </a:pPr>
                <a:r>
                  <a:rPr lang="en-US" sz="1200" dirty="0"/>
                  <a:t>Deciding which advertisement to show on a search result page (bids!)</a:t>
                </a:r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1479C246-CC53-DA4F-94CF-C1924AE3C30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t="-355" r="-1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67B9F10F-0F18-A908-112C-0EFE9A413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 Functions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C23F44EF-AD09-1319-DCFC-5AED9E9AF6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4587627"/>
              </p:ext>
            </p:extLst>
          </p:nvPr>
        </p:nvGraphicFramePr>
        <p:xfrm>
          <a:off x="7235826" y="1406366"/>
          <a:ext cx="1800669" cy="1077635"/>
        </p:xfrm>
        <a:graphic>
          <a:graphicData uri="http://schemas.openxmlformats.org/drawingml/2006/table">
            <a:tbl>
              <a:tblPr firstRow="1" firstCol="1">
                <a:tableStyleId>{21E4AEA4-8DFA-4A89-87EB-49C32662AFE0}</a:tableStyleId>
              </a:tblPr>
              <a:tblGrid>
                <a:gridCol w="307431">
                  <a:extLst>
                    <a:ext uri="{9D8B030D-6E8A-4147-A177-3AD203B41FA5}">
                      <a16:colId xmlns:a16="http://schemas.microsoft.com/office/drawing/2014/main" val="1599790253"/>
                    </a:ext>
                  </a:extLst>
                </a:gridCol>
                <a:gridCol w="485127">
                  <a:extLst>
                    <a:ext uri="{9D8B030D-6E8A-4147-A177-3AD203B41FA5}">
                      <a16:colId xmlns:a16="http://schemas.microsoft.com/office/drawing/2014/main" val="1593533083"/>
                    </a:ext>
                  </a:extLst>
                </a:gridCol>
                <a:gridCol w="432048">
                  <a:extLst>
                    <a:ext uri="{9D8B030D-6E8A-4147-A177-3AD203B41FA5}">
                      <a16:colId xmlns:a16="http://schemas.microsoft.com/office/drawing/2014/main" val="3693134918"/>
                    </a:ext>
                  </a:extLst>
                </a:gridCol>
                <a:gridCol w="576063">
                  <a:extLst>
                    <a:ext uri="{9D8B030D-6E8A-4147-A177-3AD203B41FA5}">
                      <a16:colId xmlns:a16="http://schemas.microsoft.com/office/drawing/2014/main" val="2530474329"/>
                    </a:ext>
                  </a:extLst>
                </a:gridCol>
              </a:tblGrid>
              <a:tr h="248533"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700" dirty="0"/>
                        <a:t>Actions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3583428"/>
                  </a:ext>
                </a:extLst>
              </a:tr>
              <a:tr h="275769"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700" dirty="0"/>
                        <a:t>treat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700" dirty="0"/>
                        <a:t>nothing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81560400"/>
                  </a:ext>
                </a:extLst>
              </a:tr>
              <a:tr h="248533">
                <a:tc rowSpan="2">
                  <a:txBody>
                    <a:bodyPr/>
                    <a:lstStyle/>
                    <a:p>
                      <a:r>
                        <a:rPr lang="en-US" sz="700" dirty="0"/>
                        <a:t>Outcomes</a:t>
                      </a:r>
                    </a:p>
                  </a:txBody>
                  <a:tcPr vert="vert" anchor="ctr"/>
                </a:tc>
                <a:tc>
                  <a:txBody>
                    <a:bodyPr/>
                    <a:lstStyle/>
                    <a:p>
                      <a:r>
                        <a:rPr lang="en-US" sz="700" dirty="0"/>
                        <a:t>Cancer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1000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72237347"/>
                  </a:ext>
                </a:extLst>
              </a:tr>
              <a:tr h="248533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700" dirty="0"/>
                        <a:t>No cancer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451241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1145752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EC8D9C31-5ACC-9D19-438E-569B0151E98C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en-US" b="1" dirty="0"/>
                  <a:t>Expected Loss Minimization</a:t>
                </a:r>
                <a:r>
                  <a:rPr lang="en-US" dirty="0"/>
                  <a:t>. </a:t>
                </a:r>
                <a:r>
                  <a:rPr lang="en-US" i="1" dirty="0"/>
                  <a:t>Given a predictive model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err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e>
                        <m:r>
                          <a:rPr lang="en-US" i="1" dirty="0" err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i="1" dirty="0"/>
                  <a:t> and a loss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𝒴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𝒜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US" i="1" dirty="0"/>
                  <a:t>, the optimal action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𝑎</m:t>
                    </m:r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i="1" dirty="0"/>
                  <a:t> is determined by minimizing the expected loss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argmin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𝒜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∼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Optimal decisions require (yet again) solving an optimization problem!</a:t>
                </a:r>
              </a:p>
              <a:p>
                <a:pPr lvl="1"/>
                <a:r>
                  <a:rPr lang="en-US" sz="1200" b="1" dirty="0"/>
                  <a:t>Example</a:t>
                </a:r>
                <a:r>
                  <a:rPr lang="en-US" sz="1200" dirty="0"/>
                  <a:t>: If </a:t>
                </a:r>
                <a14:m>
                  <m:oMath xmlns:m="http://schemas.openxmlformats.org/officeDocument/2006/math">
                    <m:r>
                      <a:rPr lang="en-US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𝒴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𝒜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US" sz="1200" b="1" dirty="0"/>
                  <a:t> </a:t>
                </a:r>
                <a:r>
                  <a:rPr lang="en-US" sz="1200" dirty="0"/>
                  <a:t>and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𝑙</m:t>
                    </m:r>
                    <m:d>
                      <m:d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e>
                      <m:sup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200" dirty="0"/>
                  <a:t> then 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</a:rPr>
                      <m:t>𝑎</m:t>
                    </m:r>
                    <m:d>
                      <m:d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∼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endParaRPr lang="en-US" sz="1200" dirty="0"/>
              </a:p>
              <a:p>
                <a:pPr lvl="1"/>
                <a:r>
                  <a:rPr lang="en-US" sz="1200" b="1" dirty="0"/>
                  <a:t>Proof</a:t>
                </a:r>
                <a:r>
                  <a:rPr lang="en-US" sz="1200" dirty="0"/>
                  <a:t>: Taking the first derivative and setting it to zero gives</a:t>
                </a:r>
              </a:p>
              <a:p>
                <a:pPr marL="268287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𝑑𝑎</m:t>
                          </m:r>
                        </m:den>
                      </m:f>
                      <m:sSub>
                        <m:sSub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∼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𝑙</m:t>
                          </m:r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/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nary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𝑑𝑎</m:t>
                          </m:r>
                        </m:den>
                      </m:f>
                      <m:sSup>
                        <m:sSup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1200" b="0" i="1" dirty="0">
                  <a:latin typeface="Cambria Math" panose="02040503050406030204" pitchFamily="18" charset="0"/>
                </a:endParaRPr>
              </a:p>
              <a:p>
                <a:pPr marL="268287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sz="1200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/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nary>
                      <m:r>
                        <a:rPr lang="en-US" sz="1200" i="1"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2</m:t>
                          </m:r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1200" i="1" dirty="0">
                  <a:latin typeface="Cambria Math" panose="02040503050406030204" pitchFamily="18" charset="0"/>
                </a:endParaRPr>
              </a:p>
              <a:p>
                <a:pPr marL="268287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>
                          <a:latin typeface="Cambria Math" panose="02040503050406030204" pitchFamily="18" charset="0"/>
                        </a:rPr>
                        <m:t>=2⋅</m:t>
                      </m:r>
                      <m:d>
                        <m:d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  <m:sup/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nary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−</m:t>
                          </m:r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  <m:sup/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nary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12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200" i="1" dirty="0">
                  <a:latin typeface="Cambria Math" panose="02040503050406030204" pitchFamily="18" charset="0"/>
                </a:endParaRPr>
              </a:p>
              <a:p>
                <a:pPr marL="268287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>
                          <a:latin typeface="Cambria Math" panose="02040503050406030204" pitchFamily="18" charset="0"/>
                        </a:rPr>
                        <m:t>=2⋅</m:t>
                      </m:r>
                      <m:d>
                        <m:d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∼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br>
                  <a:rPr lang="en-US" sz="1200" i="1" dirty="0">
                    <a:latin typeface="Cambria Math" panose="02040503050406030204" pitchFamily="18" charset="0"/>
                  </a:rPr>
                </a:br>
                <a:r>
                  <a:rPr lang="en-US" b="1" dirty="0"/>
                  <a:t>Reinforcement Learning</a:t>
                </a:r>
                <a:r>
                  <a:rPr lang="en-US" dirty="0"/>
                  <a:t> is optimizing the expected loss over an (infinite) sequence of predictions, not just for one prediction!</a:t>
                </a:r>
                <a:endParaRPr lang="en-US" b="1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EC8D9C31-5ACC-9D19-438E-569B0151E98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t="-355" b="-1312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1941915D-28A4-F243-F523-D9DFF5C44D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 Decisions</a:t>
            </a:r>
          </a:p>
        </p:txBody>
      </p:sp>
    </p:spTree>
    <p:extLst>
      <p:ext uri="{BB962C8B-B14F-4D97-AF65-F5344CB8AC3E}">
        <p14:creationId xmlns:p14="http://schemas.microsoft.com/office/powerpoint/2010/main" val="225711970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pPr marL="342900" indent="-342900"/>
            <a:r>
              <a:rPr lang="en-US" altLang="en-DE" b="1" dirty="0"/>
              <a:t>Information Theory</a:t>
            </a:r>
          </a:p>
          <a:p>
            <a:pPr marL="614125" lvl="1" indent="-342900"/>
            <a:r>
              <a:rPr lang="en-US" altLang="en-DE" dirty="0"/>
              <a:t>Arithmetic Coding</a:t>
            </a:r>
          </a:p>
          <a:p>
            <a:pPr marL="614125" lvl="1" indent="-342900"/>
            <a:r>
              <a:rPr lang="en-US" altLang="en-DE" dirty="0"/>
              <a:t>Distance Measures for Probabilities</a:t>
            </a:r>
          </a:p>
          <a:p>
            <a:pPr marL="342900" indent="-342900"/>
            <a:r>
              <a:rPr lang="en-US" altLang="en-DE" dirty="0"/>
              <a:t>Inference Methods</a:t>
            </a:r>
          </a:p>
          <a:p>
            <a:pPr marL="614125" lvl="1" indent="-342900"/>
            <a:r>
              <a:rPr lang="en-US" altLang="en-DE" dirty="0"/>
              <a:t>Bayesian Inference</a:t>
            </a:r>
          </a:p>
          <a:p>
            <a:pPr marL="614125" lvl="1" indent="-342900"/>
            <a:r>
              <a:rPr lang="en-US" altLang="en-DE" dirty="0"/>
              <a:t>Maximum Likelihood Estimation</a:t>
            </a:r>
          </a:p>
          <a:p>
            <a:pPr marL="342900" indent="-342900"/>
            <a:r>
              <a:rPr lang="en-US" altLang="en-DE" dirty="0"/>
              <a:t>Decision Making </a:t>
            </a:r>
          </a:p>
          <a:p>
            <a:pPr marL="0" indent="0">
              <a:buNone/>
            </a:pPr>
            <a:endParaRPr lang="en-US" altLang="en-DE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209873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8A7A502-7833-6351-00B3-F855966693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Binary Classification </a:t>
            </a:r>
          </a:p>
        </p:txBody>
      </p:sp>
      <p:sp>
        <p:nvSpPr>
          <p:cNvPr id="66" name="Freeform 65">
            <a:extLst>
              <a:ext uri="{FF2B5EF4-FFF2-40B4-BE49-F238E27FC236}">
                <a16:creationId xmlns:a16="http://schemas.microsoft.com/office/drawing/2014/main" id="{E966FF3D-02C8-5342-2843-B2C0F35A547B}"/>
              </a:ext>
            </a:extLst>
          </p:cNvPr>
          <p:cNvSpPr/>
          <p:nvPr/>
        </p:nvSpPr>
        <p:spPr>
          <a:xfrm>
            <a:off x="1707565" y="1504601"/>
            <a:ext cx="4724788" cy="3090991"/>
          </a:xfrm>
          <a:custGeom>
            <a:avLst/>
            <a:gdLst>
              <a:gd name="connsiteX0" fmla="*/ 0 w 4724788"/>
              <a:gd name="connsiteY0" fmla="*/ 0 h 3090991"/>
              <a:gd name="connsiteX1" fmla="*/ 59060 w 4724788"/>
              <a:gd name="connsiteY1" fmla="*/ 5945 h 3090991"/>
              <a:gd name="connsiteX2" fmla="*/ 118120 w 4724788"/>
              <a:gd name="connsiteY2" fmla="*/ 12489 h 3090991"/>
              <a:gd name="connsiteX3" fmla="*/ 177179 w 4724788"/>
              <a:gd name="connsiteY3" fmla="*/ 19689 h 3090991"/>
              <a:gd name="connsiteX4" fmla="*/ 236239 w 4724788"/>
              <a:gd name="connsiteY4" fmla="*/ 27609 h 3090991"/>
              <a:gd name="connsiteX5" fmla="*/ 295299 w 4724788"/>
              <a:gd name="connsiteY5" fmla="*/ 36315 h 3090991"/>
              <a:gd name="connsiteX6" fmla="*/ 354359 w 4724788"/>
              <a:gd name="connsiteY6" fmla="*/ 45880 h 3090991"/>
              <a:gd name="connsiteX7" fmla="*/ 413418 w 4724788"/>
              <a:gd name="connsiteY7" fmla="*/ 56384 h 3090991"/>
              <a:gd name="connsiteX8" fmla="*/ 472478 w 4724788"/>
              <a:gd name="connsiteY8" fmla="*/ 67909 h 3090991"/>
              <a:gd name="connsiteX9" fmla="*/ 531538 w 4724788"/>
              <a:gd name="connsiteY9" fmla="*/ 80547 h 3090991"/>
              <a:gd name="connsiteX10" fmla="*/ 590598 w 4724788"/>
              <a:gd name="connsiteY10" fmla="*/ 94393 h 3090991"/>
              <a:gd name="connsiteX11" fmla="*/ 649660 w 4724788"/>
              <a:gd name="connsiteY11" fmla="*/ 109553 h 3090991"/>
              <a:gd name="connsiteX12" fmla="*/ 708720 w 4724788"/>
              <a:gd name="connsiteY12" fmla="*/ 126131 h 3090991"/>
              <a:gd name="connsiteX13" fmla="*/ 767779 w 4724788"/>
              <a:gd name="connsiteY13" fmla="*/ 144243 h 3090991"/>
              <a:gd name="connsiteX14" fmla="*/ 826839 w 4724788"/>
              <a:gd name="connsiteY14" fmla="*/ 164012 h 3090991"/>
              <a:gd name="connsiteX15" fmla="*/ 885899 w 4724788"/>
              <a:gd name="connsiteY15" fmla="*/ 185557 h 3090991"/>
              <a:gd name="connsiteX16" fmla="*/ 944959 w 4724788"/>
              <a:gd name="connsiteY16" fmla="*/ 209010 h 3090991"/>
              <a:gd name="connsiteX17" fmla="*/ 1004018 w 4724788"/>
              <a:gd name="connsiteY17" fmla="*/ 234501 h 3090991"/>
              <a:gd name="connsiteX18" fmla="*/ 1063078 w 4724788"/>
              <a:gd name="connsiteY18" fmla="*/ 262162 h 3090991"/>
              <a:gd name="connsiteX19" fmla="*/ 1122138 w 4724788"/>
              <a:gd name="connsiteY19" fmla="*/ 292130 h 3090991"/>
              <a:gd name="connsiteX20" fmla="*/ 1181198 w 4724788"/>
              <a:gd name="connsiteY20" fmla="*/ 324534 h 3090991"/>
              <a:gd name="connsiteX21" fmla="*/ 1240257 w 4724788"/>
              <a:gd name="connsiteY21" fmla="*/ 359500 h 3090991"/>
              <a:gd name="connsiteX22" fmla="*/ 1299317 w 4724788"/>
              <a:gd name="connsiteY22" fmla="*/ 397150 h 3090991"/>
              <a:gd name="connsiteX23" fmla="*/ 1358377 w 4724788"/>
              <a:gd name="connsiteY23" fmla="*/ 437596 h 3090991"/>
              <a:gd name="connsiteX24" fmla="*/ 1417437 w 4724788"/>
              <a:gd name="connsiteY24" fmla="*/ 480935 h 3090991"/>
              <a:gd name="connsiteX25" fmla="*/ 1476496 w 4724788"/>
              <a:gd name="connsiteY25" fmla="*/ 527245 h 3090991"/>
              <a:gd name="connsiteX26" fmla="*/ 1535556 w 4724788"/>
              <a:gd name="connsiteY26" fmla="*/ 576594 h 3090991"/>
              <a:gd name="connsiteX27" fmla="*/ 1594616 w 4724788"/>
              <a:gd name="connsiteY27" fmla="*/ 629013 h 3090991"/>
              <a:gd name="connsiteX28" fmla="*/ 1653666 w 4724788"/>
              <a:gd name="connsiteY28" fmla="*/ 684515 h 3090991"/>
              <a:gd name="connsiteX29" fmla="*/ 1712745 w 4724788"/>
              <a:gd name="connsiteY29" fmla="*/ 743077 h 3090991"/>
              <a:gd name="connsiteX30" fmla="*/ 1771800 w 4724788"/>
              <a:gd name="connsiteY30" fmla="*/ 804644 h 3090991"/>
              <a:gd name="connsiteX31" fmla="*/ 1830855 w 4724788"/>
              <a:gd name="connsiteY31" fmla="*/ 869121 h 3090991"/>
              <a:gd name="connsiteX32" fmla="*/ 1889910 w 4724788"/>
              <a:gd name="connsiteY32" fmla="*/ 936373 h 3090991"/>
              <a:gd name="connsiteX33" fmla="*/ 1948965 w 4724788"/>
              <a:gd name="connsiteY33" fmla="*/ 1006229 h 3090991"/>
              <a:gd name="connsiteX34" fmla="*/ 2008044 w 4724788"/>
              <a:gd name="connsiteY34" fmla="*/ 1078471 h 3090991"/>
              <a:gd name="connsiteX35" fmla="*/ 2067099 w 4724788"/>
              <a:gd name="connsiteY35" fmla="*/ 1152850 h 3090991"/>
              <a:gd name="connsiteX36" fmla="*/ 2126154 w 4724788"/>
              <a:gd name="connsiteY36" fmla="*/ 1229069 h 3090991"/>
              <a:gd name="connsiteX37" fmla="*/ 2185209 w 4724788"/>
              <a:gd name="connsiteY37" fmla="*/ 1306807 h 3090991"/>
              <a:gd name="connsiteX38" fmla="*/ 2244264 w 4724788"/>
              <a:gd name="connsiteY38" fmla="*/ 1385710 h 3090991"/>
              <a:gd name="connsiteX39" fmla="*/ 2303343 w 4724788"/>
              <a:gd name="connsiteY39" fmla="*/ 1465403 h 3090991"/>
              <a:gd name="connsiteX40" fmla="*/ 2362398 w 4724788"/>
              <a:gd name="connsiteY40" fmla="*/ 1545494 h 3090991"/>
              <a:gd name="connsiteX41" fmla="*/ 2421453 w 4724788"/>
              <a:gd name="connsiteY41" fmla="*/ 1625585 h 3090991"/>
              <a:gd name="connsiteX42" fmla="*/ 2480508 w 4724788"/>
              <a:gd name="connsiteY42" fmla="*/ 1705278 h 3090991"/>
              <a:gd name="connsiteX43" fmla="*/ 2539587 w 4724788"/>
              <a:gd name="connsiteY43" fmla="*/ 1784181 h 3090991"/>
              <a:gd name="connsiteX44" fmla="*/ 2598642 w 4724788"/>
              <a:gd name="connsiteY44" fmla="*/ 1861919 h 3090991"/>
              <a:gd name="connsiteX45" fmla="*/ 2657697 w 4724788"/>
              <a:gd name="connsiteY45" fmla="*/ 1938138 h 3090991"/>
              <a:gd name="connsiteX46" fmla="*/ 2716752 w 4724788"/>
              <a:gd name="connsiteY46" fmla="*/ 2012517 h 3090991"/>
              <a:gd name="connsiteX47" fmla="*/ 2775807 w 4724788"/>
              <a:gd name="connsiteY47" fmla="*/ 2084759 h 3090991"/>
              <a:gd name="connsiteX48" fmla="*/ 2834885 w 4724788"/>
              <a:gd name="connsiteY48" fmla="*/ 2154615 h 3090991"/>
              <a:gd name="connsiteX49" fmla="*/ 2893940 w 4724788"/>
              <a:gd name="connsiteY49" fmla="*/ 2221859 h 3090991"/>
              <a:gd name="connsiteX50" fmla="*/ 2952996 w 4724788"/>
              <a:gd name="connsiteY50" fmla="*/ 2286344 h 3090991"/>
              <a:gd name="connsiteX51" fmla="*/ 3012050 w 4724788"/>
              <a:gd name="connsiteY51" fmla="*/ 2347899 h 3090991"/>
              <a:gd name="connsiteX52" fmla="*/ 3071105 w 4724788"/>
              <a:gd name="connsiteY52" fmla="*/ 2406478 h 3090991"/>
              <a:gd name="connsiteX53" fmla="*/ 3130184 w 4724788"/>
              <a:gd name="connsiteY53" fmla="*/ 2461985 h 3090991"/>
              <a:gd name="connsiteX54" fmla="*/ 3189239 w 4724788"/>
              <a:gd name="connsiteY54" fmla="*/ 2514396 h 3090991"/>
              <a:gd name="connsiteX55" fmla="*/ 3248294 w 4724788"/>
              <a:gd name="connsiteY55" fmla="*/ 2563735 h 3090991"/>
              <a:gd name="connsiteX56" fmla="*/ 3307349 w 4724788"/>
              <a:gd name="connsiteY56" fmla="*/ 2610051 h 3090991"/>
              <a:gd name="connsiteX57" fmla="*/ 3366404 w 4724788"/>
              <a:gd name="connsiteY57" fmla="*/ 2653390 h 3090991"/>
              <a:gd name="connsiteX58" fmla="*/ 3425483 w 4724788"/>
              <a:gd name="connsiteY58" fmla="*/ 2693847 h 3090991"/>
              <a:gd name="connsiteX59" fmla="*/ 3484538 w 4724788"/>
              <a:gd name="connsiteY59" fmla="*/ 2731495 h 3090991"/>
              <a:gd name="connsiteX60" fmla="*/ 3543593 w 4724788"/>
              <a:gd name="connsiteY60" fmla="*/ 2766451 h 3090991"/>
              <a:gd name="connsiteX61" fmla="*/ 3602648 w 4724788"/>
              <a:gd name="connsiteY61" fmla="*/ 2798860 h 3090991"/>
              <a:gd name="connsiteX62" fmla="*/ 3661703 w 4724788"/>
              <a:gd name="connsiteY62" fmla="*/ 2828816 h 3090991"/>
              <a:gd name="connsiteX63" fmla="*/ 3720782 w 4724788"/>
              <a:gd name="connsiteY63" fmla="*/ 2856486 h 3090991"/>
              <a:gd name="connsiteX64" fmla="*/ 3779837 w 4724788"/>
              <a:gd name="connsiteY64" fmla="*/ 2881990 h 3090991"/>
              <a:gd name="connsiteX65" fmla="*/ 3838892 w 4724788"/>
              <a:gd name="connsiteY65" fmla="*/ 2905421 h 3090991"/>
              <a:gd name="connsiteX66" fmla="*/ 3897947 w 4724788"/>
              <a:gd name="connsiteY66" fmla="*/ 2926971 h 3090991"/>
              <a:gd name="connsiteX67" fmla="*/ 3957002 w 4724788"/>
              <a:gd name="connsiteY67" fmla="*/ 2946736 h 3090991"/>
              <a:gd name="connsiteX68" fmla="*/ 4016081 w 4724788"/>
              <a:gd name="connsiteY68" fmla="*/ 2964857 h 3090991"/>
              <a:gd name="connsiteX69" fmla="*/ 4075136 w 4724788"/>
              <a:gd name="connsiteY69" fmla="*/ 2981431 h 3090991"/>
              <a:gd name="connsiteX70" fmla="*/ 4134191 w 4724788"/>
              <a:gd name="connsiteY70" fmla="*/ 2996599 h 3090991"/>
              <a:gd name="connsiteX71" fmla="*/ 4193246 w 4724788"/>
              <a:gd name="connsiteY71" fmla="*/ 3010434 h 3090991"/>
              <a:gd name="connsiteX72" fmla="*/ 4252301 w 4724788"/>
              <a:gd name="connsiteY72" fmla="*/ 3023079 h 3090991"/>
              <a:gd name="connsiteX73" fmla="*/ 4311380 w 4724788"/>
              <a:gd name="connsiteY73" fmla="*/ 3034604 h 3090991"/>
              <a:gd name="connsiteX74" fmla="*/ 4370434 w 4724788"/>
              <a:gd name="connsiteY74" fmla="*/ 3045105 h 3090991"/>
              <a:gd name="connsiteX75" fmla="*/ 4429490 w 4724788"/>
              <a:gd name="connsiteY75" fmla="*/ 3054678 h 3090991"/>
              <a:gd name="connsiteX76" fmla="*/ 4488545 w 4724788"/>
              <a:gd name="connsiteY76" fmla="*/ 3063369 h 3090991"/>
              <a:gd name="connsiteX77" fmla="*/ 4547600 w 4724788"/>
              <a:gd name="connsiteY77" fmla="*/ 3071299 h 3090991"/>
              <a:gd name="connsiteX78" fmla="*/ 4606678 w 4724788"/>
              <a:gd name="connsiteY78" fmla="*/ 3078490 h 3090991"/>
              <a:gd name="connsiteX79" fmla="*/ 4665733 w 4724788"/>
              <a:gd name="connsiteY79" fmla="*/ 3085039 h 3090991"/>
              <a:gd name="connsiteX80" fmla="*/ 4724788 w 4724788"/>
              <a:gd name="connsiteY80" fmla="*/ 3090992 h 3090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</a:cxnLst>
            <a:rect l="l" t="t" r="r" b="b"/>
            <a:pathLst>
              <a:path w="4724788" h="3090991">
                <a:moveTo>
                  <a:pt x="0" y="0"/>
                </a:moveTo>
                <a:lnTo>
                  <a:pt x="59060" y="5945"/>
                </a:lnTo>
                <a:lnTo>
                  <a:pt x="118120" y="12489"/>
                </a:lnTo>
                <a:lnTo>
                  <a:pt x="177179" y="19689"/>
                </a:lnTo>
                <a:lnTo>
                  <a:pt x="236239" y="27609"/>
                </a:lnTo>
                <a:lnTo>
                  <a:pt x="295299" y="36315"/>
                </a:lnTo>
                <a:lnTo>
                  <a:pt x="354359" y="45880"/>
                </a:lnTo>
                <a:lnTo>
                  <a:pt x="413418" y="56384"/>
                </a:lnTo>
                <a:lnTo>
                  <a:pt x="472478" y="67909"/>
                </a:lnTo>
                <a:lnTo>
                  <a:pt x="531538" y="80547"/>
                </a:lnTo>
                <a:lnTo>
                  <a:pt x="590598" y="94393"/>
                </a:lnTo>
                <a:lnTo>
                  <a:pt x="649660" y="109553"/>
                </a:lnTo>
                <a:lnTo>
                  <a:pt x="708720" y="126131"/>
                </a:lnTo>
                <a:lnTo>
                  <a:pt x="767779" y="144243"/>
                </a:lnTo>
                <a:lnTo>
                  <a:pt x="826839" y="164012"/>
                </a:lnTo>
                <a:lnTo>
                  <a:pt x="885899" y="185557"/>
                </a:lnTo>
                <a:lnTo>
                  <a:pt x="944959" y="209010"/>
                </a:lnTo>
                <a:lnTo>
                  <a:pt x="1004018" y="234501"/>
                </a:lnTo>
                <a:lnTo>
                  <a:pt x="1063078" y="262162"/>
                </a:lnTo>
                <a:lnTo>
                  <a:pt x="1122138" y="292130"/>
                </a:lnTo>
                <a:lnTo>
                  <a:pt x="1181198" y="324534"/>
                </a:lnTo>
                <a:lnTo>
                  <a:pt x="1240257" y="359500"/>
                </a:lnTo>
                <a:lnTo>
                  <a:pt x="1299317" y="397150"/>
                </a:lnTo>
                <a:lnTo>
                  <a:pt x="1358377" y="437596"/>
                </a:lnTo>
                <a:lnTo>
                  <a:pt x="1417437" y="480935"/>
                </a:lnTo>
                <a:lnTo>
                  <a:pt x="1476496" y="527245"/>
                </a:lnTo>
                <a:lnTo>
                  <a:pt x="1535556" y="576594"/>
                </a:lnTo>
                <a:lnTo>
                  <a:pt x="1594616" y="629013"/>
                </a:lnTo>
                <a:lnTo>
                  <a:pt x="1653666" y="684515"/>
                </a:lnTo>
                <a:lnTo>
                  <a:pt x="1712745" y="743077"/>
                </a:lnTo>
                <a:lnTo>
                  <a:pt x="1771800" y="804644"/>
                </a:lnTo>
                <a:lnTo>
                  <a:pt x="1830855" y="869121"/>
                </a:lnTo>
                <a:lnTo>
                  <a:pt x="1889910" y="936373"/>
                </a:lnTo>
                <a:lnTo>
                  <a:pt x="1948965" y="1006229"/>
                </a:lnTo>
                <a:lnTo>
                  <a:pt x="2008044" y="1078471"/>
                </a:lnTo>
                <a:lnTo>
                  <a:pt x="2067099" y="1152850"/>
                </a:lnTo>
                <a:lnTo>
                  <a:pt x="2126154" y="1229069"/>
                </a:lnTo>
                <a:lnTo>
                  <a:pt x="2185209" y="1306807"/>
                </a:lnTo>
                <a:lnTo>
                  <a:pt x="2244264" y="1385710"/>
                </a:lnTo>
                <a:lnTo>
                  <a:pt x="2303343" y="1465403"/>
                </a:lnTo>
                <a:lnTo>
                  <a:pt x="2362398" y="1545494"/>
                </a:lnTo>
                <a:lnTo>
                  <a:pt x="2421453" y="1625585"/>
                </a:lnTo>
                <a:lnTo>
                  <a:pt x="2480508" y="1705278"/>
                </a:lnTo>
                <a:lnTo>
                  <a:pt x="2539587" y="1784181"/>
                </a:lnTo>
                <a:lnTo>
                  <a:pt x="2598642" y="1861919"/>
                </a:lnTo>
                <a:lnTo>
                  <a:pt x="2657697" y="1938138"/>
                </a:lnTo>
                <a:lnTo>
                  <a:pt x="2716752" y="2012517"/>
                </a:lnTo>
                <a:lnTo>
                  <a:pt x="2775807" y="2084759"/>
                </a:lnTo>
                <a:lnTo>
                  <a:pt x="2834885" y="2154615"/>
                </a:lnTo>
                <a:lnTo>
                  <a:pt x="2893940" y="2221859"/>
                </a:lnTo>
                <a:lnTo>
                  <a:pt x="2952996" y="2286344"/>
                </a:lnTo>
                <a:lnTo>
                  <a:pt x="3012050" y="2347899"/>
                </a:lnTo>
                <a:lnTo>
                  <a:pt x="3071105" y="2406478"/>
                </a:lnTo>
                <a:lnTo>
                  <a:pt x="3130184" y="2461985"/>
                </a:lnTo>
                <a:lnTo>
                  <a:pt x="3189239" y="2514396"/>
                </a:lnTo>
                <a:lnTo>
                  <a:pt x="3248294" y="2563735"/>
                </a:lnTo>
                <a:lnTo>
                  <a:pt x="3307349" y="2610051"/>
                </a:lnTo>
                <a:lnTo>
                  <a:pt x="3366404" y="2653390"/>
                </a:lnTo>
                <a:lnTo>
                  <a:pt x="3425483" y="2693847"/>
                </a:lnTo>
                <a:lnTo>
                  <a:pt x="3484538" y="2731495"/>
                </a:lnTo>
                <a:lnTo>
                  <a:pt x="3543593" y="2766451"/>
                </a:lnTo>
                <a:lnTo>
                  <a:pt x="3602648" y="2798860"/>
                </a:lnTo>
                <a:lnTo>
                  <a:pt x="3661703" y="2828816"/>
                </a:lnTo>
                <a:lnTo>
                  <a:pt x="3720782" y="2856486"/>
                </a:lnTo>
                <a:lnTo>
                  <a:pt x="3779837" y="2881990"/>
                </a:lnTo>
                <a:lnTo>
                  <a:pt x="3838892" y="2905421"/>
                </a:lnTo>
                <a:lnTo>
                  <a:pt x="3897947" y="2926971"/>
                </a:lnTo>
                <a:lnTo>
                  <a:pt x="3957002" y="2946736"/>
                </a:lnTo>
                <a:lnTo>
                  <a:pt x="4016081" y="2964857"/>
                </a:lnTo>
                <a:lnTo>
                  <a:pt x="4075136" y="2981431"/>
                </a:lnTo>
                <a:lnTo>
                  <a:pt x="4134191" y="2996599"/>
                </a:lnTo>
                <a:lnTo>
                  <a:pt x="4193246" y="3010434"/>
                </a:lnTo>
                <a:lnTo>
                  <a:pt x="4252301" y="3023079"/>
                </a:lnTo>
                <a:lnTo>
                  <a:pt x="4311380" y="3034604"/>
                </a:lnTo>
                <a:lnTo>
                  <a:pt x="4370434" y="3045105"/>
                </a:lnTo>
                <a:lnTo>
                  <a:pt x="4429490" y="3054678"/>
                </a:lnTo>
                <a:lnTo>
                  <a:pt x="4488545" y="3063369"/>
                </a:lnTo>
                <a:lnTo>
                  <a:pt x="4547600" y="3071299"/>
                </a:lnTo>
                <a:lnTo>
                  <a:pt x="4606678" y="3078490"/>
                </a:lnTo>
                <a:lnTo>
                  <a:pt x="4665733" y="3085039"/>
                </a:lnTo>
                <a:lnTo>
                  <a:pt x="4724788" y="3090992"/>
                </a:lnTo>
              </a:path>
            </a:pathLst>
          </a:custGeom>
          <a:noFill/>
          <a:ln w="28575" cap="rnd">
            <a:solidFill>
              <a:srgbClr val="FF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7" name="Freeform 26">
            <a:extLst>
              <a:ext uri="{FF2B5EF4-FFF2-40B4-BE49-F238E27FC236}">
                <a16:creationId xmlns:a16="http://schemas.microsoft.com/office/drawing/2014/main" id="{593FF2B7-C4A7-834F-6B07-96A05E08D57A}"/>
              </a:ext>
            </a:extLst>
          </p:cNvPr>
          <p:cNvSpPr/>
          <p:nvPr/>
        </p:nvSpPr>
        <p:spPr>
          <a:xfrm>
            <a:off x="4025481" y="4929492"/>
            <a:ext cx="78224" cy="71151"/>
          </a:xfrm>
          <a:custGeom>
            <a:avLst/>
            <a:gdLst>
              <a:gd name="connsiteX0" fmla="*/ 78224 w 78224"/>
              <a:gd name="connsiteY0" fmla="*/ 10335 h 71151"/>
              <a:gd name="connsiteX1" fmla="*/ 75557 w 78224"/>
              <a:gd name="connsiteY1" fmla="*/ 17098 h 71151"/>
              <a:gd name="connsiteX2" fmla="*/ 69795 w 78224"/>
              <a:gd name="connsiteY2" fmla="*/ 19479 h 71151"/>
              <a:gd name="connsiteX3" fmla="*/ 65342 w 78224"/>
              <a:gd name="connsiteY3" fmla="*/ 17788 h 71151"/>
              <a:gd name="connsiteX4" fmla="*/ 63818 w 78224"/>
              <a:gd name="connsiteY4" fmla="*/ 13954 h 71151"/>
              <a:gd name="connsiteX5" fmla="*/ 65961 w 78224"/>
              <a:gd name="connsiteY5" fmla="*/ 8501 h 71151"/>
              <a:gd name="connsiteX6" fmla="*/ 71319 w 78224"/>
              <a:gd name="connsiteY6" fmla="*/ 5429 h 71151"/>
              <a:gd name="connsiteX7" fmla="*/ 63508 w 78224"/>
              <a:gd name="connsiteY7" fmla="*/ 3453 h 71151"/>
              <a:gd name="connsiteX8" fmla="*/ 57745 w 78224"/>
              <a:gd name="connsiteY8" fmla="*/ 5048 h 71151"/>
              <a:gd name="connsiteX9" fmla="*/ 53530 w 78224"/>
              <a:gd name="connsiteY9" fmla="*/ 8739 h 71151"/>
              <a:gd name="connsiteX10" fmla="*/ 50625 w 78224"/>
              <a:gd name="connsiteY10" fmla="*/ 13788 h 71151"/>
              <a:gd name="connsiteX11" fmla="*/ 48792 w 78224"/>
              <a:gd name="connsiteY11" fmla="*/ 18479 h 71151"/>
              <a:gd name="connsiteX12" fmla="*/ 47935 w 78224"/>
              <a:gd name="connsiteY12" fmla="*/ 22003 h 71151"/>
              <a:gd name="connsiteX13" fmla="*/ 42577 w 78224"/>
              <a:gd name="connsiteY13" fmla="*/ 43482 h 71151"/>
              <a:gd name="connsiteX14" fmla="*/ 39957 w 78224"/>
              <a:gd name="connsiteY14" fmla="*/ 57269 h 71151"/>
              <a:gd name="connsiteX15" fmla="*/ 42101 w 78224"/>
              <a:gd name="connsiteY15" fmla="*/ 64723 h 71151"/>
              <a:gd name="connsiteX16" fmla="*/ 48554 w 78224"/>
              <a:gd name="connsiteY16" fmla="*/ 67628 h 71151"/>
              <a:gd name="connsiteX17" fmla="*/ 52149 w 78224"/>
              <a:gd name="connsiteY17" fmla="*/ 67175 h 71151"/>
              <a:gd name="connsiteX18" fmla="*/ 56531 w 78224"/>
              <a:gd name="connsiteY18" fmla="*/ 65246 h 71151"/>
              <a:gd name="connsiteX19" fmla="*/ 61270 w 78224"/>
              <a:gd name="connsiteY19" fmla="*/ 61651 h 71151"/>
              <a:gd name="connsiteX20" fmla="*/ 65818 w 78224"/>
              <a:gd name="connsiteY20" fmla="*/ 55674 h 71151"/>
              <a:gd name="connsiteX21" fmla="*/ 69485 w 78224"/>
              <a:gd name="connsiteY21" fmla="*/ 47077 h 71151"/>
              <a:gd name="connsiteX22" fmla="*/ 71485 w 78224"/>
              <a:gd name="connsiteY22" fmla="*/ 45387 h 71151"/>
              <a:gd name="connsiteX23" fmla="*/ 73390 w 78224"/>
              <a:gd name="connsiteY23" fmla="*/ 46935 h 71151"/>
              <a:gd name="connsiteX24" fmla="*/ 72319 w 78224"/>
              <a:gd name="connsiteY24" fmla="*/ 50983 h 71151"/>
              <a:gd name="connsiteX25" fmla="*/ 69104 w 78224"/>
              <a:gd name="connsiteY25" fmla="*/ 57198 h 71151"/>
              <a:gd name="connsiteX26" fmla="*/ 64127 w 78224"/>
              <a:gd name="connsiteY26" fmla="*/ 63794 h 71151"/>
              <a:gd name="connsiteX27" fmla="*/ 57055 w 78224"/>
              <a:gd name="connsiteY27" fmla="*/ 69009 h 71151"/>
              <a:gd name="connsiteX28" fmla="*/ 48244 w 78224"/>
              <a:gd name="connsiteY28" fmla="*/ 71152 h 71151"/>
              <a:gd name="connsiteX29" fmla="*/ 37267 w 78224"/>
              <a:gd name="connsiteY29" fmla="*/ 67628 h 71151"/>
              <a:gd name="connsiteX30" fmla="*/ 31290 w 78224"/>
              <a:gd name="connsiteY30" fmla="*/ 59198 h 71151"/>
              <a:gd name="connsiteX31" fmla="*/ 30385 w 78224"/>
              <a:gd name="connsiteY31" fmla="*/ 60817 h 71151"/>
              <a:gd name="connsiteX32" fmla="*/ 28218 w 78224"/>
              <a:gd name="connsiteY32" fmla="*/ 63794 h 71151"/>
              <a:gd name="connsiteX33" fmla="*/ 24932 w 78224"/>
              <a:gd name="connsiteY33" fmla="*/ 67318 h 71151"/>
              <a:gd name="connsiteX34" fmla="*/ 20407 w 78224"/>
              <a:gd name="connsiteY34" fmla="*/ 69937 h 71151"/>
              <a:gd name="connsiteX35" fmla="*/ 14811 w 78224"/>
              <a:gd name="connsiteY35" fmla="*/ 71152 h 71151"/>
              <a:gd name="connsiteX36" fmla="*/ 7834 w 78224"/>
              <a:gd name="connsiteY36" fmla="*/ 70080 h 71151"/>
              <a:gd name="connsiteX37" fmla="*/ 2310 w 78224"/>
              <a:gd name="connsiteY37" fmla="*/ 66556 h 71151"/>
              <a:gd name="connsiteX38" fmla="*/ 0 w 78224"/>
              <a:gd name="connsiteY38" fmla="*/ 60722 h 71151"/>
              <a:gd name="connsiteX39" fmla="*/ 2548 w 78224"/>
              <a:gd name="connsiteY39" fmla="*/ 54364 h 71151"/>
              <a:gd name="connsiteX40" fmla="*/ 8668 w 78224"/>
              <a:gd name="connsiteY40" fmla="*/ 51673 h 71151"/>
              <a:gd name="connsiteX41" fmla="*/ 12668 w 78224"/>
              <a:gd name="connsiteY41" fmla="*/ 52983 h 71151"/>
              <a:gd name="connsiteX42" fmla="*/ 14502 w 78224"/>
              <a:gd name="connsiteY42" fmla="*/ 57126 h 71151"/>
              <a:gd name="connsiteX43" fmla="*/ 12359 w 78224"/>
              <a:gd name="connsiteY43" fmla="*/ 62651 h 71151"/>
              <a:gd name="connsiteX44" fmla="*/ 7144 w 78224"/>
              <a:gd name="connsiteY44" fmla="*/ 65627 h 71151"/>
              <a:gd name="connsiteX45" fmla="*/ 14954 w 78224"/>
              <a:gd name="connsiteY45" fmla="*/ 67628 h 71151"/>
              <a:gd name="connsiteX46" fmla="*/ 24003 w 78224"/>
              <a:gd name="connsiteY46" fmla="*/ 63175 h 71151"/>
              <a:gd name="connsiteX47" fmla="*/ 29909 w 78224"/>
              <a:gd name="connsiteY47" fmla="*/ 51292 h 71151"/>
              <a:gd name="connsiteX48" fmla="*/ 36505 w 78224"/>
              <a:gd name="connsiteY48" fmla="*/ 25456 h 71151"/>
              <a:gd name="connsiteX49" fmla="*/ 38362 w 78224"/>
              <a:gd name="connsiteY49" fmla="*/ 13954 h 71151"/>
              <a:gd name="connsiteX50" fmla="*/ 37505 w 78224"/>
              <a:gd name="connsiteY50" fmla="*/ 8501 h 71151"/>
              <a:gd name="connsiteX51" fmla="*/ 35195 w 78224"/>
              <a:gd name="connsiteY51" fmla="*/ 5287 h 71151"/>
              <a:gd name="connsiteX52" fmla="*/ 32528 w 78224"/>
              <a:gd name="connsiteY52" fmla="*/ 3834 h 71151"/>
              <a:gd name="connsiteX53" fmla="*/ 29909 w 78224"/>
              <a:gd name="connsiteY53" fmla="*/ 3453 h 71151"/>
              <a:gd name="connsiteX54" fmla="*/ 25003 w 78224"/>
              <a:gd name="connsiteY54" fmla="*/ 4358 h 71151"/>
              <a:gd name="connsiteX55" fmla="*/ 19407 w 78224"/>
              <a:gd name="connsiteY55" fmla="*/ 7429 h 71151"/>
              <a:gd name="connsiteX56" fmla="*/ 13573 w 78224"/>
              <a:gd name="connsiteY56" fmla="*/ 13788 h 71151"/>
              <a:gd name="connsiteX57" fmla="*/ 8835 w 78224"/>
              <a:gd name="connsiteY57" fmla="*/ 24003 h 71151"/>
              <a:gd name="connsiteX58" fmla="*/ 6763 w 78224"/>
              <a:gd name="connsiteY58" fmla="*/ 25765 h 71151"/>
              <a:gd name="connsiteX59" fmla="*/ 4906 w 78224"/>
              <a:gd name="connsiteY59" fmla="*/ 24146 h 71151"/>
              <a:gd name="connsiteX60" fmla="*/ 5905 w 78224"/>
              <a:gd name="connsiteY60" fmla="*/ 20169 h 71151"/>
              <a:gd name="connsiteX61" fmla="*/ 9120 w 78224"/>
              <a:gd name="connsiteY61" fmla="*/ 13954 h 71151"/>
              <a:gd name="connsiteX62" fmla="*/ 14192 w 78224"/>
              <a:gd name="connsiteY62" fmla="*/ 7429 h 71151"/>
              <a:gd name="connsiteX63" fmla="*/ 21336 w 78224"/>
              <a:gd name="connsiteY63" fmla="*/ 2143 h 71151"/>
              <a:gd name="connsiteX64" fmla="*/ 30218 w 78224"/>
              <a:gd name="connsiteY64" fmla="*/ 0 h 71151"/>
              <a:gd name="connsiteX65" fmla="*/ 34290 w 78224"/>
              <a:gd name="connsiteY65" fmla="*/ 453 h 71151"/>
              <a:gd name="connsiteX66" fmla="*/ 38814 w 78224"/>
              <a:gd name="connsiteY66" fmla="*/ 1977 h 71151"/>
              <a:gd name="connsiteX67" fmla="*/ 43577 w 78224"/>
              <a:gd name="connsiteY67" fmla="*/ 5667 h 71151"/>
              <a:gd name="connsiteX68" fmla="*/ 47173 w 78224"/>
              <a:gd name="connsiteY68" fmla="*/ 11882 h 71151"/>
              <a:gd name="connsiteX69" fmla="*/ 49316 w 78224"/>
              <a:gd name="connsiteY69" fmla="*/ 8430 h 71151"/>
              <a:gd name="connsiteX70" fmla="*/ 52626 w 78224"/>
              <a:gd name="connsiteY70" fmla="*/ 4667 h 71151"/>
              <a:gd name="connsiteX71" fmla="*/ 57531 w 78224"/>
              <a:gd name="connsiteY71" fmla="*/ 1286 h 71151"/>
              <a:gd name="connsiteX72" fmla="*/ 63651 w 78224"/>
              <a:gd name="connsiteY72" fmla="*/ 0 h 71151"/>
              <a:gd name="connsiteX73" fmla="*/ 69866 w 78224"/>
              <a:gd name="connsiteY73" fmla="*/ 834 h 71151"/>
              <a:gd name="connsiteX74" fmla="*/ 75557 w 78224"/>
              <a:gd name="connsiteY74" fmla="*/ 4120 h 71151"/>
              <a:gd name="connsiteX75" fmla="*/ 78224 w 78224"/>
              <a:gd name="connsiteY75" fmla="*/ 10335 h 71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78224" h="71151">
                <a:moveTo>
                  <a:pt x="78224" y="10335"/>
                </a:moveTo>
                <a:cubicBezTo>
                  <a:pt x="78224" y="13216"/>
                  <a:pt x="77343" y="15454"/>
                  <a:pt x="75557" y="17098"/>
                </a:cubicBezTo>
                <a:cubicBezTo>
                  <a:pt x="73771" y="18693"/>
                  <a:pt x="71842" y="19479"/>
                  <a:pt x="69795" y="19479"/>
                </a:cubicBezTo>
                <a:cubicBezTo>
                  <a:pt x="67866" y="19479"/>
                  <a:pt x="66365" y="18907"/>
                  <a:pt x="65342" y="17788"/>
                </a:cubicBezTo>
                <a:cubicBezTo>
                  <a:pt x="64318" y="16669"/>
                  <a:pt x="63818" y="15383"/>
                  <a:pt x="63818" y="13954"/>
                </a:cubicBezTo>
                <a:cubicBezTo>
                  <a:pt x="63818" y="12002"/>
                  <a:pt x="64532" y="10192"/>
                  <a:pt x="65961" y="8501"/>
                </a:cubicBezTo>
                <a:cubicBezTo>
                  <a:pt x="67389" y="6810"/>
                  <a:pt x="69175" y="5787"/>
                  <a:pt x="71319" y="5429"/>
                </a:cubicBezTo>
                <a:cubicBezTo>
                  <a:pt x="69223" y="4120"/>
                  <a:pt x="66627" y="3453"/>
                  <a:pt x="63508" y="3453"/>
                </a:cubicBezTo>
                <a:cubicBezTo>
                  <a:pt x="61460" y="3453"/>
                  <a:pt x="59531" y="3977"/>
                  <a:pt x="57745" y="5048"/>
                </a:cubicBezTo>
                <a:cubicBezTo>
                  <a:pt x="56007" y="6120"/>
                  <a:pt x="54602" y="7358"/>
                  <a:pt x="53530" y="8739"/>
                </a:cubicBezTo>
                <a:cubicBezTo>
                  <a:pt x="52507" y="10120"/>
                  <a:pt x="51554" y="11811"/>
                  <a:pt x="50625" y="13788"/>
                </a:cubicBezTo>
                <a:cubicBezTo>
                  <a:pt x="49744" y="15740"/>
                  <a:pt x="49149" y="17312"/>
                  <a:pt x="48792" y="18479"/>
                </a:cubicBezTo>
                <a:cubicBezTo>
                  <a:pt x="48482" y="19598"/>
                  <a:pt x="48196" y="20788"/>
                  <a:pt x="47935" y="22003"/>
                </a:cubicBezTo>
                <a:lnTo>
                  <a:pt x="42577" y="43482"/>
                </a:lnTo>
                <a:cubicBezTo>
                  <a:pt x="40838" y="50268"/>
                  <a:pt x="39957" y="54864"/>
                  <a:pt x="39957" y="57269"/>
                </a:cubicBezTo>
                <a:cubicBezTo>
                  <a:pt x="39957" y="60246"/>
                  <a:pt x="40672" y="62722"/>
                  <a:pt x="42101" y="64723"/>
                </a:cubicBezTo>
                <a:cubicBezTo>
                  <a:pt x="43553" y="66651"/>
                  <a:pt x="45696" y="67628"/>
                  <a:pt x="48554" y="67628"/>
                </a:cubicBezTo>
                <a:cubicBezTo>
                  <a:pt x="49673" y="67628"/>
                  <a:pt x="50887" y="67485"/>
                  <a:pt x="52149" y="67175"/>
                </a:cubicBezTo>
                <a:cubicBezTo>
                  <a:pt x="53435" y="66818"/>
                  <a:pt x="54888" y="66175"/>
                  <a:pt x="56531" y="65246"/>
                </a:cubicBezTo>
                <a:cubicBezTo>
                  <a:pt x="58222" y="64270"/>
                  <a:pt x="59793" y="63079"/>
                  <a:pt x="61270" y="61651"/>
                </a:cubicBezTo>
                <a:cubicBezTo>
                  <a:pt x="62817" y="60174"/>
                  <a:pt x="64318" y="58174"/>
                  <a:pt x="65818" y="55674"/>
                </a:cubicBezTo>
                <a:cubicBezTo>
                  <a:pt x="67294" y="53174"/>
                  <a:pt x="68509" y="50292"/>
                  <a:pt x="69485" y="47077"/>
                </a:cubicBezTo>
                <a:cubicBezTo>
                  <a:pt x="69795" y="45958"/>
                  <a:pt x="70461" y="45387"/>
                  <a:pt x="71485" y="45387"/>
                </a:cubicBezTo>
                <a:cubicBezTo>
                  <a:pt x="72747" y="45387"/>
                  <a:pt x="73390" y="45911"/>
                  <a:pt x="73390" y="46935"/>
                </a:cubicBezTo>
                <a:cubicBezTo>
                  <a:pt x="73390" y="47792"/>
                  <a:pt x="73033" y="49149"/>
                  <a:pt x="72319" y="50983"/>
                </a:cubicBezTo>
                <a:cubicBezTo>
                  <a:pt x="71652" y="52769"/>
                  <a:pt x="70580" y="54840"/>
                  <a:pt x="69104" y="57198"/>
                </a:cubicBezTo>
                <a:cubicBezTo>
                  <a:pt x="67675" y="59507"/>
                  <a:pt x="66008" y="61698"/>
                  <a:pt x="64127" y="63794"/>
                </a:cubicBezTo>
                <a:cubicBezTo>
                  <a:pt x="62222" y="65842"/>
                  <a:pt x="59865" y="67580"/>
                  <a:pt x="57055" y="69009"/>
                </a:cubicBezTo>
                <a:cubicBezTo>
                  <a:pt x="54245" y="70438"/>
                  <a:pt x="51316" y="71152"/>
                  <a:pt x="48244" y="71152"/>
                </a:cubicBezTo>
                <a:cubicBezTo>
                  <a:pt x="43839" y="71152"/>
                  <a:pt x="40196" y="69985"/>
                  <a:pt x="37267" y="67628"/>
                </a:cubicBezTo>
                <a:cubicBezTo>
                  <a:pt x="34362" y="65270"/>
                  <a:pt x="32361" y="62460"/>
                  <a:pt x="31290" y="59198"/>
                </a:cubicBezTo>
                <a:cubicBezTo>
                  <a:pt x="31028" y="59650"/>
                  <a:pt x="30742" y="60198"/>
                  <a:pt x="30385" y="60817"/>
                </a:cubicBezTo>
                <a:cubicBezTo>
                  <a:pt x="30028" y="61413"/>
                  <a:pt x="29289" y="62413"/>
                  <a:pt x="28218" y="63794"/>
                </a:cubicBezTo>
                <a:cubicBezTo>
                  <a:pt x="27194" y="65127"/>
                  <a:pt x="26099" y="66294"/>
                  <a:pt x="24932" y="67318"/>
                </a:cubicBezTo>
                <a:cubicBezTo>
                  <a:pt x="23765" y="68294"/>
                  <a:pt x="22241" y="69152"/>
                  <a:pt x="20407" y="69937"/>
                </a:cubicBezTo>
                <a:cubicBezTo>
                  <a:pt x="18622" y="70747"/>
                  <a:pt x="16740" y="71152"/>
                  <a:pt x="14811" y="71152"/>
                </a:cubicBezTo>
                <a:cubicBezTo>
                  <a:pt x="12359" y="71152"/>
                  <a:pt x="10025" y="70795"/>
                  <a:pt x="7834" y="70080"/>
                </a:cubicBezTo>
                <a:cubicBezTo>
                  <a:pt x="5667" y="69366"/>
                  <a:pt x="3834" y="68199"/>
                  <a:pt x="2310" y="66556"/>
                </a:cubicBezTo>
                <a:cubicBezTo>
                  <a:pt x="762" y="64913"/>
                  <a:pt x="0" y="62984"/>
                  <a:pt x="0" y="60722"/>
                </a:cubicBezTo>
                <a:cubicBezTo>
                  <a:pt x="0" y="58222"/>
                  <a:pt x="857" y="56102"/>
                  <a:pt x="2548" y="54364"/>
                </a:cubicBezTo>
                <a:cubicBezTo>
                  <a:pt x="4286" y="52578"/>
                  <a:pt x="6310" y="51673"/>
                  <a:pt x="8668" y="51673"/>
                </a:cubicBezTo>
                <a:cubicBezTo>
                  <a:pt x="10168" y="51673"/>
                  <a:pt x="11502" y="52102"/>
                  <a:pt x="12668" y="52983"/>
                </a:cubicBezTo>
                <a:cubicBezTo>
                  <a:pt x="13883" y="53864"/>
                  <a:pt x="14502" y="55245"/>
                  <a:pt x="14502" y="57126"/>
                </a:cubicBezTo>
                <a:cubicBezTo>
                  <a:pt x="14502" y="59222"/>
                  <a:pt x="13788" y="61055"/>
                  <a:pt x="12359" y="62651"/>
                </a:cubicBezTo>
                <a:cubicBezTo>
                  <a:pt x="10930" y="64246"/>
                  <a:pt x="9192" y="65222"/>
                  <a:pt x="7144" y="65627"/>
                </a:cubicBezTo>
                <a:cubicBezTo>
                  <a:pt x="9239" y="66961"/>
                  <a:pt x="11835" y="67628"/>
                  <a:pt x="14954" y="67628"/>
                </a:cubicBezTo>
                <a:cubicBezTo>
                  <a:pt x="18336" y="67628"/>
                  <a:pt x="21360" y="66151"/>
                  <a:pt x="24003" y="63175"/>
                </a:cubicBezTo>
                <a:cubicBezTo>
                  <a:pt x="26670" y="60222"/>
                  <a:pt x="28647" y="56269"/>
                  <a:pt x="29909" y="51292"/>
                </a:cubicBezTo>
                <a:cubicBezTo>
                  <a:pt x="33076" y="39386"/>
                  <a:pt x="35290" y="30766"/>
                  <a:pt x="36505" y="25456"/>
                </a:cubicBezTo>
                <a:cubicBezTo>
                  <a:pt x="37743" y="20098"/>
                  <a:pt x="38362" y="16264"/>
                  <a:pt x="38362" y="13954"/>
                </a:cubicBezTo>
                <a:cubicBezTo>
                  <a:pt x="38362" y="11787"/>
                  <a:pt x="38076" y="9978"/>
                  <a:pt x="37505" y="8501"/>
                </a:cubicBezTo>
                <a:cubicBezTo>
                  <a:pt x="36957" y="7025"/>
                  <a:pt x="36171" y="5953"/>
                  <a:pt x="35195" y="5287"/>
                </a:cubicBezTo>
                <a:cubicBezTo>
                  <a:pt x="34290" y="4572"/>
                  <a:pt x="33409" y="4096"/>
                  <a:pt x="32528" y="3834"/>
                </a:cubicBezTo>
                <a:cubicBezTo>
                  <a:pt x="31695" y="3572"/>
                  <a:pt x="30837" y="3453"/>
                  <a:pt x="29909" y="3453"/>
                </a:cubicBezTo>
                <a:cubicBezTo>
                  <a:pt x="28385" y="3453"/>
                  <a:pt x="26741" y="3763"/>
                  <a:pt x="25003" y="4358"/>
                </a:cubicBezTo>
                <a:cubicBezTo>
                  <a:pt x="23313" y="4977"/>
                  <a:pt x="21455" y="6001"/>
                  <a:pt x="19407" y="7429"/>
                </a:cubicBezTo>
                <a:cubicBezTo>
                  <a:pt x="17407" y="8811"/>
                  <a:pt x="15454" y="10930"/>
                  <a:pt x="13573" y="13788"/>
                </a:cubicBezTo>
                <a:cubicBezTo>
                  <a:pt x="11692" y="16669"/>
                  <a:pt x="10096" y="20074"/>
                  <a:pt x="8835" y="24003"/>
                </a:cubicBezTo>
                <a:cubicBezTo>
                  <a:pt x="8572" y="25170"/>
                  <a:pt x="7882" y="25765"/>
                  <a:pt x="6763" y="25765"/>
                </a:cubicBezTo>
                <a:cubicBezTo>
                  <a:pt x="5525" y="25694"/>
                  <a:pt x="4906" y="25170"/>
                  <a:pt x="4906" y="24146"/>
                </a:cubicBezTo>
                <a:cubicBezTo>
                  <a:pt x="4906" y="23265"/>
                  <a:pt x="5239" y="21955"/>
                  <a:pt x="5905" y="20169"/>
                </a:cubicBezTo>
                <a:cubicBezTo>
                  <a:pt x="6620" y="18336"/>
                  <a:pt x="7691" y="16264"/>
                  <a:pt x="9120" y="13954"/>
                </a:cubicBezTo>
                <a:cubicBezTo>
                  <a:pt x="10621" y="11644"/>
                  <a:pt x="12311" y="9477"/>
                  <a:pt x="14192" y="7429"/>
                </a:cubicBezTo>
                <a:cubicBezTo>
                  <a:pt x="16121" y="5334"/>
                  <a:pt x="18502" y="3572"/>
                  <a:pt x="21336" y="2143"/>
                </a:cubicBezTo>
                <a:cubicBezTo>
                  <a:pt x="24194" y="714"/>
                  <a:pt x="27146" y="0"/>
                  <a:pt x="30218" y="0"/>
                </a:cubicBezTo>
                <a:cubicBezTo>
                  <a:pt x="31599" y="0"/>
                  <a:pt x="32957" y="143"/>
                  <a:pt x="34290" y="453"/>
                </a:cubicBezTo>
                <a:cubicBezTo>
                  <a:pt x="35671" y="714"/>
                  <a:pt x="37171" y="1214"/>
                  <a:pt x="38814" y="1977"/>
                </a:cubicBezTo>
                <a:cubicBezTo>
                  <a:pt x="40505" y="2762"/>
                  <a:pt x="42077" y="3977"/>
                  <a:pt x="43577" y="5667"/>
                </a:cubicBezTo>
                <a:cubicBezTo>
                  <a:pt x="45053" y="7358"/>
                  <a:pt x="46244" y="9430"/>
                  <a:pt x="47173" y="11882"/>
                </a:cubicBezTo>
                <a:cubicBezTo>
                  <a:pt x="47792" y="10716"/>
                  <a:pt x="48506" y="9549"/>
                  <a:pt x="49316" y="8430"/>
                </a:cubicBezTo>
                <a:cubicBezTo>
                  <a:pt x="50197" y="7311"/>
                  <a:pt x="51292" y="6048"/>
                  <a:pt x="52626" y="4667"/>
                </a:cubicBezTo>
                <a:cubicBezTo>
                  <a:pt x="54007" y="3238"/>
                  <a:pt x="55650" y="2119"/>
                  <a:pt x="57531" y="1286"/>
                </a:cubicBezTo>
                <a:cubicBezTo>
                  <a:pt x="59460" y="429"/>
                  <a:pt x="61508" y="0"/>
                  <a:pt x="63651" y="0"/>
                </a:cubicBezTo>
                <a:cubicBezTo>
                  <a:pt x="65746" y="0"/>
                  <a:pt x="67818" y="286"/>
                  <a:pt x="69866" y="834"/>
                </a:cubicBezTo>
                <a:cubicBezTo>
                  <a:pt x="71914" y="1334"/>
                  <a:pt x="73819" y="2429"/>
                  <a:pt x="75557" y="4120"/>
                </a:cubicBezTo>
                <a:cubicBezTo>
                  <a:pt x="77343" y="5763"/>
                  <a:pt x="78224" y="7834"/>
                  <a:pt x="78224" y="10335"/>
                </a:cubicBezTo>
                <a:close/>
              </a:path>
            </a:pathLst>
          </a:custGeom>
          <a:solidFill>
            <a:srgbClr val="000000"/>
          </a:solidFill>
          <a:ln w="238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5" name="Freeform 64">
            <a:extLst>
              <a:ext uri="{FF2B5EF4-FFF2-40B4-BE49-F238E27FC236}">
                <a16:creationId xmlns:a16="http://schemas.microsoft.com/office/drawing/2014/main" id="{77A33A60-8B0A-E352-9D22-8FEABF7AA8EE}"/>
              </a:ext>
            </a:extLst>
          </p:cNvPr>
          <p:cNvSpPr/>
          <p:nvPr/>
        </p:nvSpPr>
        <p:spPr>
          <a:xfrm>
            <a:off x="1707565" y="1504601"/>
            <a:ext cx="4724788" cy="3090991"/>
          </a:xfrm>
          <a:custGeom>
            <a:avLst/>
            <a:gdLst>
              <a:gd name="connsiteX0" fmla="*/ 0 w 4724788"/>
              <a:gd name="connsiteY0" fmla="*/ 3090992 h 3090991"/>
              <a:gd name="connsiteX1" fmla="*/ 59060 w 4724788"/>
              <a:gd name="connsiteY1" fmla="*/ 3085039 h 3090991"/>
              <a:gd name="connsiteX2" fmla="*/ 118120 w 4724788"/>
              <a:gd name="connsiteY2" fmla="*/ 3078490 h 3090991"/>
              <a:gd name="connsiteX3" fmla="*/ 177179 w 4724788"/>
              <a:gd name="connsiteY3" fmla="*/ 3071299 h 3090991"/>
              <a:gd name="connsiteX4" fmla="*/ 236239 w 4724788"/>
              <a:gd name="connsiteY4" fmla="*/ 3063369 h 3090991"/>
              <a:gd name="connsiteX5" fmla="*/ 295299 w 4724788"/>
              <a:gd name="connsiteY5" fmla="*/ 3054678 h 3090991"/>
              <a:gd name="connsiteX6" fmla="*/ 354359 w 4724788"/>
              <a:gd name="connsiteY6" fmla="*/ 3045105 h 3090991"/>
              <a:gd name="connsiteX7" fmla="*/ 413418 w 4724788"/>
              <a:gd name="connsiteY7" fmla="*/ 3034604 h 3090991"/>
              <a:gd name="connsiteX8" fmla="*/ 472478 w 4724788"/>
              <a:gd name="connsiteY8" fmla="*/ 3023079 h 3090991"/>
              <a:gd name="connsiteX9" fmla="*/ 531538 w 4724788"/>
              <a:gd name="connsiteY9" fmla="*/ 3010434 h 3090991"/>
              <a:gd name="connsiteX10" fmla="*/ 590598 w 4724788"/>
              <a:gd name="connsiteY10" fmla="*/ 2996599 h 3090991"/>
              <a:gd name="connsiteX11" fmla="*/ 649660 w 4724788"/>
              <a:gd name="connsiteY11" fmla="*/ 2981431 h 3090991"/>
              <a:gd name="connsiteX12" fmla="*/ 708720 w 4724788"/>
              <a:gd name="connsiteY12" fmla="*/ 2964857 h 3090991"/>
              <a:gd name="connsiteX13" fmla="*/ 767779 w 4724788"/>
              <a:gd name="connsiteY13" fmla="*/ 2946736 h 3090991"/>
              <a:gd name="connsiteX14" fmla="*/ 826839 w 4724788"/>
              <a:gd name="connsiteY14" fmla="*/ 2926971 h 3090991"/>
              <a:gd name="connsiteX15" fmla="*/ 885899 w 4724788"/>
              <a:gd name="connsiteY15" fmla="*/ 2905421 h 3090991"/>
              <a:gd name="connsiteX16" fmla="*/ 944959 w 4724788"/>
              <a:gd name="connsiteY16" fmla="*/ 2881990 h 3090991"/>
              <a:gd name="connsiteX17" fmla="*/ 1004018 w 4724788"/>
              <a:gd name="connsiteY17" fmla="*/ 2856486 h 3090991"/>
              <a:gd name="connsiteX18" fmla="*/ 1063078 w 4724788"/>
              <a:gd name="connsiteY18" fmla="*/ 2828816 h 3090991"/>
              <a:gd name="connsiteX19" fmla="*/ 1122138 w 4724788"/>
              <a:gd name="connsiteY19" fmla="*/ 2798860 h 3090991"/>
              <a:gd name="connsiteX20" fmla="*/ 1181198 w 4724788"/>
              <a:gd name="connsiteY20" fmla="*/ 2766451 h 3090991"/>
              <a:gd name="connsiteX21" fmla="*/ 1240257 w 4724788"/>
              <a:gd name="connsiteY21" fmla="*/ 2731495 h 3090991"/>
              <a:gd name="connsiteX22" fmla="*/ 1299317 w 4724788"/>
              <a:gd name="connsiteY22" fmla="*/ 2693847 h 3090991"/>
              <a:gd name="connsiteX23" fmla="*/ 1358377 w 4724788"/>
              <a:gd name="connsiteY23" fmla="*/ 2653390 h 3090991"/>
              <a:gd name="connsiteX24" fmla="*/ 1417437 w 4724788"/>
              <a:gd name="connsiteY24" fmla="*/ 2610051 h 3090991"/>
              <a:gd name="connsiteX25" fmla="*/ 1476496 w 4724788"/>
              <a:gd name="connsiteY25" fmla="*/ 2563735 h 3090991"/>
              <a:gd name="connsiteX26" fmla="*/ 1535556 w 4724788"/>
              <a:gd name="connsiteY26" fmla="*/ 2514396 h 3090991"/>
              <a:gd name="connsiteX27" fmla="*/ 1594616 w 4724788"/>
              <a:gd name="connsiteY27" fmla="*/ 2461985 h 3090991"/>
              <a:gd name="connsiteX28" fmla="*/ 1653666 w 4724788"/>
              <a:gd name="connsiteY28" fmla="*/ 2406478 h 3090991"/>
              <a:gd name="connsiteX29" fmla="*/ 1712745 w 4724788"/>
              <a:gd name="connsiteY29" fmla="*/ 2347899 h 3090991"/>
              <a:gd name="connsiteX30" fmla="*/ 1771800 w 4724788"/>
              <a:gd name="connsiteY30" fmla="*/ 2286344 h 3090991"/>
              <a:gd name="connsiteX31" fmla="*/ 1830855 w 4724788"/>
              <a:gd name="connsiteY31" fmla="*/ 2221859 h 3090991"/>
              <a:gd name="connsiteX32" fmla="*/ 1889910 w 4724788"/>
              <a:gd name="connsiteY32" fmla="*/ 2154615 h 3090991"/>
              <a:gd name="connsiteX33" fmla="*/ 1948965 w 4724788"/>
              <a:gd name="connsiteY33" fmla="*/ 2084759 h 3090991"/>
              <a:gd name="connsiteX34" fmla="*/ 2008044 w 4724788"/>
              <a:gd name="connsiteY34" fmla="*/ 2012517 h 3090991"/>
              <a:gd name="connsiteX35" fmla="*/ 2067099 w 4724788"/>
              <a:gd name="connsiteY35" fmla="*/ 1938138 h 3090991"/>
              <a:gd name="connsiteX36" fmla="*/ 2126154 w 4724788"/>
              <a:gd name="connsiteY36" fmla="*/ 1861919 h 3090991"/>
              <a:gd name="connsiteX37" fmla="*/ 2185209 w 4724788"/>
              <a:gd name="connsiteY37" fmla="*/ 1784181 h 3090991"/>
              <a:gd name="connsiteX38" fmla="*/ 2244264 w 4724788"/>
              <a:gd name="connsiteY38" fmla="*/ 1705278 h 3090991"/>
              <a:gd name="connsiteX39" fmla="*/ 2303343 w 4724788"/>
              <a:gd name="connsiteY39" fmla="*/ 1625585 h 3090991"/>
              <a:gd name="connsiteX40" fmla="*/ 2362398 w 4724788"/>
              <a:gd name="connsiteY40" fmla="*/ 1545494 h 3090991"/>
              <a:gd name="connsiteX41" fmla="*/ 2421453 w 4724788"/>
              <a:gd name="connsiteY41" fmla="*/ 1465403 h 3090991"/>
              <a:gd name="connsiteX42" fmla="*/ 2480508 w 4724788"/>
              <a:gd name="connsiteY42" fmla="*/ 1385710 h 3090991"/>
              <a:gd name="connsiteX43" fmla="*/ 2539587 w 4724788"/>
              <a:gd name="connsiteY43" fmla="*/ 1306807 h 3090991"/>
              <a:gd name="connsiteX44" fmla="*/ 2598642 w 4724788"/>
              <a:gd name="connsiteY44" fmla="*/ 1229069 h 3090991"/>
              <a:gd name="connsiteX45" fmla="*/ 2657697 w 4724788"/>
              <a:gd name="connsiteY45" fmla="*/ 1152850 h 3090991"/>
              <a:gd name="connsiteX46" fmla="*/ 2716752 w 4724788"/>
              <a:gd name="connsiteY46" fmla="*/ 1078471 h 3090991"/>
              <a:gd name="connsiteX47" fmla="*/ 2775807 w 4724788"/>
              <a:gd name="connsiteY47" fmla="*/ 1006229 h 3090991"/>
              <a:gd name="connsiteX48" fmla="*/ 2834885 w 4724788"/>
              <a:gd name="connsiteY48" fmla="*/ 936373 h 3090991"/>
              <a:gd name="connsiteX49" fmla="*/ 2893940 w 4724788"/>
              <a:gd name="connsiteY49" fmla="*/ 869121 h 3090991"/>
              <a:gd name="connsiteX50" fmla="*/ 2952996 w 4724788"/>
              <a:gd name="connsiteY50" fmla="*/ 804644 h 3090991"/>
              <a:gd name="connsiteX51" fmla="*/ 3012050 w 4724788"/>
              <a:gd name="connsiteY51" fmla="*/ 743077 h 3090991"/>
              <a:gd name="connsiteX52" fmla="*/ 3071105 w 4724788"/>
              <a:gd name="connsiteY52" fmla="*/ 684515 h 3090991"/>
              <a:gd name="connsiteX53" fmla="*/ 3130184 w 4724788"/>
              <a:gd name="connsiteY53" fmla="*/ 629013 h 3090991"/>
              <a:gd name="connsiteX54" fmla="*/ 3189239 w 4724788"/>
              <a:gd name="connsiteY54" fmla="*/ 576594 h 3090991"/>
              <a:gd name="connsiteX55" fmla="*/ 3248294 w 4724788"/>
              <a:gd name="connsiteY55" fmla="*/ 527245 h 3090991"/>
              <a:gd name="connsiteX56" fmla="*/ 3307349 w 4724788"/>
              <a:gd name="connsiteY56" fmla="*/ 480935 h 3090991"/>
              <a:gd name="connsiteX57" fmla="*/ 3366404 w 4724788"/>
              <a:gd name="connsiteY57" fmla="*/ 437596 h 3090991"/>
              <a:gd name="connsiteX58" fmla="*/ 3425483 w 4724788"/>
              <a:gd name="connsiteY58" fmla="*/ 397150 h 3090991"/>
              <a:gd name="connsiteX59" fmla="*/ 3484538 w 4724788"/>
              <a:gd name="connsiteY59" fmla="*/ 359500 h 3090991"/>
              <a:gd name="connsiteX60" fmla="*/ 3543593 w 4724788"/>
              <a:gd name="connsiteY60" fmla="*/ 324534 h 3090991"/>
              <a:gd name="connsiteX61" fmla="*/ 3602648 w 4724788"/>
              <a:gd name="connsiteY61" fmla="*/ 292130 h 3090991"/>
              <a:gd name="connsiteX62" fmla="*/ 3661703 w 4724788"/>
              <a:gd name="connsiteY62" fmla="*/ 262162 h 3090991"/>
              <a:gd name="connsiteX63" fmla="*/ 3720782 w 4724788"/>
              <a:gd name="connsiteY63" fmla="*/ 234501 h 3090991"/>
              <a:gd name="connsiteX64" fmla="*/ 3779837 w 4724788"/>
              <a:gd name="connsiteY64" fmla="*/ 209010 h 3090991"/>
              <a:gd name="connsiteX65" fmla="*/ 3838892 w 4724788"/>
              <a:gd name="connsiteY65" fmla="*/ 185557 h 3090991"/>
              <a:gd name="connsiteX66" fmla="*/ 3897947 w 4724788"/>
              <a:gd name="connsiteY66" fmla="*/ 164012 h 3090991"/>
              <a:gd name="connsiteX67" fmla="*/ 3957002 w 4724788"/>
              <a:gd name="connsiteY67" fmla="*/ 144243 h 3090991"/>
              <a:gd name="connsiteX68" fmla="*/ 4016081 w 4724788"/>
              <a:gd name="connsiteY68" fmla="*/ 126131 h 3090991"/>
              <a:gd name="connsiteX69" fmla="*/ 4075136 w 4724788"/>
              <a:gd name="connsiteY69" fmla="*/ 109553 h 3090991"/>
              <a:gd name="connsiteX70" fmla="*/ 4134191 w 4724788"/>
              <a:gd name="connsiteY70" fmla="*/ 94393 h 3090991"/>
              <a:gd name="connsiteX71" fmla="*/ 4193246 w 4724788"/>
              <a:gd name="connsiteY71" fmla="*/ 80547 h 3090991"/>
              <a:gd name="connsiteX72" fmla="*/ 4252301 w 4724788"/>
              <a:gd name="connsiteY72" fmla="*/ 67909 h 3090991"/>
              <a:gd name="connsiteX73" fmla="*/ 4311380 w 4724788"/>
              <a:gd name="connsiteY73" fmla="*/ 56384 h 3090991"/>
              <a:gd name="connsiteX74" fmla="*/ 4370434 w 4724788"/>
              <a:gd name="connsiteY74" fmla="*/ 45880 h 3090991"/>
              <a:gd name="connsiteX75" fmla="*/ 4429490 w 4724788"/>
              <a:gd name="connsiteY75" fmla="*/ 36315 h 3090991"/>
              <a:gd name="connsiteX76" fmla="*/ 4488545 w 4724788"/>
              <a:gd name="connsiteY76" fmla="*/ 27609 h 3090991"/>
              <a:gd name="connsiteX77" fmla="*/ 4547600 w 4724788"/>
              <a:gd name="connsiteY77" fmla="*/ 19689 h 3090991"/>
              <a:gd name="connsiteX78" fmla="*/ 4606678 w 4724788"/>
              <a:gd name="connsiteY78" fmla="*/ 12489 h 3090991"/>
              <a:gd name="connsiteX79" fmla="*/ 4665733 w 4724788"/>
              <a:gd name="connsiteY79" fmla="*/ 5945 h 3090991"/>
              <a:gd name="connsiteX80" fmla="*/ 4724788 w 4724788"/>
              <a:gd name="connsiteY80" fmla="*/ 0 h 3090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</a:cxnLst>
            <a:rect l="l" t="t" r="r" b="b"/>
            <a:pathLst>
              <a:path w="4724788" h="3090991">
                <a:moveTo>
                  <a:pt x="0" y="3090992"/>
                </a:moveTo>
                <a:lnTo>
                  <a:pt x="59060" y="3085039"/>
                </a:lnTo>
                <a:lnTo>
                  <a:pt x="118120" y="3078490"/>
                </a:lnTo>
                <a:lnTo>
                  <a:pt x="177179" y="3071299"/>
                </a:lnTo>
                <a:lnTo>
                  <a:pt x="236239" y="3063369"/>
                </a:lnTo>
                <a:lnTo>
                  <a:pt x="295299" y="3054678"/>
                </a:lnTo>
                <a:lnTo>
                  <a:pt x="354359" y="3045105"/>
                </a:lnTo>
                <a:lnTo>
                  <a:pt x="413418" y="3034604"/>
                </a:lnTo>
                <a:lnTo>
                  <a:pt x="472478" y="3023079"/>
                </a:lnTo>
                <a:lnTo>
                  <a:pt x="531538" y="3010434"/>
                </a:lnTo>
                <a:lnTo>
                  <a:pt x="590598" y="2996599"/>
                </a:lnTo>
                <a:lnTo>
                  <a:pt x="649660" y="2981431"/>
                </a:lnTo>
                <a:lnTo>
                  <a:pt x="708720" y="2964857"/>
                </a:lnTo>
                <a:lnTo>
                  <a:pt x="767779" y="2946736"/>
                </a:lnTo>
                <a:lnTo>
                  <a:pt x="826839" y="2926971"/>
                </a:lnTo>
                <a:lnTo>
                  <a:pt x="885899" y="2905421"/>
                </a:lnTo>
                <a:lnTo>
                  <a:pt x="944959" y="2881990"/>
                </a:lnTo>
                <a:lnTo>
                  <a:pt x="1004018" y="2856486"/>
                </a:lnTo>
                <a:lnTo>
                  <a:pt x="1063078" y="2828816"/>
                </a:lnTo>
                <a:lnTo>
                  <a:pt x="1122138" y="2798860"/>
                </a:lnTo>
                <a:lnTo>
                  <a:pt x="1181198" y="2766451"/>
                </a:lnTo>
                <a:lnTo>
                  <a:pt x="1240257" y="2731495"/>
                </a:lnTo>
                <a:lnTo>
                  <a:pt x="1299317" y="2693847"/>
                </a:lnTo>
                <a:lnTo>
                  <a:pt x="1358377" y="2653390"/>
                </a:lnTo>
                <a:lnTo>
                  <a:pt x="1417437" y="2610051"/>
                </a:lnTo>
                <a:lnTo>
                  <a:pt x="1476496" y="2563735"/>
                </a:lnTo>
                <a:lnTo>
                  <a:pt x="1535556" y="2514396"/>
                </a:lnTo>
                <a:lnTo>
                  <a:pt x="1594616" y="2461985"/>
                </a:lnTo>
                <a:lnTo>
                  <a:pt x="1653666" y="2406478"/>
                </a:lnTo>
                <a:lnTo>
                  <a:pt x="1712745" y="2347899"/>
                </a:lnTo>
                <a:lnTo>
                  <a:pt x="1771800" y="2286344"/>
                </a:lnTo>
                <a:lnTo>
                  <a:pt x="1830855" y="2221859"/>
                </a:lnTo>
                <a:lnTo>
                  <a:pt x="1889910" y="2154615"/>
                </a:lnTo>
                <a:lnTo>
                  <a:pt x="1948965" y="2084759"/>
                </a:lnTo>
                <a:lnTo>
                  <a:pt x="2008044" y="2012517"/>
                </a:lnTo>
                <a:lnTo>
                  <a:pt x="2067099" y="1938138"/>
                </a:lnTo>
                <a:lnTo>
                  <a:pt x="2126154" y="1861919"/>
                </a:lnTo>
                <a:lnTo>
                  <a:pt x="2185209" y="1784181"/>
                </a:lnTo>
                <a:lnTo>
                  <a:pt x="2244264" y="1705278"/>
                </a:lnTo>
                <a:lnTo>
                  <a:pt x="2303343" y="1625585"/>
                </a:lnTo>
                <a:lnTo>
                  <a:pt x="2362398" y="1545494"/>
                </a:lnTo>
                <a:lnTo>
                  <a:pt x="2421453" y="1465403"/>
                </a:lnTo>
                <a:lnTo>
                  <a:pt x="2480508" y="1385710"/>
                </a:lnTo>
                <a:lnTo>
                  <a:pt x="2539587" y="1306807"/>
                </a:lnTo>
                <a:lnTo>
                  <a:pt x="2598642" y="1229069"/>
                </a:lnTo>
                <a:lnTo>
                  <a:pt x="2657697" y="1152850"/>
                </a:lnTo>
                <a:lnTo>
                  <a:pt x="2716752" y="1078471"/>
                </a:lnTo>
                <a:lnTo>
                  <a:pt x="2775807" y="1006229"/>
                </a:lnTo>
                <a:lnTo>
                  <a:pt x="2834885" y="936373"/>
                </a:lnTo>
                <a:lnTo>
                  <a:pt x="2893940" y="869121"/>
                </a:lnTo>
                <a:lnTo>
                  <a:pt x="2952996" y="804644"/>
                </a:lnTo>
                <a:lnTo>
                  <a:pt x="3012050" y="743077"/>
                </a:lnTo>
                <a:lnTo>
                  <a:pt x="3071105" y="684515"/>
                </a:lnTo>
                <a:lnTo>
                  <a:pt x="3130184" y="629013"/>
                </a:lnTo>
                <a:lnTo>
                  <a:pt x="3189239" y="576594"/>
                </a:lnTo>
                <a:lnTo>
                  <a:pt x="3248294" y="527245"/>
                </a:lnTo>
                <a:lnTo>
                  <a:pt x="3307349" y="480935"/>
                </a:lnTo>
                <a:lnTo>
                  <a:pt x="3366404" y="437596"/>
                </a:lnTo>
                <a:lnTo>
                  <a:pt x="3425483" y="397150"/>
                </a:lnTo>
                <a:lnTo>
                  <a:pt x="3484538" y="359500"/>
                </a:lnTo>
                <a:lnTo>
                  <a:pt x="3543593" y="324534"/>
                </a:lnTo>
                <a:lnTo>
                  <a:pt x="3602648" y="292130"/>
                </a:lnTo>
                <a:lnTo>
                  <a:pt x="3661703" y="262162"/>
                </a:lnTo>
                <a:lnTo>
                  <a:pt x="3720782" y="234501"/>
                </a:lnTo>
                <a:lnTo>
                  <a:pt x="3779837" y="209010"/>
                </a:lnTo>
                <a:lnTo>
                  <a:pt x="3838892" y="185557"/>
                </a:lnTo>
                <a:lnTo>
                  <a:pt x="3897947" y="164012"/>
                </a:lnTo>
                <a:lnTo>
                  <a:pt x="3957002" y="144243"/>
                </a:lnTo>
                <a:lnTo>
                  <a:pt x="4016081" y="126131"/>
                </a:lnTo>
                <a:lnTo>
                  <a:pt x="4075136" y="109553"/>
                </a:lnTo>
                <a:lnTo>
                  <a:pt x="4134191" y="94393"/>
                </a:lnTo>
                <a:lnTo>
                  <a:pt x="4193246" y="80547"/>
                </a:lnTo>
                <a:lnTo>
                  <a:pt x="4252301" y="67909"/>
                </a:lnTo>
                <a:lnTo>
                  <a:pt x="4311380" y="56384"/>
                </a:lnTo>
                <a:lnTo>
                  <a:pt x="4370434" y="45880"/>
                </a:lnTo>
                <a:lnTo>
                  <a:pt x="4429490" y="36315"/>
                </a:lnTo>
                <a:lnTo>
                  <a:pt x="4488545" y="27609"/>
                </a:lnTo>
                <a:lnTo>
                  <a:pt x="4547600" y="19689"/>
                </a:lnTo>
                <a:lnTo>
                  <a:pt x="4606678" y="12489"/>
                </a:lnTo>
                <a:lnTo>
                  <a:pt x="4665733" y="5945"/>
                </a:lnTo>
                <a:lnTo>
                  <a:pt x="4724788" y="0"/>
                </a:lnTo>
              </a:path>
            </a:pathLst>
          </a:custGeom>
          <a:noFill/>
          <a:ln w="28575" cap="rnd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1342FDF2-171B-EAE6-350D-A234FD2BB3A0}"/>
              </a:ext>
            </a:extLst>
          </p:cNvPr>
          <p:cNvGrpSpPr/>
          <p:nvPr/>
        </p:nvGrpSpPr>
        <p:grpSpPr>
          <a:xfrm>
            <a:off x="1011166" y="1404295"/>
            <a:ext cx="5562942" cy="3434209"/>
            <a:chOff x="1011166" y="1404295"/>
            <a:chExt cx="5562942" cy="3434209"/>
          </a:xfrm>
        </p:grpSpPr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811044FE-B1E7-0C1F-A685-7B9EB44A04C4}"/>
                </a:ext>
              </a:extLst>
            </p:cNvPr>
            <p:cNvSpPr/>
            <p:nvPr/>
          </p:nvSpPr>
          <p:spPr>
            <a:xfrm>
              <a:off x="1707565" y="1411872"/>
              <a:ext cx="2381" cy="3276447"/>
            </a:xfrm>
            <a:custGeom>
              <a:avLst/>
              <a:gdLst>
                <a:gd name="connsiteX0" fmla="*/ 0 w 2381"/>
                <a:gd name="connsiteY0" fmla="*/ 3276448 h 3276447"/>
                <a:gd name="connsiteX1" fmla="*/ 0 w 2381"/>
                <a:gd name="connsiteY1" fmla="*/ 0 h 3276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81" h="3276447">
                  <a:moveTo>
                    <a:pt x="0" y="3276448"/>
                  </a:move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0379A907-1366-E2D1-EB33-8043F8748F33}"/>
                </a:ext>
              </a:extLst>
            </p:cNvPr>
            <p:cNvSpPr/>
            <p:nvPr/>
          </p:nvSpPr>
          <p:spPr>
            <a:xfrm>
              <a:off x="2888763" y="1411872"/>
              <a:ext cx="2381" cy="3276447"/>
            </a:xfrm>
            <a:custGeom>
              <a:avLst/>
              <a:gdLst>
                <a:gd name="connsiteX0" fmla="*/ 0 w 2381"/>
                <a:gd name="connsiteY0" fmla="*/ 3276448 h 3276447"/>
                <a:gd name="connsiteX1" fmla="*/ 0 w 2381"/>
                <a:gd name="connsiteY1" fmla="*/ 0 h 3276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81" h="3276447">
                  <a:moveTo>
                    <a:pt x="0" y="3276448"/>
                  </a:move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B2059E91-E768-D957-B5B1-5D621ACFEA54}"/>
                </a:ext>
              </a:extLst>
            </p:cNvPr>
            <p:cNvSpPr/>
            <p:nvPr/>
          </p:nvSpPr>
          <p:spPr>
            <a:xfrm>
              <a:off x="4069963" y="1411872"/>
              <a:ext cx="2381" cy="3276447"/>
            </a:xfrm>
            <a:custGeom>
              <a:avLst/>
              <a:gdLst>
                <a:gd name="connsiteX0" fmla="*/ 0 w 2381"/>
                <a:gd name="connsiteY0" fmla="*/ 3276448 h 3276447"/>
                <a:gd name="connsiteX1" fmla="*/ 0 w 2381"/>
                <a:gd name="connsiteY1" fmla="*/ 0 h 3276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81" h="3276447">
                  <a:moveTo>
                    <a:pt x="0" y="3276448"/>
                  </a:move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8882F489-A03A-1C73-15C2-2E9E24C5AAF6}"/>
                </a:ext>
              </a:extLst>
            </p:cNvPr>
            <p:cNvSpPr/>
            <p:nvPr/>
          </p:nvSpPr>
          <p:spPr>
            <a:xfrm>
              <a:off x="5251158" y="1411872"/>
              <a:ext cx="2381" cy="3276447"/>
            </a:xfrm>
            <a:custGeom>
              <a:avLst/>
              <a:gdLst>
                <a:gd name="connsiteX0" fmla="*/ 0 w 2381"/>
                <a:gd name="connsiteY0" fmla="*/ 3276448 h 3276447"/>
                <a:gd name="connsiteX1" fmla="*/ 0 w 2381"/>
                <a:gd name="connsiteY1" fmla="*/ 0 h 3276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81" h="3276447">
                  <a:moveTo>
                    <a:pt x="0" y="3276448"/>
                  </a:move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AE4FA562-3830-EA3F-E3E6-F2D3945F2FAF}"/>
                </a:ext>
              </a:extLst>
            </p:cNvPr>
            <p:cNvSpPr/>
            <p:nvPr/>
          </p:nvSpPr>
          <p:spPr>
            <a:xfrm>
              <a:off x="6432353" y="1411872"/>
              <a:ext cx="2381" cy="3276447"/>
            </a:xfrm>
            <a:custGeom>
              <a:avLst/>
              <a:gdLst>
                <a:gd name="connsiteX0" fmla="*/ 0 w 2381"/>
                <a:gd name="connsiteY0" fmla="*/ 3276448 h 3276447"/>
                <a:gd name="connsiteX1" fmla="*/ 0 w 2381"/>
                <a:gd name="connsiteY1" fmla="*/ 0 h 3276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81" h="3276447">
                  <a:moveTo>
                    <a:pt x="0" y="3276448"/>
                  </a:move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9C90BF8B-10F4-9C49-027D-5212AACD7197}"/>
                </a:ext>
              </a:extLst>
            </p:cNvPr>
            <p:cNvSpPr/>
            <p:nvPr/>
          </p:nvSpPr>
          <p:spPr>
            <a:xfrm>
              <a:off x="1565821" y="4688319"/>
              <a:ext cx="5008287" cy="2381"/>
            </a:xfrm>
            <a:custGeom>
              <a:avLst/>
              <a:gdLst>
                <a:gd name="connsiteX0" fmla="*/ 0 w 5008287"/>
                <a:gd name="connsiteY0" fmla="*/ 0 h 2381"/>
                <a:gd name="connsiteX1" fmla="*/ 5008288 w 5008287"/>
                <a:gd name="connsiteY1" fmla="*/ 0 h 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008287" h="2381">
                  <a:moveTo>
                    <a:pt x="0" y="0"/>
                  </a:moveTo>
                  <a:lnTo>
                    <a:pt x="5008288" y="0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0C4A27F1-D391-4B08-B172-1D9476C932C0}"/>
                </a:ext>
              </a:extLst>
            </p:cNvPr>
            <p:cNvSpPr/>
            <p:nvPr/>
          </p:nvSpPr>
          <p:spPr>
            <a:xfrm>
              <a:off x="1707565" y="4643313"/>
              <a:ext cx="2381" cy="45005"/>
            </a:xfrm>
            <a:custGeom>
              <a:avLst/>
              <a:gdLst>
                <a:gd name="connsiteX0" fmla="*/ 0 w 2381"/>
                <a:gd name="connsiteY0" fmla="*/ 45006 h 45005"/>
                <a:gd name="connsiteX1" fmla="*/ 0 w 2381"/>
                <a:gd name="connsiteY1" fmla="*/ 0 h 45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81" h="45005">
                  <a:moveTo>
                    <a:pt x="0" y="45006"/>
                  </a:moveTo>
                  <a:lnTo>
                    <a:pt x="0" y="0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BB8CBB60-248B-519C-C47E-F3FCBE72D10F}"/>
                </a:ext>
              </a:extLst>
            </p:cNvPr>
            <p:cNvSpPr/>
            <p:nvPr/>
          </p:nvSpPr>
          <p:spPr>
            <a:xfrm>
              <a:off x="2888763" y="4643313"/>
              <a:ext cx="2381" cy="45005"/>
            </a:xfrm>
            <a:custGeom>
              <a:avLst/>
              <a:gdLst>
                <a:gd name="connsiteX0" fmla="*/ 0 w 2381"/>
                <a:gd name="connsiteY0" fmla="*/ 45006 h 45005"/>
                <a:gd name="connsiteX1" fmla="*/ 0 w 2381"/>
                <a:gd name="connsiteY1" fmla="*/ 0 h 45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81" h="45005">
                  <a:moveTo>
                    <a:pt x="0" y="45006"/>
                  </a:moveTo>
                  <a:lnTo>
                    <a:pt x="0" y="0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3F8E0126-318E-72D8-0B54-FA3FFC89219F}"/>
                </a:ext>
              </a:extLst>
            </p:cNvPr>
            <p:cNvSpPr/>
            <p:nvPr/>
          </p:nvSpPr>
          <p:spPr>
            <a:xfrm>
              <a:off x="4069963" y="4643313"/>
              <a:ext cx="2381" cy="45005"/>
            </a:xfrm>
            <a:custGeom>
              <a:avLst/>
              <a:gdLst>
                <a:gd name="connsiteX0" fmla="*/ 0 w 2381"/>
                <a:gd name="connsiteY0" fmla="*/ 45006 h 45005"/>
                <a:gd name="connsiteX1" fmla="*/ 0 w 2381"/>
                <a:gd name="connsiteY1" fmla="*/ 0 h 45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81" h="45005">
                  <a:moveTo>
                    <a:pt x="0" y="45006"/>
                  </a:moveTo>
                  <a:lnTo>
                    <a:pt x="0" y="0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B910E8C5-FCDD-909B-DCED-3158FB1580B8}"/>
                </a:ext>
              </a:extLst>
            </p:cNvPr>
            <p:cNvSpPr/>
            <p:nvPr/>
          </p:nvSpPr>
          <p:spPr>
            <a:xfrm>
              <a:off x="5251158" y="4643313"/>
              <a:ext cx="2381" cy="45005"/>
            </a:xfrm>
            <a:custGeom>
              <a:avLst/>
              <a:gdLst>
                <a:gd name="connsiteX0" fmla="*/ 0 w 2381"/>
                <a:gd name="connsiteY0" fmla="*/ 45006 h 45005"/>
                <a:gd name="connsiteX1" fmla="*/ 0 w 2381"/>
                <a:gd name="connsiteY1" fmla="*/ 0 h 45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81" h="45005">
                  <a:moveTo>
                    <a:pt x="0" y="45006"/>
                  </a:moveTo>
                  <a:lnTo>
                    <a:pt x="0" y="0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0EC73E7C-F0F6-1E8B-01EC-D91372DC4DE4}"/>
                </a:ext>
              </a:extLst>
            </p:cNvPr>
            <p:cNvSpPr/>
            <p:nvPr/>
          </p:nvSpPr>
          <p:spPr>
            <a:xfrm>
              <a:off x="6432353" y="4643313"/>
              <a:ext cx="2381" cy="45005"/>
            </a:xfrm>
            <a:custGeom>
              <a:avLst/>
              <a:gdLst>
                <a:gd name="connsiteX0" fmla="*/ 0 w 2381"/>
                <a:gd name="connsiteY0" fmla="*/ 45006 h 45005"/>
                <a:gd name="connsiteX1" fmla="*/ 0 w 2381"/>
                <a:gd name="connsiteY1" fmla="*/ 0 h 45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81" h="45005">
                  <a:moveTo>
                    <a:pt x="0" y="45006"/>
                  </a:moveTo>
                  <a:lnTo>
                    <a:pt x="0" y="0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EA3FD0EF-883A-DBE5-945B-939649828217}"/>
                </a:ext>
              </a:extLst>
            </p:cNvPr>
            <p:cNvSpPr/>
            <p:nvPr/>
          </p:nvSpPr>
          <p:spPr>
            <a:xfrm>
              <a:off x="1633511" y="4796832"/>
              <a:ext cx="70663" cy="9381"/>
            </a:xfrm>
            <a:custGeom>
              <a:avLst/>
              <a:gdLst>
                <a:gd name="connsiteX0" fmla="*/ 0 w 70663"/>
                <a:gd name="connsiteY0" fmla="*/ 0 h 9381"/>
                <a:gd name="connsiteX1" fmla="*/ 70664 w 70663"/>
                <a:gd name="connsiteY1" fmla="*/ 0 h 9381"/>
                <a:gd name="connsiteX2" fmla="*/ 70664 w 70663"/>
                <a:gd name="connsiteY2" fmla="*/ 9382 h 9381"/>
                <a:gd name="connsiteX3" fmla="*/ 0 w 70663"/>
                <a:gd name="connsiteY3" fmla="*/ 9382 h 9381"/>
                <a:gd name="connsiteX4" fmla="*/ 0 w 70663"/>
                <a:gd name="connsiteY4" fmla="*/ 0 h 9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663" h="9381">
                  <a:moveTo>
                    <a:pt x="0" y="0"/>
                  </a:moveTo>
                  <a:lnTo>
                    <a:pt x="70664" y="0"/>
                  </a:lnTo>
                  <a:lnTo>
                    <a:pt x="70664" y="9382"/>
                  </a:lnTo>
                  <a:lnTo>
                    <a:pt x="0" y="93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F9DB198F-5B33-C820-29EF-859E07B5BD3C}"/>
                </a:ext>
              </a:extLst>
            </p:cNvPr>
            <p:cNvSpPr/>
            <p:nvPr/>
          </p:nvSpPr>
          <p:spPr>
            <a:xfrm>
              <a:off x="1721648" y="4754613"/>
              <a:ext cx="59971" cy="82295"/>
            </a:xfrm>
            <a:custGeom>
              <a:avLst/>
              <a:gdLst>
                <a:gd name="connsiteX0" fmla="*/ 37152 w 59971"/>
                <a:gd name="connsiteY0" fmla="*/ 9692 h 82295"/>
                <a:gd name="connsiteX1" fmla="*/ 9042 w 59971"/>
                <a:gd name="connsiteY1" fmla="*/ 53626 h 82295"/>
                <a:gd name="connsiteX2" fmla="*/ 37152 w 59971"/>
                <a:gd name="connsiteY2" fmla="*/ 53626 h 82295"/>
                <a:gd name="connsiteX3" fmla="*/ 37152 w 59971"/>
                <a:gd name="connsiteY3" fmla="*/ 9692 h 82295"/>
                <a:gd name="connsiteX4" fmla="*/ 34230 w 59971"/>
                <a:gd name="connsiteY4" fmla="*/ 0 h 82295"/>
                <a:gd name="connsiteX5" fmla="*/ 48232 w 59971"/>
                <a:gd name="connsiteY5" fmla="*/ 0 h 82295"/>
                <a:gd name="connsiteX6" fmla="*/ 48232 w 59971"/>
                <a:gd name="connsiteY6" fmla="*/ 53626 h 82295"/>
                <a:gd name="connsiteX7" fmla="*/ 59972 w 59971"/>
                <a:gd name="connsiteY7" fmla="*/ 53626 h 82295"/>
                <a:gd name="connsiteX8" fmla="*/ 59972 w 59971"/>
                <a:gd name="connsiteY8" fmla="*/ 62889 h 82295"/>
                <a:gd name="connsiteX9" fmla="*/ 48232 w 59971"/>
                <a:gd name="connsiteY9" fmla="*/ 62889 h 82295"/>
                <a:gd name="connsiteX10" fmla="*/ 48232 w 59971"/>
                <a:gd name="connsiteY10" fmla="*/ 82296 h 82295"/>
                <a:gd name="connsiteX11" fmla="*/ 37152 w 59971"/>
                <a:gd name="connsiteY11" fmla="*/ 82296 h 82295"/>
                <a:gd name="connsiteX12" fmla="*/ 37152 w 59971"/>
                <a:gd name="connsiteY12" fmla="*/ 62889 h 82295"/>
                <a:gd name="connsiteX13" fmla="*/ 0 w 59971"/>
                <a:gd name="connsiteY13" fmla="*/ 62889 h 82295"/>
                <a:gd name="connsiteX14" fmla="*/ 0 w 59971"/>
                <a:gd name="connsiteY14" fmla="*/ 52149 h 82295"/>
                <a:gd name="connsiteX15" fmla="*/ 34230 w 59971"/>
                <a:gd name="connsiteY15" fmla="*/ 0 h 82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9971" h="82295">
                  <a:moveTo>
                    <a:pt x="37152" y="9692"/>
                  </a:moveTo>
                  <a:lnTo>
                    <a:pt x="9042" y="53626"/>
                  </a:lnTo>
                  <a:lnTo>
                    <a:pt x="37152" y="53626"/>
                  </a:lnTo>
                  <a:lnTo>
                    <a:pt x="37152" y="9692"/>
                  </a:lnTo>
                  <a:moveTo>
                    <a:pt x="34230" y="0"/>
                  </a:moveTo>
                  <a:lnTo>
                    <a:pt x="48232" y="0"/>
                  </a:lnTo>
                  <a:lnTo>
                    <a:pt x="48232" y="53626"/>
                  </a:lnTo>
                  <a:lnTo>
                    <a:pt x="59972" y="53626"/>
                  </a:lnTo>
                  <a:lnTo>
                    <a:pt x="59972" y="62889"/>
                  </a:lnTo>
                  <a:lnTo>
                    <a:pt x="48232" y="62889"/>
                  </a:lnTo>
                  <a:lnTo>
                    <a:pt x="48232" y="82296"/>
                  </a:lnTo>
                  <a:lnTo>
                    <a:pt x="37152" y="82296"/>
                  </a:lnTo>
                  <a:lnTo>
                    <a:pt x="37152" y="62889"/>
                  </a:lnTo>
                  <a:lnTo>
                    <a:pt x="0" y="62889"/>
                  </a:lnTo>
                  <a:lnTo>
                    <a:pt x="0" y="52149"/>
                  </a:lnTo>
                  <a:lnTo>
                    <a:pt x="34230" y="0"/>
                  </a:ln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9C77BB98-DCE5-1F00-77C4-726DC0985339}"/>
                </a:ext>
              </a:extLst>
            </p:cNvPr>
            <p:cNvSpPr/>
            <p:nvPr/>
          </p:nvSpPr>
          <p:spPr>
            <a:xfrm>
              <a:off x="2817187" y="4796832"/>
              <a:ext cx="70666" cy="9381"/>
            </a:xfrm>
            <a:custGeom>
              <a:avLst/>
              <a:gdLst>
                <a:gd name="connsiteX0" fmla="*/ 0 w 70666"/>
                <a:gd name="connsiteY0" fmla="*/ 0 h 9381"/>
                <a:gd name="connsiteX1" fmla="*/ 70666 w 70666"/>
                <a:gd name="connsiteY1" fmla="*/ 0 h 9381"/>
                <a:gd name="connsiteX2" fmla="*/ 70666 w 70666"/>
                <a:gd name="connsiteY2" fmla="*/ 9382 h 9381"/>
                <a:gd name="connsiteX3" fmla="*/ 0 w 70666"/>
                <a:gd name="connsiteY3" fmla="*/ 9382 h 9381"/>
                <a:gd name="connsiteX4" fmla="*/ 0 w 70666"/>
                <a:gd name="connsiteY4" fmla="*/ 0 h 9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666" h="9381">
                  <a:moveTo>
                    <a:pt x="0" y="0"/>
                  </a:moveTo>
                  <a:lnTo>
                    <a:pt x="70666" y="0"/>
                  </a:lnTo>
                  <a:lnTo>
                    <a:pt x="70666" y="9382"/>
                  </a:lnTo>
                  <a:lnTo>
                    <a:pt x="0" y="93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7D650AF3-A262-C2C6-98C6-B5ADBC657C7D}"/>
                </a:ext>
              </a:extLst>
            </p:cNvPr>
            <p:cNvSpPr/>
            <p:nvPr/>
          </p:nvSpPr>
          <p:spPr>
            <a:xfrm>
              <a:off x="2908082" y="4753113"/>
              <a:ext cx="52256" cy="83796"/>
            </a:xfrm>
            <a:custGeom>
              <a:avLst/>
              <a:gdLst>
                <a:gd name="connsiteX0" fmla="*/ 13395 w 52256"/>
                <a:gd name="connsiteY0" fmla="*/ 74414 h 83796"/>
                <a:gd name="connsiteX1" fmla="*/ 52257 w 52256"/>
                <a:gd name="connsiteY1" fmla="*/ 74414 h 83796"/>
                <a:gd name="connsiteX2" fmla="*/ 52257 w 52256"/>
                <a:gd name="connsiteY2" fmla="*/ 83796 h 83796"/>
                <a:gd name="connsiteX3" fmla="*/ 0 w 52256"/>
                <a:gd name="connsiteY3" fmla="*/ 83796 h 83796"/>
                <a:gd name="connsiteX4" fmla="*/ 0 w 52256"/>
                <a:gd name="connsiteY4" fmla="*/ 74414 h 83796"/>
                <a:gd name="connsiteX5" fmla="*/ 17254 w 52256"/>
                <a:gd name="connsiteY5" fmla="*/ 56840 h 83796"/>
                <a:gd name="connsiteX6" fmla="*/ 31035 w 52256"/>
                <a:gd name="connsiteY6" fmla="*/ 42577 h 83796"/>
                <a:gd name="connsiteX7" fmla="*/ 38476 w 52256"/>
                <a:gd name="connsiteY7" fmla="*/ 32433 h 83796"/>
                <a:gd name="connsiteX8" fmla="*/ 40624 w 52256"/>
                <a:gd name="connsiteY8" fmla="*/ 24217 h 83796"/>
                <a:gd name="connsiteX9" fmla="*/ 35995 w 52256"/>
                <a:gd name="connsiteY9" fmla="*/ 13525 h 83796"/>
                <a:gd name="connsiteX10" fmla="*/ 24034 w 52256"/>
                <a:gd name="connsiteY10" fmla="*/ 9382 h 83796"/>
                <a:gd name="connsiteX11" fmla="*/ 12954 w 52256"/>
                <a:gd name="connsiteY11" fmla="*/ 11192 h 83796"/>
                <a:gd name="connsiteX12" fmla="*/ 552 w 52256"/>
                <a:gd name="connsiteY12" fmla="*/ 16716 h 83796"/>
                <a:gd name="connsiteX13" fmla="*/ 552 w 52256"/>
                <a:gd name="connsiteY13" fmla="*/ 5477 h 83796"/>
                <a:gd name="connsiteX14" fmla="*/ 13121 w 52256"/>
                <a:gd name="connsiteY14" fmla="*/ 1381 h 83796"/>
                <a:gd name="connsiteX15" fmla="*/ 23813 w 52256"/>
                <a:gd name="connsiteY15" fmla="*/ 0 h 83796"/>
                <a:gd name="connsiteX16" fmla="*/ 44208 w 52256"/>
                <a:gd name="connsiteY16" fmla="*/ 6405 h 83796"/>
                <a:gd name="connsiteX17" fmla="*/ 51814 w 52256"/>
                <a:gd name="connsiteY17" fmla="*/ 23503 h 83796"/>
                <a:gd name="connsiteX18" fmla="*/ 49885 w 52256"/>
                <a:gd name="connsiteY18" fmla="*/ 33147 h 83796"/>
                <a:gd name="connsiteX19" fmla="*/ 42996 w 52256"/>
                <a:gd name="connsiteY19" fmla="*/ 43839 h 83796"/>
                <a:gd name="connsiteX20" fmla="*/ 34230 w 52256"/>
                <a:gd name="connsiteY20" fmla="*/ 53102 h 83796"/>
                <a:gd name="connsiteX21" fmla="*/ 13395 w 52256"/>
                <a:gd name="connsiteY21" fmla="*/ 74414 h 83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2256" h="83796">
                  <a:moveTo>
                    <a:pt x="13395" y="74414"/>
                  </a:moveTo>
                  <a:lnTo>
                    <a:pt x="52257" y="74414"/>
                  </a:lnTo>
                  <a:lnTo>
                    <a:pt x="52257" y="83796"/>
                  </a:lnTo>
                  <a:lnTo>
                    <a:pt x="0" y="83796"/>
                  </a:lnTo>
                  <a:lnTo>
                    <a:pt x="0" y="74414"/>
                  </a:lnTo>
                  <a:cubicBezTo>
                    <a:pt x="4227" y="70056"/>
                    <a:pt x="9977" y="64198"/>
                    <a:pt x="17254" y="56840"/>
                  </a:cubicBezTo>
                  <a:cubicBezTo>
                    <a:pt x="24567" y="49459"/>
                    <a:pt x="29161" y="44696"/>
                    <a:pt x="31035" y="42577"/>
                  </a:cubicBezTo>
                  <a:cubicBezTo>
                    <a:pt x="34599" y="38552"/>
                    <a:pt x="37078" y="35171"/>
                    <a:pt x="38476" y="32433"/>
                  </a:cubicBezTo>
                  <a:cubicBezTo>
                    <a:pt x="39907" y="29646"/>
                    <a:pt x="40624" y="26908"/>
                    <a:pt x="40624" y="24217"/>
                  </a:cubicBezTo>
                  <a:cubicBezTo>
                    <a:pt x="40624" y="19836"/>
                    <a:pt x="39081" y="16264"/>
                    <a:pt x="35995" y="13525"/>
                  </a:cubicBezTo>
                  <a:cubicBezTo>
                    <a:pt x="32945" y="10763"/>
                    <a:pt x="28958" y="9382"/>
                    <a:pt x="24034" y="9382"/>
                  </a:cubicBezTo>
                  <a:cubicBezTo>
                    <a:pt x="20543" y="9382"/>
                    <a:pt x="16850" y="9977"/>
                    <a:pt x="12954" y="11192"/>
                  </a:cubicBezTo>
                  <a:cubicBezTo>
                    <a:pt x="9096" y="12406"/>
                    <a:pt x="4962" y="14264"/>
                    <a:pt x="552" y="16716"/>
                  </a:cubicBezTo>
                  <a:lnTo>
                    <a:pt x="552" y="5477"/>
                  </a:lnTo>
                  <a:cubicBezTo>
                    <a:pt x="5036" y="3667"/>
                    <a:pt x="9225" y="2310"/>
                    <a:pt x="13121" y="1381"/>
                  </a:cubicBezTo>
                  <a:cubicBezTo>
                    <a:pt x="17014" y="452"/>
                    <a:pt x="20579" y="0"/>
                    <a:pt x="23813" y="0"/>
                  </a:cubicBezTo>
                  <a:cubicBezTo>
                    <a:pt x="32340" y="0"/>
                    <a:pt x="39138" y="2143"/>
                    <a:pt x="44208" y="6405"/>
                  </a:cubicBezTo>
                  <a:cubicBezTo>
                    <a:pt x="49278" y="10668"/>
                    <a:pt x="51814" y="16383"/>
                    <a:pt x="51814" y="23503"/>
                  </a:cubicBezTo>
                  <a:cubicBezTo>
                    <a:pt x="51814" y="26884"/>
                    <a:pt x="51171" y="30099"/>
                    <a:pt x="49885" y="33147"/>
                  </a:cubicBezTo>
                  <a:cubicBezTo>
                    <a:pt x="48635" y="36147"/>
                    <a:pt x="46339" y="39719"/>
                    <a:pt x="42996" y="43839"/>
                  </a:cubicBezTo>
                  <a:cubicBezTo>
                    <a:pt x="42077" y="44910"/>
                    <a:pt x="39155" y="47982"/>
                    <a:pt x="34230" y="53102"/>
                  </a:cubicBezTo>
                  <a:cubicBezTo>
                    <a:pt x="29306" y="58174"/>
                    <a:pt x="22360" y="65270"/>
                    <a:pt x="13395" y="74414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5EFA66FC-6665-E795-0B4C-E411D5DF6840}"/>
                </a:ext>
              </a:extLst>
            </p:cNvPr>
            <p:cNvSpPr/>
            <p:nvPr/>
          </p:nvSpPr>
          <p:spPr>
            <a:xfrm>
              <a:off x="4041507" y="4753113"/>
              <a:ext cx="56888" cy="85391"/>
            </a:xfrm>
            <a:custGeom>
              <a:avLst/>
              <a:gdLst>
                <a:gd name="connsiteX0" fmla="*/ 28456 w 56888"/>
                <a:gd name="connsiteY0" fmla="*/ 8834 h 85391"/>
                <a:gd name="connsiteX1" fmla="*/ 15502 w 56888"/>
                <a:gd name="connsiteY1" fmla="*/ 17312 h 85391"/>
                <a:gd name="connsiteX2" fmla="*/ 11192 w 56888"/>
                <a:gd name="connsiteY2" fmla="*/ 42719 h 85391"/>
                <a:gd name="connsiteX3" fmla="*/ 15502 w 56888"/>
                <a:gd name="connsiteY3" fmla="*/ 68151 h 85391"/>
                <a:gd name="connsiteX4" fmla="*/ 28456 w 56888"/>
                <a:gd name="connsiteY4" fmla="*/ 76581 h 85391"/>
                <a:gd name="connsiteX5" fmla="*/ 41410 w 56888"/>
                <a:gd name="connsiteY5" fmla="*/ 68151 h 85391"/>
                <a:gd name="connsiteX6" fmla="*/ 45768 w 56888"/>
                <a:gd name="connsiteY6" fmla="*/ 42719 h 85391"/>
                <a:gd name="connsiteX7" fmla="*/ 41410 w 56888"/>
                <a:gd name="connsiteY7" fmla="*/ 17312 h 85391"/>
                <a:gd name="connsiteX8" fmla="*/ 28456 w 56888"/>
                <a:gd name="connsiteY8" fmla="*/ 8834 h 85391"/>
                <a:gd name="connsiteX9" fmla="*/ 28456 w 56888"/>
                <a:gd name="connsiteY9" fmla="*/ 0 h 85391"/>
                <a:gd name="connsiteX10" fmla="*/ 49554 w 56888"/>
                <a:gd name="connsiteY10" fmla="*/ 10978 h 85391"/>
                <a:gd name="connsiteX11" fmla="*/ 56888 w 56888"/>
                <a:gd name="connsiteY11" fmla="*/ 42719 h 85391"/>
                <a:gd name="connsiteX12" fmla="*/ 49554 w 56888"/>
                <a:gd name="connsiteY12" fmla="*/ 74486 h 85391"/>
                <a:gd name="connsiteX13" fmla="*/ 28456 w 56888"/>
                <a:gd name="connsiteY13" fmla="*/ 85392 h 85391"/>
                <a:gd name="connsiteX14" fmla="*/ 7287 w 56888"/>
                <a:gd name="connsiteY14" fmla="*/ 74486 h 85391"/>
                <a:gd name="connsiteX15" fmla="*/ 0 w 56888"/>
                <a:gd name="connsiteY15" fmla="*/ 42719 h 85391"/>
                <a:gd name="connsiteX16" fmla="*/ 7287 w 56888"/>
                <a:gd name="connsiteY16" fmla="*/ 10978 h 85391"/>
                <a:gd name="connsiteX17" fmla="*/ 28456 w 56888"/>
                <a:gd name="connsiteY17" fmla="*/ 0 h 85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6888" h="85391">
                  <a:moveTo>
                    <a:pt x="28456" y="8834"/>
                  </a:moveTo>
                  <a:cubicBezTo>
                    <a:pt x="22717" y="8834"/>
                    <a:pt x="18407" y="11668"/>
                    <a:pt x="15502" y="17312"/>
                  </a:cubicBezTo>
                  <a:cubicBezTo>
                    <a:pt x="12621" y="22931"/>
                    <a:pt x="11192" y="31409"/>
                    <a:pt x="11192" y="42719"/>
                  </a:cubicBezTo>
                  <a:cubicBezTo>
                    <a:pt x="11192" y="54007"/>
                    <a:pt x="12621" y="62484"/>
                    <a:pt x="15502" y="68151"/>
                  </a:cubicBezTo>
                  <a:cubicBezTo>
                    <a:pt x="18407" y="73771"/>
                    <a:pt x="22717" y="76581"/>
                    <a:pt x="28456" y="76581"/>
                  </a:cubicBezTo>
                  <a:cubicBezTo>
                    <a:pt x="34219" y="76581"/>
                    <a:pt x="38529" y="73771"/>
                    <a:pt x="41410" y="68151"/>
                  </a:cubicBezTo>
                  <a:cubicBezTo>
                    <a:pt x="44315" y="62484"/>
                    <a:pt x="45768" y="54007"/>
                    <a:pt x="45768" y="42719"/>
                  </a:cubicBezTo>
                  <a:cubicBezTo>
                    <a:pt x="45768" y="31409"/>
                    <a:pt x="44315" y="22931"/>
                    <a:pt x="41410" y="17312"/>
                  </a:cubicBezTo>
                  <a:cubicBezTo>
                    <a:pt x="38529" y="11668"/>
                    <a:pt x="34219" y="8834"/>
                    <a:pt x="28456" y="8834"/>
                  </a:cubicBezTo>
                  <a:moveTo>
                    <a:pt x="28456" y="0"/>
                  </a:moveTo>
                  <a:cubicBezTo>
                    <a:pt x="37672" y="0"/>
                    <a:pt x="44720" y="3667"/>
                    <a:pt x="49554" y="10978"/>
                  </a:cubicBezTo>
                  <a:cubicBezTo>
                    <a:pt x="54436" y="18240"/>
                    <a:pt x="56888" y="28837"/>
                    <a:pt x="56888" y="42719"/>
                  </a:cubicBezTo>
                  <a:cubicBezTo>
                    <a:pt x="56888" y="56579"/>
                    <a:pt x="54436" y="67175"/>
                    <a:pt x="49554" y="74486"/>
                  </a:cubicBezTo>
                  <a:cubicBezTo>
                    <a:pt x="44720" y="81748"/>
                    <a:pt x="37672" y="85392"/>
                    <a:pt x="28456" y="85392"/>
                  </a:cubicBezTo>
                  <a:cubicBezTo>
                    <a:pt x="19241" y="85392"/>
                    <a:pt x="12168" y="81748"/>
                    <a:pt x="7287" y="74486"/>
                  </a:cubicBezTo>
                  <a:cubicBezTo>
                    <a:pt x="2429" y="67175"/>
                    <a:pt x="0" y="56579"/>
                    <a:pt x="0" y="42719"/>
                  </a:cubicBezTo>
                  <a:cubicBezTo>
                    <a:pt x="0" y="28837"/>
                    <a:pt x="2429" y="18240"/>
                    <a:pt x="7287" y="10978"/>
                  </a:cubicBezTo>
                  <a:cubicBezTo>
                    <a:pt x="12168" y="3667"/>
                    <a:pt x="19241" y="0"/>
                    <a:pt x="28456" y="0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B2F8A438-5722-0D46-1242-566CE06898E9}"/>
                </a:ext>
              </a:extLst>
            </p:cNvPr>
            <p:cNvSpPr/>
            <p:nvPr/>
          </p:nvSpPr>
          <p:spPr>
            <a:xfrm>
              <a:off x="5225036" y="4753113"/>
              <a:ext cx="52244" cy="83796"/>
            </a:xfrm>
            <a:custGeom>
              <a:avLst/>
              <a:gdLst>
                <a:gd name="connsiteX0" fmla="*/ 13383 w 52244"/>
                <a:gd name="connsiteY0" fmla="*/ 74414 h 83796"/>
                <a:gd name="connsiteX1" fmla="*/ 52245 w 52244"/>
                <a:gd name="connsiteY1" fmla="*/ 74414 h 83796"/>
                <a:gd name="connsiteX2" fmla="*/ 52245 w 52244"/>
                <a:gd name="connsiteY2" fmla="*/ 83796 h 83796"/>
                <a:gd name="connsiteX3" fmla="*/ 0 w 52244"/>
                <a:gd name="connsiteY3" fmla="*/ 83796 h 83796"/>
                <a:gd name="connsiteX4" fmla="*/ 0 w 52244"/>
                <a:gd name="connsiteY4" fmla="*/ 74414 h 83796"/>
                <a:gd name="connsiteX5" fmla="*/ 17240 w 52244"/>
                <a:gd name="connsiteY5" fmla="*/ 56840 h 83796"/>
                <a:gd name="connsiteX6" fmla="*/ 31028 w 52244"/>
                <a:gd name="connsiteY6" fmla="*/ 42577 h 83796"/>
                <a:gd name="connsiteX7" fmla="*/ 38481 w 52244"/>
                <a:gd name="connsiteY7" fmla="*/ 32433 h 83796"/>
                <a:gd name="connsiteX8" fmla="*/ 40624 w 52244"/>
                <a:gd name="connsiteY8" fmla="*/ 24217 h 83796"/>
                <a:gd name="connsiteX9" fmla="*/ 35981 w 52244"/>
                <a:gd name="connsiteY9" fmla="*/ 13525 h 83796"/>
                <a:gd name="connsiteX10" fmla="*/ 24027 w 52244"/>
                <a:gd name="connsiteY10" fmla="*/ 9382 h 83796"/>
                <a:gd name="connsiteX11" fmla="*/ 12954 w 52244"/>
                <a:gd name="connsiteY11" fmla="*/ 11192 h 83796"/>
                <a:gd name="connsiteX12" fmla="*/ 548 w 52244"/>
                <a:gd name="connsiteY12" fmla="*/ 16716 h 83796"/>
                <a:gd name="connsiteX13" fmla="*/ 548 w 52244"/>
                <a:gd name="connsiteY13" fmla="*/ 5477 h 83796"/>
                <a:gd name="connsiteX14" fmla="*/ 13121 w 52244"/>
                <a:gd name="connsiteY14" fmla="*/ 1381 h 83796"/>
                <a:gd name="connsiteX15" fmla="*/ 23813 w 52244"/>
                <a:gd name="connsiteY15" fmla="*/ 0 h 83796"/>
                <a:gd name="connsiteX16" fmla="*/ 44196 w 52244"/>
                <a:gd name="connsiteY16" fmla="*/ 6405 h 83796"/>
                <a:gd name="connsiteX17" fmla="*/ 51816 w 52244"/>
                <a:gd name="connsiteY17" fmla="*/ 23503 h 83796"/>
                <a:gd name="connsiteX18" fmla="*/ 49887 w 52244"/>
                <a:gd name="connsiteY18" fmla="*/ 33147 h 83796"/>
                <a:gd name="connsiteX19" fmla="*/ 42982 w 52244"/>
                <a:gd name="connsiteY19" fmla="*/ 43839 h 83796"/>
                <a:gd name="connsiteX20" fmla="*/ 34219 w 52244"/>
                <a:gd name="connsiteY20" fmla="*/ 53102 h 83796"/>
                <a:gd name="connsiteX21" fmla="*/ 13383 w 52244"/>
                <a:gd name="connsiteY21" fmla="*/ 74414 h 83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2244" h="83796">
                  <a:moveTo>
                    <a:pt x="13383" y="74414"/>
                  </a:moveTo>
                  <a:lnTo>
                    <a:pt x="52245" y="74414"/>
                  </a:lnTo>
                  <a:lnTo>
                    <a:pt x="52245" y="83796"/>
                  </a:lnTo>
                  <a:lnTo>
                    <a:pt x="0" y="83796"/>
                  </a:lnTo>
                  <a:lnTo>
                    <a:pt x="0" y="74414"/>
                  </a:lnTo>
                  <a:cubicBezTo>
                    <a:pt x="4215" y="70056"/>
                    <a:pt x="9978" y="64198"/>
                    <a:pt x="17240" y="56840"/>
                  </a:cubicBezTo>
                  <a:cubicBezTo>
                    <a:pt x="24551" y="49459"/>
                    <a:pt x="29146" y="44696"/>
                    <a:pt x="31028" y="42577"/>
                  </a:cubicBezTo>
                  <a:cubicBezTo>
                    <a:pt x="34600" y="38552"/>
                    <a:pt x="37076" y="35171"/>
                    <a:pt x="38481" y="32433"/>
                  </a:cubicBezTo>
                  <a:cubicBezTo>
                    <a:pt x="39910" y="29646"/>
                    <a:pt x="40624" y="26908"/>
                    <a:pt x="40624" y="24217"/>
                  </a:cubicBezTo>
                  <a:cubicBezTo>
                    <a:pt x="40624" y="19836"/>
                    <a:pt x="39076" y="16264"/>
                    <a:pt x="35981" y="13525"/>
                  </a:cubicBezTo>
                  <a:cubicBezTo>
                    <a:pt x="32933" y="10763"/>
                    <a:pt x="28956" y="9382"/>
                    <a:pt x="24027" y="9382"/>
                  </a:cubicBezTo>
                  <a:cubicBezTo>
                    <a:pt x="20526" y="9382"/>
                    <a:pt x="16836" y="9977"/>
                    <a:pt x="12954" y="11192"/>
                  </a:cubicBezTo>
                  <a:cubicBezTo>
                    <a:pt x="9097" y="12406"/>
                    <a:pt x="4953" y="14264"/>
                    <a:pt x="548" y="16716"/>
                  </a:cubicBezTo>
                  <a:lnTo>
                    <a:pt x="548" y="5477"/>
                  </a:lnTo>
                  <a:cubicBezTo>
                    <a:pt x="5024" y="3667"/>
                    <a:pt x="9215" y="2310"/>
                    <a:pt x="13121" y="1381"/>
                  </a:cubicBezTo>
                  <a:cubicBezTo>
                    <a:pt x="17002" y="452"/>
                    <a:pt x="20574" y="0"/>
                    <a:pt x="23813" y="0"/>
                  </a:cubicBezTo>
                  <a:cubicBezTo>
                    <a:pt x="32338" y="0"/>
                    <a:pt x="39124" y="2143"/>
                    <a:pt x="44196" y="6405"/>
                  </a:cubicBezTo>
                  <a:cubicBezTo>
                    <a:pt x="49268" y="10668"/>
                    <a:pt x="51816" y="16383"/>
                    <a:pt x="51816" y="23503"/>
                  </a:cubicBezTo>
                  <a:cubicBezTo>
                    <a:pt x="51816" y="26884"/>
                    <a:pt x="51173" y="30099"/>
                    <a:pt x="49887" y="33147"/>
                  </a:cubicBezTo>
                  <a:cubicBezTo>
                    <a:pt x="48625" y="36147"/>
                    <a:pt x="46339" y="39719"/>
                    <a:pt x="42982" y="43839"/>
                  </a:cubicBezTo>
                  <a:cubicBezTo>
                    <a:pt x="42053" y="44910"/>
                    <a:pt x="39148" y="47982"/>
                    <a:pt x="34219" y="53102"/>
                  </a:cubicBezTo>
                  <a:cubicBezTo>
                    <a:pt x="29289" y="58174"/>
                    <a:pt x="22360" y="65270"/>
                    <a:pt x="13383" y="74414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0DD3A8DC-4C74-AD97-5CFF-D9F9CAC3E06A}"/>
                </a:ext>
              </a:extLst>
            </p:cNvPr>
            <p:cNvSpPr/>
            <p:nvPr/>
          </p:nvSpPr>
          <p:spPr>
            <a:xfrm>
              <a:off x="6402373" y="4754613"/>
              <a:ext cx="59960" cy="82295"/>
            </a:xfrm>
            <a:custGeom>
              <a:avLst/>
              <a:gdLst>
                <a:gd name="connsiteX0" fmla="*/ 37148 w 59960"/>
                <a:gd name="connsiteY0" fmla="*/ 9692 h 82295"/>
                <a:gd name="connsiteX1" fmla="*/ 9025 w 59960"/>
                <a:gd name="connsiteY1" fmla="*/ 53626 h 82295"/>
                <a:gd name="connsiteX2" fmla="*/ 37148 w 59960"/>
                <a:gd name="connsiteY2" fmla="*/ 53626 h 82295"/>
                <a:gd name="connsiteX3" fmla="*/ 37148 w 59960"/>
                <a:gd name="connsiteY3" fmla="*/ 9692 h 82295"/>
                <a:gd name="connsiteX4" fmla="*/ 34219 w 59960"/>
                <a:gd name="connsiteY4" fmla="*/ 0 h 82295"/>
                <a:gd name="connsiteX5" fmla="*/ 48220 w 59960"/>
                <a:gd name="connsiteY5" fmla="*/ 0 h 82295"/>
                <a:gd name="connsiteX6" fmla="*/ 48220 w 59960"/>
                <a:gd name="connsiteY6" fmla="*/ 53626 h 82295"/>
                <a:gd name="connsiteX7" fmla="*/ 59960 w 59960"/>
                <a:gd name="connsiteY7" fmla="*/ 53626 h 82295"/>
                <a:gd name="connsiteX8" fmla="*/ 59960 w 59960"/>
                <a:gd name="connsiteY8" fmla="*/ 62889 h 82295"/>
                <a:gd name="connsiteX9" fmla="*/ 48220 w 59960"/>
                <a:gd name="connsiteY9" fmla="*/ 62889 h 82295"/>
                <a:gd name="connsiteX10" fmla="*/ 48220 w 59960"/>
                <a:gd name="connsiteY10" fmla="*/ 82296 h 82295"/>
                <a:gd name="connsiteX11" fmla="*/ 37148 w 59960"/>
                <a:gd name="connsiteY11" fmla="*/ 82296 h 82295"/>
                <a:gd name="connsiteX12" fmla="*/ 37148 w 59960"/>
                <a:gd name="connsiteY12" fmla="*/ 62889 h 82295"/>
                <a:gd name="connsiteX13" fmla="*/ 0 w 59960"/>
                <a:gd name="connsiteY13" fmla="*/ 62889 h 82295"/>
                <a:gd name="connsiteX14" fmla="*/ 0 w 59960"/>
                <a:gd name="connsiteY14" fmla="*/ 52149 h 82295"/>
                <a:gd name="connsiteX15" fmla="*/ 34219 w 59960"/>
                <a:gd name="connsiteY15" fmla="*/ 0 h 82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9960" h="82295">
                  <a:moveTo>
                    <a:pt x="37148" y="9692"/>
                  </a:moveTo>
                  <a:lnTo>
                    <a:pt x="9025" y="53626"/>
                  </a:lnTo>
                  <a:lnTo>
                    <a:pt x="37148" y="53626"/>
                  </a:lnTo>
                  <a:lnTo>
                    <a:pt x="37148" y="9692"/>
                  </a:lnTo>
                  <a:moveTo>
                    <a:pt x="34219" y="0"/>
                  </a:moveTo>
                  <a:lnTo>
                    <a:pt x="48220" y="0"/>
                  </a:lnTo>
                  <a:lnTo>
                    <a:pt x="48220" y="53626"/>
                  </a:lnTo>
                  <a:lnTo>
                    <a:pt x="59960" y="53626"/>
                  </a:lnTo>
                  <a:lnTo>
                    <a:pt x="59960" y="62889"/>
                  </a:lnTo>
                  <a:lnTo>
                    <a:pt x="48220" y="62889"/>
                  </a:lnTo>
                  <a:lnTo>
                    <a:pt x="48220" y="82296"/>
                  </a:lnTo>
                  <a:lnTo>
                    <a:pt x="37148" y="82296"/>
                  </a:lnTo>
                  <a:lnTo>
                    <a:pt x="37148" y="62889"/>
                  </a:lnTo>
                  <a:lnTo>
                    <a:pt x="0" y="62889"/>
                  </a:lnTo>
                  <a:lnTo>
                    <a:pt x="0" y="52149"/>
                  </a:lnTo>
                  <a:lnTo>
                    <a:pt x="34219" y="0"/>
                  </a:ln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DA020242-8FBA-5EFB-0589-FEDA08C37AC0}"/>
                </a:ext>
              </a:extLst>
            </p:cNvPr>
            <p:cNvSpPr/>
            <p:nvPr/>
          </p:nvSpPr>
          <p:spPr>
            <a:xfrm>
              <a:off x="1565821" y="4653267"/>
              <a:ext cx="5008287" cy="2381"/>
            </a:xfrm>
            <a:custGeom>
              <a:avLst/>
              <a:gdLst>
                <a:gd name="connsiteX0" fmla="*/ 0 w 5008287"/>
                <a:gd name="connsiteY0" fmla="*/ 0 h 2381"/>
                <a:gd name="connsiteX1" fmla="*/ 5008288 w 5008287"/>
                <a:gd name="connsiteY1" fmla="*/ 0 h 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008287" h="2381">
                  <a:moveTo>
                    <a:pt x="0" y="0"/>
                  </a:moveTo>
                  <a:lnTo>
                    <a:pt x="5008288" y="0"/>
                  </a:lnTo>
                </a:path>
              </a:pathLst>
            </a:custGeom>
            <a:noFill/>
            <a:ln w="476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9A5C18F2-4F38-7A76-8EAA-75866D657399}"/>
                </a:ext>
              </a:extLst>
            </p:cNvPr>
            <p:cNvSpPr/>
            <p:nvPr/>
          </p:nvSpPr>
          <p:spPr>
            <a:xfrm>
              <a:off x="1565821" y="3851667"/>
              <a:ext cx="5008287" cy="2381"/>
            </a:xfrm>
            <a:custGeom>
              <a:avLst/>
              <a:gdLst>
                <a:gd name="connsiteX0" fmla="*/ 0 w 5008287"/>
                <a:gd name="connsiteY0" fmla="*/ 0 h 2381"/>
                <a:gd name="connsiteX1" fmla="*/ 5008288 w 5008287"/>
                <a:gd name="connsiteY1" fmla="*/ 0 h 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008287" h="2381">
                  <a:moveTo>
                    <a:pt x="0" y="0"/>
                  </a:moveTo>
                  <a:lnTo>
                    <a:pt x="5008288" y="0"/>
                  </a:lnTo>
                </a:path>
              </a:pathLst>
            </a:custGeom>
            <a:noFill/>
            <a:ln w="476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33A6BA8C-7157-B1A0-1CDD-54B6B4E0E950}"/>
                </a:ext>
              </a:extLst>
            </p:cNvPr>
            <p:cNvSpPr/>
            <p:nvPr/>
          </p:nvSpPr>
          <p:spPr>
            <a:xfrm>
              <a:off x="1565821" y="3050095"/>
              <a:ext cx="5008287" cy="2381"/>
            </a:xfrm>
            <a:custGeom>
              <a:avLst/>
              <a:gdLst>
                <a:gd name="connsiteX0" fmla="*/ 0 w 5008287"/>
                <a:gd name="connsiteY0" fmla="*/ 0 h 2381"/>
                <a:gd name="connsiteX1" fmla="*/ 5008288 w 5008287"/>
                <a:gd name="connsiteY1" fmla="*/ 0 h 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008287" h="2381">
                  <a:moveTo>
                    <a:pt x="0" y="0"/>
                  </a:moveTo>
                  <a:lnTo>
                    <a:pt x="5008288" y="0"/>
                  </a:lnTo>
                </a:path>
              </a:pathLst>
            </a:custGeom>
            <a:noFill/>
            <a:ln w="476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D3482E83-543D-5443-47D5-1E882C503E6F}"/>
                </a:ext>
              </a:extLst>
            </p:cNvPr>
            <p:cNvSpPr/>
            <p:nvPr/>
          </p:nvSpPr>
          <p:spPr>
            <a:xfrm>
              <a:off x="1565821" y="2248514"/>
              <a:ext cx="5008287" cy="2381"/>
            </a:xfrm>
            <a:custGeom>
              <a:avLst/>
              <a:gdLst>
                <a:gd name="connsiteX0" fmla="*/ 0 w 5008287"/>
                <a:gd name="connsiteY0" fmla="*/ 0 h 2381"/>
                <a:gd name="connsiteX1" fmla="*/ 5008288 w 5008287"/>
                <a:gd name="connsiteY1" fmla="*/ 0 h 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008287" h="2381">
                  <a:moveTo>
                    <a:pt x="0" y="0"/>
                  </a:moveTo>
                  <a:lnTo>
                    <a:pt x="5008288" y="0"/>
                  </a:lnTo>
                </a:path>
              </a:pathLst>
            </a:custGeom>
            <a:noFill/>
            <a:ln w="476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0DD63CEC-3B83-795F-507C-815895751226}"/>
                </a:ext>
              </a:extLst>
            </p:cNvPr>
            <p:cNvSpPr/>
            <p:nvPr/>
          </p:nvSpPr>
          <p:spPr>
            <a:xfrm>
              <a:off x="1565821" y="1446931"/>
              <a:ext cx="5008287" cy="2381"/>
            </a:xfrm>
            <a:custGeom>
              <a:avLst/>
              <a:gdLst>
                <a:gd name="connsiteX0" fmla="*/ 0 w 5008287"/>
                <a:gd name="connsiteY0" fmla="*/ 0 h 2381"/>
                <a:gd name="connsiteX1" fmla="*/ 5008288 w 5008287"/>
                <a:gd name="connsiteY1" fmla="*/ 0 h 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008287" h="2381">
                  <a:moveTo>
                    <a:pt x="0" y="0"/>
                  </a:moveTo>
                  <a:lnTo>
                    <a:pt x="5008288" y="0"/>
                  </a:lnTo>
                </a:path>
              </a:pathLst>
            </a:custGeom>
            <a:noFill/>
            <a:ln w="476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112F8DB4-BFCB-55BE-8B36-6FFBD6AA4F14}"/>
                </a:ext>
              </a:extLst>
            </p:cNvPr>
            <p:cNvSpPr/>
            <p:nvPr/>
          </p:nvSpPr>
          <p:spPr>
            <a:xfrm>
              <a:off x="1565821" y="1411872"/>
              <a:ext cx="2381" cy="3276447"/>
            </a:xfrm>
            <a:custGeom>
              <a:avLst/>
              <a:gdLst>
                <a:gd name="connsiteX0" fmla="*/ 0 w 2381"/>
                <a:gd name="connsiteY0" fmla="*/ 3276448 h 3276447"/>
                <a:gd name="connsiteX1" fmla="*/ 0 w 2381"/>
                <a:gd name="connsiteY1" fmla="*/ 0 h 3276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81" h="3276447">
                  <a:moveTo>
                    <a:pt x="0" y="3276448"/>
                  </a:moveTo>
                  <a:lnTo>
                    <a:pt x="0" y="0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E37A8532-F19B-1405-F6C5-CF54BA8C9F61}"/>
                </a:ext>
              </a:extLst>
            </p:cNvPr>
            <p:cNvSpPr/>
            <p:nvPr/>
          </p:nvSpPr>
          <p:spPr>
            <a:xfrm>
              <a:off x="1565821" y="4653267"/>
              <a:ext cx="45000" cy="2381"/>
            </a:xfrm>
            <a:custGeom>
              <a:avLst/>
              <a:gdLst>
                <a:gd name="connsiteX0" fmla="*/ 0 w 45000"/>
                <a:gd name="connsiteY0" fmla="*/ 0 h 2381"/>
                <a:gd name="connsiteX1" fmla="*/ 45001 w 45000"/>
                <a:gd name="connsiteY1" fmla="*/ 0 h 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5000" h="2381">
                  <a:moveTo>
                    <a:pt x="0" y="0"/>
                  </a:moveTo>
                  <a:lnTo>
                    <a:pt x="45001" y="0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2B849128-9312-B855-3CDE-AD3027F9FD6F}"/>
                </a:ext>
              </a:extLst>
            </p:cNvPr>
            <p:cNvSpPr/>
            <p:nvPr/>
          </p:nvSpPr>
          <p:spPr>
            <a:xfrm>
              <a:off x="1565821" y="3851667"/>
              <a:ext cx="45000" cy="2381"/>
            </a:xfrm>
            <a:custGeom>
              <a:avLst/>
              <a:gdLst>
                <a:gd name="connsiteX0" fmla="*/ 0 w 45000"/>
                <a:gd name="connsiteY0" fmla="*/ 0 h 2381"/>
                <a:gd name="connsiteX1" fmla="*/ 45001 w 45000"/>
                <a:gd name="connsiteY1" fmla="*/ 0 h 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5000" h="2381">
                  <a:moveTo>
                    <a:pt x="0" y="0"/>
                  </a:moveTo>
                  <a:lnTo>
                    <a:pt x="45001" y="0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56C587C8-572F-1C36-45FD-16D5CE7533EB}"/>
                </a:ext>
              </a:extLst>
            </p:cNvPr>
            <p:cNvSpPr/>
            <p:nvPr/>
          </p:nvSpPr>
          <p:spPr>
            <a:xfrm>
              <a:off x="1565821" y="3050095"/>
              <a:ext cx="45000" cy="2381"/>
            </a:xfrm>
            <a:custGeom>
              <a:avLst/>
              <a:gdLst>
                <a:gd name="connsiteX0" fmla="*/ 0 w 45000"/>
                <a:gd name="connsiteY0" fmla="*/ 0 h 2381"/>
                <a:gd name="connsiteX1" fmla="*/ 45001 w 45000"/>
                <a:gd name="connsiteY1" fmla="*/ 0 h 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5000" h="2381">
                  <a:moveTo>
                    <a:pt x="0" y="0"/>
                  </a:moveTo>
                  <a:lnTo>
                    <a:pt x="45001" y="0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83A8A1D8-E44B-FA3A-0E1B-D66E8D72F20B}"/>
                </a:ext>
              </a:extLst>
            </p:cNvPr>
            <p:cNvSpPr/>
            <p:nvPr/>
          </p:nvSpPr>
          <p:spPr>
            <a:xfrm>
              <a:off x="1565821" y="2248514"/>
              <a:ext cx="45000" cy="2381"/>
            </a:xfrm>
            <a:custGeom>
              <a:avLst/>
              <a:gdLst>
                <a:gd name="connsiteX0" fmla="*/ 0 w 45000"/>
                <a:gd name="connsiteY0" fmla="*/ 0 h 2381"/>
                <a:gd name="connsiteX1" fmla="*/ 45001 w 45000"/>
                <a:gd name="connsiteY1" fmla="*/ 0 h 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5000" h="2381">
                  <a:moveTo>
                    <a:pt x="0" y="0"/>
                  </a:moveTo>
                  <a:lnTo>
                    <a:pt x="45001" y="0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32E80501-F382-538E-B8A6-0EE99327A9DA}"/>
                </a:ext>
              </a:extLst>
            </p:cNvPr>
            <p:cNvSpPr/>
            <p:nvPr/>
          </p:nvSpPr>
          <p:spPr>
            <a:xfrm>
              <a:off x="1565821" y="1446931"/>
              <a:ext cx="45000" cy="2381"/>
            </a:xfrm>
            <a:custGeom>
              <a:avLst/>
              <a:gdLst>
                <a:gd name="connsiteX0" fmla="*/ 0 w 45000"/>
                <a:gd name="connsiteY0" fmla="*/ 0 h 2381"/>
                <a:gd name="connsiteX1" fmla="*/ 45001 w 45000"/>
                <a:gd name="connsiteY1" fmla="*/ 0 h 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5000" h="2381">
                  <a:moveTo>
                    <a:pt x="0" y="0"/>
                  </a:moveTo>
                  <a:lnTo>
                    <a:pt x="45001" y="0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329CF392-0434-BB53-F7CF-DBCB0ABF718F}"/>
                </a:ext>
              </a:extLst>
            </p:cNvPr>
            <p:cNvSpPr/>
            <p:nvPr/>
          </p:nvSpPr>
          <p:spPr>
            <a:xfrm>
              <a:off x="1243681" y="4610619"/>
              <a:ext cx="56885" cy="85391"/>
            </a:xfrm>
            <a:custGeom>
              <a:avLst/>
              <a:gdLst>
                <a:gd name="connsiteX0" fmla="*/ 28444 w 56885"/>
                <a:gd name="connsiteY0" fmla="*/ 8834 h 85391"/>
                <a:gd name="connsiteX1" fmla="*/ 15490 w 56885"/>
                <a:gd name="connsiteY1" fmla="*/ 17311 h 85391"/>
                <a:gd name="connsiteX2" fmla="*/ 11189 w 56885"/>
                <a:gd name="connsiteY2" fmla="*/ 42719 h 85391"/>
                <a:gd name="connsiteX3" fmla="*/ 15490 w 56885"/>
                <a:gd name="connsiteY3" fmla="*/ 68128 h 85391"/>
                <a:gd name="connsiteX4" fmla="*/ 28444 w 56885"/>
                <a:gd name="connsiteY4" fmla="*/ 76557 h 85391"/>
                <a:gd name="connsiteX5" fmla="*/ 41396 w 56885"/>
                <a:gd name="connsiteY5" fmla="*/ 68128 h 85391"/>
                <a:gd name="connsiteX6" fmla="*/ 45751 w 56885"/>
                <a:gd name="connsiteY6" fmla="*/ 42719 h 85391"/>
                <a:gd name="connsiteX7" fmla="*/ 41396 w 56885"/>
                <a:gd name="connsiteY7" fmla="*/ 17311 h 85391"/>
                <a:gd name="connsiteX8" fmla="*/ 28444 w 56885"/>
                <a:gd name="connsiteY8" fmla="*/ 8834 h 85391"/>
                <a:gd name="connsiteX9" fmla="*/ 28444 w 56885"/>
                <a:gd name="connsiteY9" fmla="*/ 0 h 85391"/>
                <a:gd name="connsiteX10" fmla="*/ 49554 w 56885"/>
                <a:gd name="connsiteY10" fmla="*/ 10978 h 85391"/>
                <a:gd name="connsiteX11" fmla="*/ 56886 w 56885"/>
                <a:gd name="connsiteY11" fmla="*/ 42719 h 85391"/>
                <a:gd name="connsiteX12" fmla="*/ 49554 w 56885"/>
                <a:gd name="connsiteY12" fmla="*/ 74461 h 85391"/>
                <a:gd name="connsiteX13" fmla="*/ 28444 w 56885"/>
                <a:gd name="connsiteY13" fmla="*/ 85392 h 85391"/>
                <a:gd name="connsiteX14" fmla="*/ 7277 w 56885"/>
                <a:gd name="connsiteY14" fmla="*/ 74461 h 85391"/>
                <a:gd name="connsiteX15" fmla="*/ 0 w 56885"/>
                <a:gd name="connsiteY15" fmla="*/ 42719 h 85391"/>
                <a:gd name="connsiteX16" fmla="*/ 7277 w 56885"/>
                <a:gd name="connsiteY16" fmla="*/ 10978 h 85391"/>
                <a:gd name="connsiteX17" fmla="*/ 28444 w 56885"/>
                <a:gd name="connsiteY17" fmla="*/ 0 h 85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6885" h="85391">
                  <a:moveTo>
                    <a:pt x="28444" y="8834"/>
                  </a:moveTo>
                  <a:cubicBezTo>
                    <a:pt x="22710" y="8834"/>
                    <a:pt x="18393" y="11668"/>
                    <a:pt x="15490" y="17311"/>
                  </a:cubicBezTo>
                  <a:cubicBezTo>
                    <a:pt x="12623" y="22931"/>
                    <a:pt x="11189" y="31409"/>
                    <a:pt x="11189" y="42719"/>
                  </a:cubicBezTo>
                  <a:cubicBezTo>
                    <a:pt x="11189" y="54007"/>
                    <a:pt x="12623" y="62484"/>
                    <a:pt x="15490" y="68128"/>
                  </a:cubicBezTo>
                  <a:cubicBezTo>
                    <a:pt x="18393" y="73747"/>
                    <a:pt x="22710" y="76557"/>
                    <a:pt x="28444" y="76557"/>
                  </a:cubicBezTo>
                  <a:cubicBezTo>
                    <a:pt x="34214" y="76557"/>
                    <a:pt x="38531" y="73747"/>
                    <a:pt x="41396" y="68128"/>
                  </a:cubicBezTo>
                  <a:cubicBezTo>
                    <a:pt x="44298" y="62484"/>
                    <a:pt x="45751" y="54007"/>
                    <a:pt x="45751" y="42719"/>
                  </a:cubicBezTo>
                  <a:cubicBezTo>
                    <a:pt x="45751" y="31409"/>
                    <a:pt x="44298" y="22931"/>
                    <a:pt x="41396" y="17311"/>
                  </a:cubicBezTo>
                  <a:cubicBezTo>
                    <a:pt x="38531" y="11668"/>
                    <a:pt x="34214" y="8834"/>
                    <a:pt x="28444" y="8834"/>
                  </a:cubicBezTo>
                  <a:moveTo>
                    <a:pt x="28444" y="0"/>
                  </a:moveTo>
                  <a:cubicBezTo>
                    <a:pt x="37667" y="0"/>
                    <a:pt x="44703" y="3667"/>
                    <a:pt x="49554" y="10978"/>
                  </a:cubicBezTo>
                  <a:cubicBezTo>
                    <a:pt x="54443" y="18240"/>
                    <a:pt x="56886" y="28837"/>
                    <a:pt x="56886" y="42719"/>
                  </a:cubicBezTo>
                  <a:cubicBezTo>
                    <a:pt x="56886" y="56579"/>
                    <a:pt x="54443" y="67151"/>
                    <a:pt x="49554" y="74461"/>
                  </a:cubicBezTo>
                  <a:cubicBezTo>
                    <a:pt x="44703" y="81748"/>
                    <a:pt x="37667" y="85392"/>
                    <a:pt x="28444" y="85392"/>
                  </a:cubicBezTo>
                  <a:cubicBezTo>
                    <a:pt x="19219" y="85392"/>
                    <a:pt x="12163" y="81748"/>
                    <a:pt x="7277" y="74461"/>
                  </a:cubicBezTo>
                  <a:cubicBezTo>
                    <a:pt x="2426" y="67151"/>
                    <a:pt x="0" y="56579"/>
                    <a:pt x="0" y="42719"/>
                  </a:cubicBezTo>
                  <a:cubicBezTo>
                    <a:pt x="0" y="28837"/>
                    <a:pt x="2426" y="18240"/>
                    <a:pt x="7277" y="10978"/>
                  </a:cubicBezTo>
                  <a:cubicBezTo>
                    <a:pt x="12163" y="3667"/>
                    <a:pt x="19219" y="0"/>
                    <a:pt x="28444" y="0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3B0FBB5A-AE21-D1F3-F069-920056BF5284}"/>
                </a:ext>
              </a:extLst>
            </p:cNvPr>
            <p:cNvSpPr/>
            <p:nvPr/>
          </p:nvSpPr>
          <p:spPr>
            <a:xfrm>
              <a:off x="1320134" y="4680413"/>
              <a:ext cx="11632" cy="14001"/>
            </a:xfrm>
            <a:custGeom>
              <a:avLst/>
              <a:gdLst>
                <a:gd name="connsiteX0" fmla="*/ 0 w 11632"/>
                <a:gd name="connsiteY0" fmla="*/ 0 h 14001"/>
                <a:gd name="connsiteX1" fmla="*/ 11632 w 11632"/>
                <a:gd name="connsiteY1" fmla="*/ 0 h 14001"/>
                <a:gd name="connsiteX2" fmla="*/ 11632 w 11632"/>
                <a:gd name="connsiteY2" fmla="*/ 14002 h 14001"/>
                <a:gd name="connsiteX3" fmla="*/ 0 w 11632"/>
                <a:gd name="connsiteY3" fmla="*/ 14002 h 14001"/>
                <a:gd name="connsiteX4" fmla="*/ 0 w 11632"/>
                <a:gd name="connsiteY4" fmla="*/ 0 h 14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32" h="14001">
                  <a:moveTo>
                    <a:pt x="0" y="0"/>
                  </a:moveTo>
                  <a:lnTo>
                    <a:pt x="11632" y="0"/>
                  </a:lnTo>
                  <a:lnTo>
                    <a:pt x="11632" y="14002"/>
                  </a:lnTo>
                  <a:lnTo>
                    <a:pt x="0" y="140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FD98AB5B-C758-A9E5-53AB-7E5DE3CB7DFB}"/>
                </a:ext>
              </a:extLst>
            </p:cNvPr>
            <p:cNvSpPr/>
            <p:nvPr/>
          </p:nvSpPr>
          <p:spPr>
            <a:xfrm>
              <a:off x="1351387" y="4610619"/>
              <a:ext cx="56885" cy="85391"/>
            </a:xfrm>
            <a:custGeom>
              <a:avLst/>
              <a:gdLst>
                <a:gd name="connsiteX0" fmla="*/ 28444 w 56885"/>
                <a:gd name="connsiteY0" fmla="*/ 8834 h 85391"/>
                <a:gd name="connsiteX1" fmla="*/ 15490 w 56885"/>
                <a:gd name="connsiteY1" fmla="*/ 17311 h 85391"/>
                <a:gd name="connsiteX2" fmla="*/ 11190 w 56885"/>
                <a:gd name="connsiteY2" fmla="*/ 42719 h 85391"/>
                <a:gd name="connsiteX3" fmla="*/ 15490 w 56885"/>
                <a:gd name="connsiteY3" fmla="*/ 68128 h 85391"/>
                <a:gd name="connsiteX4" fmla="*/ 28444 w 56885"/>
                <a:gd name="connsiteY4" fmla="*/ 76557 h 85391"/>
                <a:gd name="connsiteX5" fmla="*/ 41398 w 56885"/>
                <a:gd name="connsiteY5" fmla="*/ 68128 h 85391"/>
                <a:gd name="connsiteX6" fmla="*/ 45751 w 56885"/>
                <a:gd name="connsiteY6" fmla="*/ 42719 h 85391"/>
                <a:gd name="connsiteX7" fmla="*/ 41398 w 56885"/>
                <a:gd name="connsiteY7" fmla="*/ 17311 h 85391"/>
                <a:gd name="connsiteX8" fmla="*/ 28444 w 56885"/>
                <a:gd name="connsiteY8" fmla="*/ 8834 h 85391"/>
                <a:gd name="connsiteX9" fmla="*/ 28444 w 56885"/>
                <a:gd name="connsiteY9" fmla="*/ 0 h 85391"/>
                <a:gd name="connsiteX10" fmla="*/ 49554 w 56885"/>
                <a:gd name="connsiteY10" fmla="*/ 10978 h 85391"/>
                <a:gd name="connsiteX11" fmla="*/ 56886 w 56885"/>
                <a:gd name="connsiteY11" fmla="*/ 42719 h 85391"/>
                <a:gd name="connsiteX12" fmla="*/ 49554 w 56885"/>
                <a:gd name="connsiteY12" fmla="*/ 74461 h 85391"/>
                <a:gd name="connsiteX13" fmla="*/ 28444 w 56885"/>
                <a:gd name="connsiteY13" fmla="*/ 85392 h 85391"/>
                <a:gd name="connsiteX14" fmla="*/ 7277 w 56885"/>
                <a:gd name="connsiteY14" fmla="*/ 74461 h 85391"/>
                <a:gd name="connsiteX15" fmla="*/ 0 w 56885"/>
                <a:gd name="connsiteY15" fmla="*/ 42719 h 85391"/>
                <a:gd name="connsiteX16" fmla="*/ 7277 w 56885"/>
                <a:gd name="connsiteY16" fmla="*/ 10978 h 85391"/>
                <a:gd name="connsiteX17" fmla="*/ 28444 w 56885"/>
                <a:gd name="connsiteY17" fmla="*/ 0 h 85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6885" h="85391">
                  <a:moveTo>
                    <a:pt x="28444" y="8834"/>
                  </a:moveTo>
                  <a:cubicBezTo>
                    <a:pt x="22712" y="8834"/>
                    <a:pt x="18393" y="11668"/>
                    <a:pt x="15490" y="17311"/>
                  </a:cubicBezTo>
                  <a:cubicBezTo>
                    <a:pt x="12623" y="22931"/>
                    <a:pt x="11190" y="31409"/>
                    <a:pt x="11190" y="42719"/>
                  </a:cubicBezTo>
                  <a:cubicBezTo>
                    <a:pt x="11190" y="54007"/>
                    <a:pt x="12623" y="62484"/>
                    <a:pt x="15490" y="68128"/>
                  </a:cubicBezTo>
                  <a:cubicBezTo>
                    <a:pt x="18393" y="73747"/>
                    <a:pt x="22712" y="76557"/>
                    <a:pt x="28444" y="76557"/>
                  </a:cubicBezTo>
                  <a:cubicBezTo>
                    <a:pt x="34214" y="76557"/>
                    <a:pt x="38531" y="73747"/>
                    <a:pt x="41398" y="68128"/>
                  </a:cubicBezTo>
                  <a:cubicBezTo>
                    <a:pt x="44301" y="62484"/>
                    <a:pt x="45751" y="54007"/>
                    <a:pt x="45751" y="42719"/>
                  </a:cubicBezTo>
                  <a:cubicBezTo>
                    <a:pt x="45751" y="31409"/>
                    <a:pt x="44301" y="22931"/>
                    <a:pt x="41398" y="17311"/>
                  </a:cubicBezTo>
                  <a:cubicBezTo>
                    <a:pt x="38531" y="11668"/>
                    <a:pt x="34214" y="8834"/>
                    <a:pt x="28444" y="8834"/>
                  </a:cubicBezTo>
                  <a:moveTo>
                    <a:pt x="28444" y="0"/>
                  </a:moveTo>
                  <a:cubicBezTo>
                    <a:pt x="37667" y="0"/>
                    <a:pt x="44703" y="3667"/>
                    <a:pt x="49554" y="10978"/>
                  </a:cubicBezTo>
                  <a:cubicBezTo>
                    <a:pt x="54443" y="18240"/>
                    <a:pt x="56886" y="28837"/>
                    <a:pt x="56886" y="42719"/>
                  </a:cubicBezTo>
                  <a:cubicBezTo>
                    <a:pt x="56886" y="56579"/>
                    <a:pt x="54443" y="67151"/>
                    <a:pt x="49554" y="74461"/>
                  </a:cubicBezTo>
                  <a:cubicBezTo>
                    <a:pt x="44703" y="81748"/>
                    <a:pt x="37667" y="85392"/>
                    <a:pt x="28444" y="85392"/>
                  </a:cubicBezTo>
                  <a:cubicBezTo>
                    <a:pt x="19221" y="85392"/>
                    <a:pt x="12166" y="81748"/>
                    <a:pt x="7277" y="74461"/>
                  </a:cubicBezTo>
                  <a:cubicBezTo>
                    <a:pt x="2426" y="67151"/>
                    <a:pt x="0" y="56579"/>
                    <a:pt x="0" y="42719"/>
                  </a:cubicBezTo>
                  <a:cubicBezTo>
                    <a:pt x="0" y="28837"/>
                    <a:pt x="2426" y="18240"/>
                    <a:pt x="7277" y="10978"/>
                  </a:cubicBezTo>
                  <a:cubicBezTo>
                    <a:pt x="12166" y="3667"/>
                    <a:pt x="19221" y="0"/>
                    <a:pt x="28444" y="0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2293EE89-84FD-44C3-8A94-24E6A04578C3}"/>
                </a:ext>
              </a:extLst>
            </p:cNvPr>
            <p:cNvSpPr/>
            <p:nvPr/>
          </p:nvSpPr>
          <p:spPr>
            <a:xfrm>
              <a:off x="1423211" y="4610619"/>
              <a:ext cx="56885" cy="85391"/>
            </a:xfrm>
            <a:custGeom>
              <a:avLst/>
              <a:gdLst>
                <a:gd name="connsiteX0" fmla="*/ 28444 w 56885"/>
                <a:gd name="connsiteY0" fmla="*/ 8834 h 85391"/>
                <a:gd name="connsiteX1" fmla="*/ 15490 w 56885"/>
                <a:gd name="connsiteY1" fmla="*/ 17311 h 85391"/>
                <a:gd name="connsiteX2" fmla="*/ 11190 w 56885"/>
                <a:gd name="connsiteY2" fmla="*/ 42719 h 85391"/>
                <a:gd name="connsiteX3" fmla="*/ 15490 w 56885"/>
                <a:gd name="connsiteY3" fmla="*/ 68128 h 85391"/>
                <a:gd name="connsiteX4" fmla="*/ 28444 w 56885"/>
                <a:gd name="connsiteY4" fmla="*/ 76557 h 85391"/>
                <a:gd name="connsiteX5" fmla="*/ 41396 w 56885"/>
                <a:gd name="connsiteY5" fmla="*/ 68128 h 85391"/>
                <a:gd name="connsiteX6" fmla="*/ 45751 w 56885"/>
                <a:gd name="connsiteY6" fmla="*/ 42719 h 85391"/>
                <a:gd name="connsiteX7" fmla="*/ 41396 w 56885"/>
                <a:gd name="connsiteY7" fmla="*/ 17311 h 85391"/>
                <a:gd name="connsiteX8" fmla="*/ 28444 w 56885"/>
                <a:gd name="connsiteY8" fmla="*/ 8834 h 85391"/>
                <a:gd name="connsiteX9" fmla="*/ 28444 w 56885"/>
                <a:gd name="connsiteY9" fmla="*/ 0 h 85391"/>
                <a:gd name="connsiteX10" fmla="*/ 49554 w 56885"/>
                <a:gd name="connsiteY10" fmla="*/ 10978 h 85391"/>
                <a:gd name="connsiteX11" fmla="*/ 56886 w 56885"/>
                <a:gd name="connsiteY11" fmla="*/ 42719 h 85391"/>
                <a:gd name="connsiteX12" fmla="*/ 49554 w 56885"/>
                <a:gd name="connsiteY12" fmla="*/ 74461 h 85391"/>
                <a:gd name="connsiteX13" fmla="*/ 28444 w 56885"/>
                <a:gd name="connsiteY13" fmla="*/ 85392 h 85391"/>
                <a:gd name="connsiteX14" fmla="*/ 7277 w 56885"/>
                <a:gd name="connsiteY14" fmla="*/ 74461 h 85391"/>
                <a:gd name="connsiteX15" fmla="*/ 0 w 56885"/>
                <a:gd name="connsiteY15" fmla="*/ 42719 h 85391"/>
                <a:gd name="connsiteX16" fmla="*/ 7277 w 56885"/>
                <a:gd name="connsiteY16" fmla="*/ 10978 h 85391"/>
                <a:gd name="connsiteX17" fmla="*/ 28444 w 56885"/>
                <a:gd name="connsiteY17" fmla="*/ 0 h 85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6885" h="85391">
                  <a:moveTo>
                    <a:pt x="28444" y="8834"/>
                  </a:moveTo>
                  <a:cubicBezTo>
                    <a:pt x="22712" y="8834"/>
                    <a:pt x="18393" y="11668"/>
                    <a:pt x="15490" y="17311"/>
                  </a:cubicBezTo>
                  <a:cubicBezTo>
                    <a:pt x="12623" y="22931"/>
                    <a:pt x="11190" y="31409"/>
                    <a:pt x="11190" y="42719"/>
                  </a:cubicBezTo>
                  <a:cubicBezTo>
                    <a:pt x="11190" y="54007"/>
                    <a:pt x="12623" y="62484"/>
                    <a:pt x="15490" y="68128"/>
                  </a:cubicBezTo>
                  <a:cubicBezTo>
                    <a:pt x="18393" y="73747"/>
                    <a:pt x="22712" y="76557"/>
                    <a:pt x="28444" y="76557"/>
                  </a:cubicBezTo>
                  <a:cubicBezTo>
                    <a:pt x="34214" y="76557"/>
                    <a:pt x="38531" y="73747"/>
                    <a:pt x="41396" y="68128"/>
                  </a:cubicBezTo>
                  <a:cubicBezTo>
                    <a:pt x="44298" y="62484"/>
                    <a:pt x="45751" y="54007"/>
                    <a:pt x="45751" y="42719"/>
                  </a:cubicBezTo>
                  <a:cubicBezTo>
                    <a:pt x="45751" y="31409"/>
                    <a:pt x="44298" y="22931"/>
                    <a:pt x="41396" y="17311"/>
                  </a:cubicBezTo>
                  <a:cubicBezTo>
                    <a:pt x="38531" y="11668"/>
                    <a:pt x="34214" y="8834"/>
                    <a:pt x="28444" y="8834"/>
                  </a:cubicBezTo>
                  <a:moveTo>
                    <a:pt x="28444" y="0"/>
                  </a:moveTo>
                  <a:cubicBezTo>
                    <a:pt x="37667" y="0"/>
                    <a:pt x="44703" y="3667"/>
                    <a:pt x="49554" y="10978"/>
                  </a:cubicBezTo>
                  <a:cubicBezTo>
                    <a:pt x="54443" y="18240"/>
                    <a:pt x="56886" y="28837"/>
                    <a:pt x="56886" y="42719"/>
                  </a:cubicBezTo>
                  <a:cubicBezTo>
                    <a:pt x="56886" y="56579"/>
                    <a:pt x="54443" y="67151"/>
                    <a:pt x="49554" y="74461"/>
                  </a:cubicBezTo>
                  <a:cubicBezTo>
                    <a:pt x="44703" y="81748"/>
                    <a:pt x="37667" y="85392"/>
                    <a:pt x="28444" y="85392"/>
                  </a:cubicBezTo>
                  <a:cubicBezTo>
                    <a:pt x="19219" y="85392"/>
                    <a:pt x="12163" y="81748"/>
                    <a:pt x="7277" y="74461"/>
                  </a:cubicBezTo>
                  <a:cubicBezTo>
                    <a:pt x="2426" y="67151"/>
                    <a:pt x="0" y="56579"/>
                    <a:pt x="0" y="42719"/>
                  </a:cubicBezTo>
                  <a:cubicBezTo>
                    <a:pt x="0" y="28837"/>
                    <a:pt x="2426" y="18240"/>
                    <a:pt x="7277" y="10978"/>
                  </a:cubicBezTo>
                  <a:cubicBezTo>
                    <a:pt x="12163" y="3667"/>
                    <a:pt x="19219" y="0"/>
                    <a:pt x="28444" y="0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B76D9D6B-7EA3-6A41-819E-E4327EEC0EFC}"/>
                </a:ext>
              </a:extLst>
            </p:cNvPr>
            <p:cNvSpPr/>
            <p:nvPr/>
          </p:nvSpPr>
          <p:spPr>
            <a:xfrm>
              <a:off x="1246053" y="3809042"/>
              <a:ext cx="56883" cy="85391"/>
            </a:xfrm>
            <a:custGeom>
              <a:avLst/>
              <a:gdLst>
                <a:gd name="connsiteX0" fmla="*/ 28442 w 56883"/>
                <a:gd name="connsiteY0" fmla="*/ 8811 h 85391"/>
                <a:gd name="connsiteX1" fmla="*/ 15488 w 56883"/>
                <a:gd name="connsiteY1" fmla="*/ 17311 h 85391"/>
                <a:gd name="connsiteX2" fmla="*/ 11190 w 56883"/>
                <a:gd name="connsiteY2" fmla="*/ 42719 h 85391"/>
                <a:gd name="connsiteX3" fmla="*/ 15488 w 56883"/>
                <a:gd name="connsiteY3" fmla="*/ 68128 h 85391"/>
                <a:gd name="connsiteX4" fmla="*/ 28442 w 56883"/>
                <a:gd name="connsiteY4" fmla="*/ 76557 h 85391"/>
                <a:gd name="connsiteX5" fmla="*/ 41396 w 56883"/>
                <a:gd name="connsiteY5" fmla="*/ 68128 h 85391"/>
                <a:gd name="connsiteX6" fmla="*/ 45749 w 56883"/>
                <a:gd name="connsiteY6" fmla="*/ 42719 h 85391"/>
                <a:gd name="connsiteX7" fmla="*/ 41396 w 56883"/>
                <a:gd name="connsiteY7" fmla="*/ 17311 h 85391"/>
                <a:gd name="connsiteX8" fmla="*/ 28442 w 56883"/>
                <a:gd name="connsiteY8" fmla="*/ 8811 h 85391"/>
                <a:gd name="connsiteX9" fmla="*/ 28442 w 56883"/>
                <a:gd name="connsiteY9" fmla="*/ 0 h 85391"/>
                <a:gd name="connsiteX10" fmla="*/ 49554 w 56883"/>
                <a:gd name="connsiteY10" fmla="*/ 10978 h 85391"/>
                <a:gd name="connsiteX11" fmla="*/ 56883 w 56883"/>
                <a:gd name="connsiteY11" fmla="*/ 42719 h 85391"/>
                <a:gd name="connsiteX12" fmla="*/ 49554 w 56883"/>
                <a:gd name="connsiteY12" fmla="*/ 74461 h 85391"/>
                <a:gd name="connsiteX13" fmla="*/ 28442 w 56883"/>
                <a:gd name="connsiteY13" fmla="*/ 85392 h 85391"/>
                <a:gd name="connsiteX14" fmla="*/ 7275 w 56883"/>
                <a:gd name="connsiteY14" fmla="*/ 74461 h 85391"/>
                <a:gd name="connsiteX15" fmla="*/ 0 w 56883"/>
                <a:gd name="connsiteY15" fmla="*/ 42719 h 85391"/>
                <a:gd name="connsiteX16" fmla="*/ 7275 w 56883"/>
                <a:gd name="connsiteY16" fmla="*/ 10978 h 85391"/>
                <a:gd name="connsiteX17" fmla="*/ 28442 w 56883"/>
                <a:gd name="connsiteY17" fmla="*/ 0 h 85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6883" h="85391">
                  <a:moveTo>
                    <a:pt x="28442" y="8811"/>
                  </a:moveTo>
                  <a:cubicBezTo>
                    <a:pt x="22710" y="8811"/>
                    <a:pt x="18390" y="11644"/>
                    <a:pt x="15488" y="17311"/>
                  </a:cubicBezTo>
                  <a:cubicBezTo>
                    <a:pt x="12623" y="22931"/>
                    <a:pt x="11190" y="31409"/>
                    <a:pt x="11190" y="42719"/>
                  </a:cubicBezTo>
                  <a:cubicBezTo>
                    <a:pt x="11190" y="54007"/>
                    <a:pt x="12623" y="62484"/>
                    <a:pt x="15488" y="68128"/>
                  </a:cubicBezTo>
                  <a:cubicBezTo>
                    <a:pt x="18390" y="73747"/>
                    <a:pt x="22710" y="76557"/>
                    <a:pt x="28442" y="76557"/>
                  </a:cubicBezTo>
                  <a:cubicBezTo>
                    <a:pt x="34211" y="76557"/>
                    <a:pt x="38529" y="73747"/>
                    <a:pt x="41396" y="68128"/>
                  </a:cubicBezTo>
                  <a:cubicBezTo>
                    <a:pt x="44298" y="62484"/>
                    <a:pt x="45749" y="54007"/>
                    <a:pt x="45749" y="42719"/>
                  </a:cubicBezTo>
                  <a:cubicBezTo>
                    <a:pt x="45749" y="31409"/>
                    <a:pt x="44298" y="22931"/>
                    <a:pt x="41396" y="17311"/>
                  </a:cubicBezTo>
                  <a:cubicBezTo>
                    <a:pt x="38529" y="11644"/>
                    <a:pt x="34211" y="8811"/>
                    <a:pt x="28442" y="8811"/>
                  </a:cubicBezTo>
                  <a:moveTo>
                    <a:pt x="28442" y="0"/>
                  </a:moveTo>
                  <a:cubicBezTo>
                    <a:pt x="37664" y="0"/>
                    <a:pt x="44703" y="3667"/>
                    <a:pt x="49554" y="10978"/>
                  </a:cubicBezTo>
                  <a:cubicBezTo>
                    <a:pt x="54440" y="18240"/>
                    <a:pt x="56883" y="28837"/>
                    <a:pt x="56883" y="42719"/>
                  </a:cubicBezTo>
                  <a:cubicBezTo>
                    <a:pt x="56883" y="56578"/>
                    <a:pt x="54440" y="67151"/>
                    <a:pt x="49554" y="74461"/>
                  </a:cubicBezTo>
                  <a:cubicBezTo>
                    <a:pt x="44703" y="81748"/>
                    <a:pt x="37664" y="85392"/>
                    <a:pt x="28442" y="85392"/>
                  </a:cubicBezTo>
                  <a:cubicBezTo>
                    <a:pt x="19219" y="85392"/>
                    <a:pt x="12163" y="81748"/>
                    <a:pt x="7275" y="74461"/>
                  </a:cubicBezTo>
                  <a:cubicBezTo>
                    <a:pt x="2424" y="67151"/>
                    <a:pt x="0" y="56578"/>
                    <a:pt x="0" y="42719"/>
                  </a:cubicBezTo>
                  <a:cubicBezTo>
                    <a:pt x="0" y="28837"/>
                    <a:pt x="2424" y="18240"/>
                    <a:pt x="7275" y="10978"/>
                  </a:cubicBezTo>
                  <a:cubicBezTo>
                    <a:pt x="12163" y="3667"/>
                    <a:pt x="19219" y="0"/>
                    <a:pt x="28442" y="0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FC76A42E-B4B6-6C02-0B35-9777D8C0C38E}"/>
                </a:ext>
              </a:extLst>
            </p:cNvPr>
            <p:cNvSpPr/>
            <p:nvPr/>
          </p:nvSpPr>
          <p:spPr>
            <a:xfrm>
              <a:off x="1322505" y="3878813"/>
              <a:ext cx="11630" cy="14001"/>
            </a:xfrm>
            <a:custGeom>
              <a:avLst/>
              <a:gdLst>
                <a:gd name="connsiteX0" fmla="*/ 0 w 11630"/>
                <a:gd name="connsiteY0" fmla="*/ 0 h 14001"/>
                <a:gd name="connsiteX1" fmla="*/ 11630 w 11630"/>
                <a:gd name="connsiteY1" fmla="*/ 0 h 14001"/>
                <a:gd name="connsiteX2" fmla="*/ 11630 w 11630"/>
                <a:gd name="connsiteY2" fmla="*/ 14002 h 14001"/>
                <a:gd name="connsiteX3" fmla="*/ 0 w 11630"/>
                <a:gd name="connsiteY3" fmla="*/ 14002 h 14001"/>
                <a:gd name="connsiteX4" fmla="*/ 0 w 11630"/>
                <a:gd name="connsiteY4" fmla="*/ 0 h 14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30" h="14001">
                  <a:moveTo>
                    <a:pt x="0" y="0"/>
                  </a:moveTo>
                  <a:lnTo>
                    <a:pt x="11630" y="0"/>
                  </a:lnTo>
                  <a:lnTo>
                    <a:pt x="11630" y="14002"/>
                  </a:lnTo>
                  <a:lnTo>
                    <a:pt x="0" y="140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13CFFA34-2BCC-4E0F-AB72-1C5244F0D95A}"/>
                </a:ext>
              </a:extLst>
            </p:cNvPr>
            <p:cNvSpPr/>
            <p:nvPr/>
          </p:nvSpPr>
          <p:spPr>
            <a:xfrm>
              <a:off x="1354585" y="3809042"/>
              <a:ext cx="52254" cy="83772"/>
            </a:xfrm>
            <a:custGeom>
              <a:avLst/>
              <a:gdLst>
                <a:gd name="connsiteX0" fmla="*/ 13395 w 52254"/>
                <a:gd name="connsiteY0" fmla="*/ 74414 h 83772"/>
                <a:gd name="connsiteX1" fmla="*/ 52254 w 52254"/>
                <a:gd name="connsiteY1" fmla="*/ 74414 h 83772"/>
                <a:gd name="connsiteX2" fmla="*/ 52254 w 52254"/>
                <a:gd name="connsiteY2" fmla="*/ 83772 h 83772"/>
                <a:gd name="connsiteX3" fmla="*/ 0 w 52254"/>
                <a:gd name="connsiteY3" fmla="*/ 83772 h 83772"/>
                <a:gd name="connsiteX4" fmla="*/ 0 w 52254"/>
                <a:gd name="connsiteY4" fmla="*/ 74414 h 83772"/>
                <a:gd name="connsiteX5" fmla="*/ 17252 w 52254"/>
                <a:gd name="connsiteY5" fmla="*/ 56817 h 83772"/>
                <a:gd name="connsiteX6" fmla="*/ 31032 w 52254"/>
                <a:gd name="connsiteY6" fmla="*/ 42553 h 83772"/>
                <a:gd name="connsiteX7" fmla="*/ 38474 w 52254"/>
                <a:gd name="connsiteY7" fmla="*/ 32409 h 83772"/>
                <a:gd name="connsiteX8" fmla="*/ 40624 w 52254"/>
                <a:gd name="connsiteY8" fmla="*/ 24193 h 83772"/>
                <a:gd name="connsiteX9" fmla="*/ 35995 w 52254"/>
                <a:gd name="connsiteY9" fmla="*/ 13502 h 83772"/>
                <a:gd name="connsiteX10" fmla="*/ 24034 w 52254"/>
                <a:gd name="connsiteY10" fmla="*/ 9358 h 83772"/>
                <a:gd name="connsiteX11" fmla="*/ 12954 w 52254"/>
                <a:gd name="connsiteY11" fmla="*/ 11192 h 83772"/>
                <a:gd name="connsiteX12" fmla="*/ 550 w 52254"/>
                <a:gd name="connsiteY12" fmla="*/ 16692 h 83772"/>
                <a:gd name="connsiteX13" fmla="*/ 550 w 52254"/>
                <a:gd name="connsiteY13" fmla="*/ 5453 h 83772"/>
                <a:gd name="connsiteX14" fmla="*/ 13118 w 52254"/>
                <a:gd name="connsiteY14" fmla="*/ 1381 h 83772"/>
                <a:gd name="connsiteX15" fmla="*/ 23813 w 52254"/>
                <a:gd name="connsiteY15" fmla="*/ 0 h 83772"/>
                <a:gd name="connsiteX16" fmla="*/ 44208 w 52254"/>
                <a:gd name="connsiteY16" fmla="*/ 6382 h 83772"/>
                <a:gd name="connsiteX17" fmla="*/ 51814 w 52254"/>
                <a:gd name="connsiteY17" fmla="*/ 23479 h 83772"/>
                <a:gd name="connsiteX18" fmla="*/ 49885 w 52254"/>
                <a:gd name="connsiteY18" fmla="*/ 33123 h 83772"/>
                <a:gd name="connsiteX19" fmla="*/ 42993 w 52254"/>
                <a:gd name="connsiteY19" fmla="*/ 43815 h 83772"/>
                <a:gd name="connsiteX20" fmla="*/ 34230 w 52254"/>
                <a:gd name="connsiteY20" fmla="*/ 53078 h 83772"/>
                <a:gd name="connsiteX21" fmla="*/ 13395 w 52254"/>
                <a:gd name="connsiteY21" fmla="*/ 74414 h 83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2254" h="83772">
                  <a:moveTo>
                    <a:pt x="13395" y="74414"/>
                  </a:moveTo>
                  <a:lnTo>
                    <a:pt x="52254" y="74414"/>
                  </a:lnTo>
                  <a:lnTo>
                    <a:pt x="52254" y="83772"/>
                  </a:lnTo>
                  <a:lnTo>
                    <a:pt x="0" y="83772"/>
                  </a:lnTo>
                  <a:lnTo>
                    <a:pt x="0" y="74414"/>
                  </a:lnTo>
                  <a:cubicBezTo>
                    <a:pt x="4227" y="70032"/>
                    <a:pt x="9977" y="64175"/>
                    <a:pt x="17252" y="56817"/>
                  </a:cubicBezTo>
                  <a:cubicBezTo>
                    <a:pt x="24565" y="49434"/>
                    <a:pt x="29158" y="44672"/>
                    <a:pt x="31032" y="42553"/>
                  </a:cubicBezTo>
                  <a:cubicBezTo>
                    <a:pt x="34597" y="38552"/>
                    <a:pt x="37078" y="35171"/>
                    <a:pt x="38474" y="32409"/>
                  </a:cubicBezTo>
                  <a:cubicBezTo>
                    <a:pt x="39907" y="29623"/>
                    <a:pt x="40624" y="26884"/>
                    <a:pt x="40624" y="24193"/>
                  </a:cubicBezTo>
                  <a:cubicBezTo>
                    <a:pt x="40624" y="19836"/>
                    <a:pt x="39081" y="16264"/>
                    <a:pt x="35995" y="13502"/>
                  </a:cubicBezTo>
                  <a:cubicBezTo>
                    <a:pt x="32945" y="10739"/>
                    <a:pt x="28956" y="9358"/>
                    <a:pt x="24034" y="9358"/>
                  </a:cubicBezTo>
                  <a:cubicBezTo>
                    <a:pt x="20541" y="9358"/>
                    <a:pt x="16847" y="9977"/>
                    <a:pt x="12954" y="11192"/>
                  </a:cubicBezTo>
                  <a:cubicBezTo>
                    <a:pt x="9094" y="12406"/>
                    <a:pt x="4960" y="14240"/>
                    <a:pt x="550" y="16692"/>
                  </a:cubicBezTo>
                  <a:lnTo>
                    <a:pt x="550" y="5453"/>
                  </a:lnTo>
                  <a:cubicBezTo>
                    <a:pt x="5034" y="3667"/>
                    <a:pt x="9225" y="2310"/>
                    <a:pt x="13118" y="1381"/>
                  </a:cubicBezTo>
                  <a:cubicBezTo>
                    <a:pt x="17014" y="452"/>
                    <a:pt x="20579" y="0"/>
                    <a:pt x="23813" y="0"/>
                  </a:cubicBezTo>
                  <a:cubicBezTo>
                    <a:pt x="32337" y="0"/>
                    <a:pt x="39136" y="2119"/>
                    <a:pt x="44208" y="6382"/>
                  </a:cubicBezTo>
                  <a:cubicBezTo>
                    <a:pt x="49278" y="10644"/>
                    <a:pt x="51814" y="16359"/>
                    <a:pt x="51814" y="23479"/>
                  </a:cubicBezTo>
                  <a:cubicBezTo>
                    <a:pt x="51814" y="26860"/>
                    <a:pt x="51171" y="30075"/>
                    <a:pt x="49885" y="33123"/>
                  </a:cubicBezTo>
                  <a:cubicBezTo>
                    <a:pt x="48635" y="36147"/>
                    <a:pt x="46339" y="39695"/>
                    <a:pt x="42993" y="43815"/>
                  </a:cubicBezTo>
                  <a:cubicBezTo>
                    <a:pt x="42077" y="44887"/>
                    <a:pt x="39155" y="47958"/>
                    <a:pt x="34230" y="53078"/>
                  </a:cubicBezTo>
                  <a:cubicBezTo>
                    <a:pt x="29306" y="58150"/>
                    <a:pt x="22360" y="65270"/>
                    <a:pt x="13395" y="74414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40181804-E2E2-A987-15DF-06FF3AC72B0B}"/>
                </a:ext>
              </a:extLst>
            </p:cNvPr>
            <p:cNvSpPr/>
            <p:nvPr/>
          </p:nvSpPr>
          <p:spPr>
            <a:xfrm>
              <a:off x="1426849" y="3810519"/>
              <a:ext cx="53247" cy="83915"/>
            </a:xfrm>
            <a:custGeom>
              <a:avLst/>
              <a:gdLst>
                <a:gd name="connsiteX0" fmla="*/ 3472 w 53247"/>
                <a:gd name="connsiteY0" fmla="*/ 0 h 83915"/>
                <a:gd name="connsiteX1" fmla="*/ 47184 w 53247"/>
                <a:gd name="connsiteY1" fmla="*/ 0 h 83915"/>
                <a:gd name="connsiteX2" fmla="*/ 47184 w 53247"/>
                <a:gd name="connsiteY2" fmla="*/ 9382 h 83915"/>
                <a:gd name="connsiteX3" fmla="*/ 13671 w 53247"/>
                <a:gd name="connsiteY3" fmla="*/ 9382 h 83915"/>
                <a:gd name="connsiteX4" fmla="*/ 13671 w 53247"/>
                <a:gd name="connsiteY4" fmla="*/ 29551 h 83915"/>
                <a:gd name="connsiteX5" fmla="*/ 18521 w 53247"/>
                <a:gd name="connsiteY5" fmla="*/ 28337 h 83915"/>
                <a:gd name="connsiteX6" fmla="*/ 23372 w 53247"/>
                <a:gd name="connsiteY6" fmla="*/ 27908 h 83915"/>
                <a:gd name="connsiteX7" fmla="*/ 45199 w 53247"/>
                <a:gd name="connsiteY7" fmla="*/ 35457 h 83915"/>
                <a:gd name="connsiteX8" fmla="*/ 53247 w 53247"/>
                <a:gd name="connsiteY8" fmla="*/ 55912 h 83915"/>
                <a:gd name="connsiteX9" fmla="*/ 44979 w 53247"/>
                <a:gd name="connsiteY9" fmla="*/ 76581 h 83915"/>
                <a:gd name="connsiteX10" fmla="*/ 21662 w 53247"/>
                <a:gd name="connsiteY10" fmla="*/ 83915 h 83915"/>
                <a:gd name="connsiteX11" fmla="*/ 11080 w 53247"/>
                <a:gd name="connsiteY11" fmla="*/ 83034 h 83915"/>
                <a:gd name="connsiteX12" fmla="*/ 0 w 53247"/>
                <a:gd name="connsiteY12" fmla="*/ 80367 h 83915"/>
                <a:gd name="connsiteX13" fmla="*/ 0 w 53247"/>
                <a:gd name="connsiteY13" fmla="*/ 69199 h 83915"/>
                <a:gd name="connsiteX14" fmla="*/ 10254 w 53247"/>
                <a:gd name="connsiteY14" fmla="*/ 73200 h 83915"/>
                <a:gd name="connsiteX15" fmla="*/ 21443 w 53247"/>
                <a:gd name="connsiteY15" fmla="*/ 74533 h 83915"/>
                <a:gd name="connsiteX16" fmla="*/ 36545 w 53247"/>
                <a:gd name="connsiteY16" fmla="*/ 69509 h 83915"/>
                <a:gd name="connsiteX17" fmla="*/ 42112 w 53247"/>
                <a:gd name="connsiteY17" fmla="*/ 55912 h 83915"/>
                <a:gd name="connsiteX18" fmla="*/ 36545 w 53247"/>
                <a:gd name="connsiteY18" fmla="*/ 42291 h 83915"/>
                <a:gd name="connsiteX19" fmla="*/ 21443 w 53247"/>
                <a:gd name="connsiteY19" fmla="*/ 37266 h 83915"/>
                <a:gd name="connsiteX20" fmla="*/ 12513 w 53247"/>
                <a:gd name="connsiteY20" fmla="*/ 38267 h 83915"/>
                <a:gd name="connsiteX21" fmla="*/ 3472 w 53247"/>
                <a:gd name="connsiteY21" fmla="*/ 41362 h 83915"/>
                <a:gd name="connsiteX22" fmla="*/ 3472 w 53247"/>
                <a:gd name="connsiteY22" fmla="*/ 0 h 83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3247" h="83915">
                  <a:moveTo>
                    <a:pt x="3472" y="0"/>
                  </a:moveTo>
                  <a:lnTo>
                    <a:pt x="47184" y="0"/>
                  </a:lnTo>
                  <a:lnTo>
                    <a:pt x="47184" y="9382"/>
                  </a:lnTo>
                  <a:lnTo>
                    <a:pt x="13671" y="9382"/>
                  </a:lnTo>
                  <a:lnTo>
                    <a:pt x="13671" y="29551"/>
                  </a:lnTo>
                  <a:cubicBezTo>
                    <a:pt x="15288" y="29003"/>
                    <a:pt x="16904" y="28599"/>
                    <a:pt x="18521" y="28337"/>
                  </a:cubicBezTo>
                  <a:cubicBezTo>
                    <a:pt x="20138" y="28051"/>
                    <a:pt x="21755" y="27908"/>
                    <a:pt x="23372" y="27908"/>
                  </a:cubicBezTo>
                  <a:cubicBezTo>
                    <a:pt x="32559" y="27908"/>
                    <a:pt x="39834" y="30432"/>
                    <a:pt x="45199" y="35457"/>
                  </a:cubicBezTo>
                  <a:cubicBezTo>
                    <a:pt x="50563" y="40481"/>
                    <a:pt x="53247" y="47315"/>
                    <a:pt x="53247" y="55912"/>
                  </a:cubicBezTo>
                  <a:cubicBezTo>
                    <a:pt x="53247" y="64770"/>
                    <a:pt x="50492" y="71652"/>
                    <a:pt x="44979" y="76581"/>
                  </a:cubicBezTo>
                  <a:cubicBezTo>
                    <a:pt x="39467" y="81462"/>
                    <a:pt x="31694" y="83915"/>
                    <a:pt x="21662" y="83915"/>
                  </a:cubicBezTo>
                  <a:cubicBezTo>
                    <a:pt x="18207" y="83915"/>
                    <a:pt x="14680" y="83629"/>
                    <a:pt x="11080" y="83034"/>
                  </a:cubicBezTo>
                  <a:cubicBezTo>
                    <a:pt x="7515" y="82439"/>
                    <a:pt x="3822" y="81534"/>
                    <a:pt x="0" y="80367"/>
                  </a:cubicBezTo>
                  <a:lnTo>
                    <a:pt x="0" y="69199"/>
                  </a:lnTo>
                  <a:cubicBezTo>
                    <a:pt x="3308" y="70985"/>
                    <a:pt x="6725" y="72319"/>
                    <a:pt x="10254" y="73200"/>
                  </a:cubicBezTo>
                  <a:cubicBezTo>
                    <a:pt x="13780" y="74081"/>
                    <a:pt x="17512" y="74533"/>
                    <a:pt x="21443" y="74533"/>
                  </a:cubicBezTo>
                  <a:cubicBezTo>
                    <a:pt x="27799" y="74533"/>
                    <a:pt x="32833" y="72866"/>
                    <a:pt x="36545" y="69509"/>
                  </a:cubicBezTo>
                  <a:cubicBezTo>
                    <a:pt x="40257" y="66175"/>
                    <a:pt x="42112" y="61650"/>
                    <a:pt x="42112" y="55912"/>
                  </a:cubicBezTo>
                  <a:cubicBezTo>
                    <a:pt x="42112" y="50173"/>
                    <a:pt x="40257" y="45648"/>
                    <a:pt x="36545" y="42291"/>
                  </a:cubicBezTo>
                  <a:cubicBezTo>
                    <a:pt x="32833" y="38933"/>
                    <a:pt x="27799" y="37266"/>
                    <a:pt x="21443" y="37266"/>
                  </a:cubicBezTo>
                  <a:cubicBezTo>
                    <a:pt x="18467" y="37266"/>
                    <a:pt x="15490" y="37600"/>
                    <a:pt x="12513" y="38267"/>
                  </a:cubicBezTo>
                  <a:cubicBezTo>
                    <a:pt x="9573" y="38933"/>
                    <a:pt x="6560" y="39957"/>
                    <a:pt x="3472" y="41362"/>
                  </a:cubicBezTo>
                  <a:lnTo>
                    <a:pt x="3472" y="0"/>
                  </a:ln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1FBC7E64-0826-666D-9D82-935A089F5003}"/>
                </a:ext>
              </a:extLst>
            </p:cNvPr>
            <p:cNvSpPr/>
            <p:nvPr/>
          </p:nvSpPr>
          <p:spPr>
            <a:xfrm>
              <a:off x="1243681" y="3007459"/>
              <a:ext cx="56885" cy="85382"/>
            </a:xfrm>
            <a:custGeom>
              <a:avLst/>
              <a:gdLst>
                <a:gd name="connsiteX0" fmla="*/ 28444 w 56885"/>
                <a:gd name="connsiteY0" fmla="*/ 8820 h 85382"/>
                <a:gd name="connsiteX1" fmla="*/ 15490 w 56885"/>
                <a:gd name="connsiteY1" fmla="*/ 17307 h 85382"/>
                <a:gd name="connsiteX2" fmla="*/ 11189 w 56885"/>
                <a:gd name="connsiteY2" fmla="*/ 42720 h 85382"/>
                <a:gd name="connsiteX3" fmla="*/ 15490 w 56885"/>
                <a:gd name="connsiteY3" fmla="*/ 68130 h 85382"/>
                <a:gd name="connsiteX4" fmla="*/ 28444 w 56885"/>
                <a:gd name="connsiteY4" fmla="*/ 76564 h 85382"/>
                <a:gd name="connsiteX5" fmla="*/ 41396 w 56885"/>
                <a:gd name="connsiteY5" fmla="*/ 68130 h 85382"/>
                <a:gd name="connsiteX6" fmla="*/ 45751 w 56885"/>
                <a:gd name="connsiteY6" fmla="*/ 42720 h 85382"/>
                <a:gd name="connsiteX7" fmla="*/ 41396 w 56885"/>
                <a:gd name="connsiteY7" fmla="*/ 17307 h 85382"/>
                <a:gd name="connsiteX8" fmla="*/ 28444 w 56885"/>
                <a:gd name="connsiteY8" fmla="*/ 8820 h 85382"/>
                <a:gd name="connsiteX9" fmla="*/ 28444 w 56885"/>
                <a:gd name="connsiteY9" fmla="*/ 0 h 85382"/>
                <a:gd name="connsiteX10" fmla="*/ 49554 w 56885"/>
                <a:gd name="connsiteY10" fmla="*/ 10968 h 85382"/>
                <a:gd name="connsiteX11" fmla="*/ 56886 w 56885"/>
                <a:gd name="connsiteY11" fmla="*/ 42720 h 85382"/>
                <a:gd name="connsiteX12" fmla="*/ 49554 w 56885"/>
                <a:gd name="connsiteY12" fmla="*/ 74469 h 85382"/>
                <a:gd name="connsiteX13" fmla="*/ 28444 w 56885"/>
                <a:gd name="connsiteY13" fmla="*/ 85382 h 85382"/>
                <a:gd name="connsiteX14" fmla="*/ 7277 w 56885"/>
                <a:gd name="connsiteY14" fmla="*/ 74469 h 85382"/>
                <a:gd name="connsiteX15" fmla="*/ 0 w 56885"/>
                <a:gd name="connsiteY15" fmla="*/ 42720 h 85382"/>
                <a:gd name="connsiteX16" fmla="*/ 7277 w 56885"/>
                <a:gd name="connsiteY16" fmla="*/ 10968 h 85382"/>
                <a:gd name="connsiteX17" fmla="*/ 28444 w 56885"/>
                <a:gd name="connsiteY17" fmla="*/ 0 h 85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6885" h="85382">
                  <a:moveTo>
                    <a:pt x="28444" y="8820"/>
                  </a:moveTo>
                  <a:cubicBezTo>
                    <a:pt x="22710" y="8820"/>
                    <a:pt x="18393" y="11649"/>
                    <a:pt x="15490" y="17307"/>
                  </a:cubicBezTo>
                  <a:cubicBezTo>
                    <a:pt x="12623" y="22929"/>
                    <a:pt x="11189" y="31402"/>
                    <a:pt x="11189" y="42720"/>
                  </a:cubicBezTo>
                  <a:cubicBezTo>
                    <a:pt x="11189" y="54000"/>
                    <a:pt x="12623" y="62470"/>
                    <a:pt x="15490" y="68130"/>
                  </a:cubicBezTo>
                  <a:cubicBezTo>
                    <a:pt x="18393" y="73752"/>
                    <a:pt x="22710" y="76564"/>
                    <a:pt x="28444" y="76564"/>
                  </a:cubicBezTo>
                  <a:cubicBezTo>
                    <a:pt x="34214" y="76564"/>
                    <a:pt x="38531" y="73752"/>
                    <a:pt x="41396" y="68130"/>
                  </a:cubicBezTo>
                  <a:cubicBezTo>
                    <a:pt x="44298" y="62470"/>
                    <a:pt x="45751" y="54000"/>
                    <a:pt x="45751" y="42720"/>
                  </a:cubicBezTo>
                  <a:cubicBezTo>
                    <a:pt x="45751" y="31402"/>
                    <a:pt x="44298" y="22929"/>
                    <a:pt x="41396" y="17307"/>
                  </a:cubicBezTo>
                  <a:cubicBezTo>
                    <a:pt x="38531" y="11649"/>
                    <a:pt x="34214" y="8820"/>
                    <a:pt x="28444" y="8820"/>
                  </a:cubicBezTo>
                  <a:moveTo>
                    <a:pt x="28444" y="0"/>
                  </a:moveTo>
                  <a:cubicBezTo>
                    <a:pt x="37667" y="0"/>
                    <a:pt x="44703" y="3655"/>
                    <a:pt x="49554" y="10968"/>
                  </a:cubicBezTo>
                  <a:cubicBezTo>
                    <a:pt x="54443" y="18245"/>
                    <a:pt x="56886" y="28830"/>
                    <a:pt x="56886" y="42720"/>
                  </a:cubicBezTo>
                  <a:cubicBezTo>
                    <a:pt x="56886" y="56571"/>
                    <a:pt x="54443" y="67156"/>
                    <a:pt x="49554" y="74469"/>
                  </a:cubicBezTo>
                  <a:cubicBezTo>
                    <a:pt x="44703" y="81744"/>
                    <a:pt x="37667" y="85382"/>
                    <a:pt x="28444" y="85382"/>
                  </a:cubicBezTo>
                  <a:cubicBezTo>
                    <a:pt x="19219" y="85382"/>
                    <a:pt x="12163" y="81744"/>
                    <a:pt x="7277" y="74469"/>
                  </a:cubicBezTo>
                  <a:cubicBezTo>
                    <a:pt x="2426" y="67156"/>
                    <a:pt x="0" y="56571"/>
                    <a:pt x="0" y="42720"/>
                  </a:cubicBezTo>
                  <a:cubicBezTo>
                    <a:pt x="0" y="28830"/>
                    <a:pt x="2426" y="18245"/>
                    <a:pt x="7277" y="10968"/>
                  </a:cubicBezTo>
                  <a:cubicBezTo>
                    <a:pt x="12163" y="3655"/>
                    <a:pt x="19219" y="0"/>
                    <a:pt x="28444" y="0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B49A1694-A978-9B0A-1F66-D2D6DE05D396}"/>
                </a:ext>
              </a:extLst>
            </p:cNvPr>
            <p:cNvSpPr/>
            <p:nvPr/>
          </p:nvSpPr>
          <p:spPr>
            <a:xfrm>
              <a:off x="1320134" y="3077241"/>
              <a:ext cx="11632" cy="14001"/>
            </a:xfrm>
            <a:custGeom>
              <a:avLst/>
              <a:gdLst>
                <a:gd name="connsiteX0" fmla="*/ 0 w 11632"/>
                <a:gd name="connsiteY0" fmla="*/ 0 h 14001"/>
                <a:gd name="connsiteX1" fmla="*/ 11632 w 11632"/>
                <a:gd name="connsiteY1" fmla="*/ 0 h 14001"/>
                <a:gd name="connsiteX2" fmla="*/ 11632 w 11632"/>
                <a:gd name="connsiteY2" fmla="*/ 14002 h 14001"/>
                <a:gd name="connsiteX3" fmla="*/ 0 w 11632"/>
                <a:gd name="connsiteY3" fmla="*/ 14002 h 14001"/>
                <a:gd name="connsiteX4" fmla="*/ 0 w 11632"/>
                <a:gd name="connsiteY4" fmla="*/ 0 h 14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32" h="14001">
                  <a:moveTo>
                    <a:pt x="0" y="0"/>
                  </a:moveTo>
                  <a:lnTo>
                    <a:pt x="11632" y="0"/>
                  </a:lnTo>
                  <a:lnTo>
                    <a:pt x="11632" y="14002"/>
                  </a:lnTo>
                  <a:lnTo>
                    <a:pt x="0" y="140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FC84D174-7BD6-88EA-6FA6-5B826CBA5EEE}"/>
                </a:ext>
              </a:extLst>
            </p:cNvPr>
            <p:cNvSpPr/>
            <p:nvPr/>
          </p:nvSpPr>
          <p:spPr>
            <a:xfrm>
              <a:off x="1352657" y="3008947"/>
              <a:ext cx="53247" cy="83893"/>
            </a:xfrm>
            <a:custGeom>
              <a:avLst/>
              <a:gdLst>
                <a:gd name="connsiteX0" fmla="*/ 3472 w 53247"/>
                <a:gd name="connsiteY0" fmla="*/ 0 h 83893"/>
                <a:gd name="connsiteX1" fmla="*/ 47184 w 53247"/>
                <a:gd name="connsiteY1" fmla="*/ 0 h 83893"/>
                <a:gd name="connsiteX2" fmla="*/ 47184 w 53247"/>
                <a:gd name="connsiteY2" fmla="*/ 9370 h 83893"/>
                <a:gd name="connsiteX3" fmla="*/ 13671 w 53247"/>
                <a:gd name="connsiteY3" fmla="*/ 9370 h 83893"/>
                <a:gd name="connsiteX4" fmla="*/ 13671 w 53247"/>
                <a:gd name="connsiteY4" fmla="*/ 29544 h 83893"/>
                <a:gd name="connsiteX5" fmla="*/ 18521 w 53247"/>
                <a:gd name="connsiteY5" fmla="*/ 28332 h 83893"/>
                <a:gd name="connsiteX6" fmla="*/ 23372 w 53247"/>
                <a:gd name="connsiteY6" fmla="*/ 27892 h 83893"/>
                <a:gd name="connsiteX7" fmla="*/ 45199 w 53247"/>
                <a:gd name="connsiteY7" fmla="*/ 35442 h 83893"/>
                <a:gd name="connsiteX8" fmla="*/ 53247 w 53247"/>
                <a:gd name="connsiteY8" fmla="*/ 55893 h 83893"/>
                <a:gd name="connsiteX9" fmla="*/ 44979 w 53247"/>
                <a:gd name="connsiteY9" fmla="*/ 76564 h 83893"/>
                <a:gd name="connsiteX10" fmla="*/ 21662 w 53247"/>
                <a:gd name="connsiteY10" fmla="*/ 83894 h 83893"/>
                <a:gd name="connsiteX11" fmla="*/ 11080 w 53247"/>
                <a:gd name="connsiteY11" fmla="*/ 83013 h 83893"/>
                <a:gd name="connsiteX12" fmla="*/ 0 w 53247"/>
                <a:gd name="connsiteY12" fmla="*/ 80367 h 83893"/>
                <a:gd name="connsiteX13" fmla="*/ 0 w 53247"/>
                <a:gd name="connsiteY13" fmla="*/ 69178 h 83893"/>
                <a:gd name="connsiteX14" fmla="*/ 10251 w 53247"/>
                <a:gd name="connsiteY14" fmla="*/ 73202 h 83893"/>
                <a:gd name="connsiteX15" fmla="*/ 21441 w 53247"/>
                <a:gd name="connsiteY15" fmla="*/ 74524 h 83893"/>
                <a:gd name="connsiteX16" fmla="*/ 36545 w 53247"/>
                <a:gd name="connsiteY16" fmla="*/ 69509 h 83893"/>
                <a:gd name="connsiteX17" fmla="*/ 42112 w 53247"/>
                <a:gd name="connsiteY17" fmla="*/ 55893 h 83893"/>
                <a:gd name="connsiteX18" fmla="*/ 36545 w 53247"/>
                <a:gd name="connsiteY18" fmla="*/ 42279 h 83893"/>
                <a:gd name="connsiteX19" fmla="*/ 21441 w 53247"/>
                <a:gd name="connsiteY19" fmla="*/ 37262 h 83893"/>
                <a:gd name="connsiteX20" fmla="*/ 12511 w 53247"/>
                <a:gd name="connsiteY20" fmla="*/ 38255 h 83893"/>
                <a:gd name="connsiteX21" fmla="*/ 3472 w 53247"/>
                <a:gd name="connsiteY21" fmla="*/ 41341 h 83893"/>
                <a:gd name="connsiteX22" fmla="*/ 3472 w 53247"/>
                <a:gd name="connsiteY22" fmla="*/ 0 h 8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3247" h="83893">
                  <a:moveTo>
                    <a:pt x="3472" y="0"/>
                  </a:moveTo>
                  <a:lnTo>
                    <a:pt x="47184" y="0"/>
                  </a:lnTo>
                  <a:lnTo>
                    <a:pt x="47184" y="9370"/>
                  </a:lnTo>
                  <a:lnTo>
                    <a:pt x="13671" y="9370"/>
                  </a:lnTo>
                  <a:lnTo>
                    <a:pt x="13671" y="29544"/>
                  </a:lnTo>
                  <a:cubicBezTo>
                    <a:pt x="15288" y="28994"/>
                    <a:pt x="16904" y="28589"/>
                    <a:pt x="18521" y="28332"/>
                  </a:cubicBezTo>
                  <a:cubicBezTo>
                    <a:pt x="20138" y="28039"/>
                    <a:pt x="21755" y="27892"/>
                    <a:pt x="23372" y="27892"/>
                  </a:cubicBezTo>
                  <a:cubicBezTo>
                    <a:pt x="32559" y="27892"/>
                    <a:pt x="39834" y="30409"/>
                    <a:pt x="45199" y="35442"/>
                  </a:cubicBezTo>
                  <a:cubicBezTo>
                    <a:pt x="50563" y="40476"/>
                    <a:pt x="53247" y="47294"/>
                    <a:pt x="53247" y="55893"/>
                  </a:cubicBezTo>
                  <a:cubicBezTo>
                    <a:pt x="53247" y="64749"/>
                    <a:pt x="50492" y="71640"/>
                    <a:pt x="44979" y="76564"/>
                  </a:cubicBezTo>
                  <a:cubicBezTo>
                    <a:pt x="39467" y="81451"/>
                    <a:pt x="31694" y="83894"/>
                    <a:pt x="21662" y="83894"/>
                  </a:cubicBezTo>
                  <a:cubicBezTo>
                    <a:pt x="18207" y="83894"/>
                    <a:pt x="14680" y="83601"/>
                    <a:pt x="11080" y="83013"/>
                  </a:cubicBezTo>
                  <a:cubicBezTo>
                    <a:pt x="7515" y="82425"/>
                    <a:pt x="3822" y="81544"/>
                    <a:pt x="0" y="80367"/>
                  </a:cubicBezTo>
                  <a:lnTo>
                    <a:pt x="0" y="69178"/>
                  </a:lnTo>
                  <a:cubicBezTo>
                    <a:pt x="3308" y="70978"/>
                    <a:pt x="6725" y="72319"/>
                    <a:pt x="10251" y="73202"/>
                  </a:cubicBezTo>
                  <a:cubicBezTo>
                    <a:pt x="13780" y="74083"/>
                    <a:pt x="17509" y="74524"/>
                    <a:pt x="21441" y="74524"/>
                  </a:cubicBezTo>
                  <a:cubicBezTo>
                    <a:pt x="27799" y="74524"/>
                    <a:pt x="32833" y="72852"/>
                    <a:pt x="36545" y="69509"/>
                  </a:cubicBezTo>
                  <a:cubicBezTo>
                    <a:pt x="40257" y="66163"/>
                    <a:pt x="42112" y="61624"/>
                    <a:pt x="42112" y="55893"/>
                  </a:cubicBezTo>
                  <a:cubicBezTo>
                    <a:pt x="42112" y="50161"/>
                    <a:pt x="40257" y="45622"/>
                    <a:pt x="36545" y="42279"/>
                  </a:cubicBezTo>
                  <a:cubicBezTo>
                    <a:pt x="32833" y="38933"/>
                    <a:pt x="27799" y="37262"/>
                    <a:pt x="21441" y="37262"/>
                  </a:cubicBezTo>
                  <a:cubicBezTo>
                    <a:pt x="18464" y="37262"/>
                    <a:pt x="15488" y="37593"/>
                    <a:pt x="12511" y="38255"/>
                  </a:cubicBezTo>
                  <a:cubicBezTo>
                    <a:pt x="9573" y="38914"/>
                    <a:pt x="6560" y="39943"/>
                    <a:pt x="3472" y="41341"/>
                  </a:cubicBezTo>
                  <a:lnTo>
                    <a:pt x="3472" y="0"/>
                  </a:ln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AC70284A-CEA9-616E-6ADA-22711E9E1A03}"/>
                </a:ext>
              </a:extLst>
            </p:cNvPr>
            <p:cNvSpPr/>
            <p:nvPr/>
          </p:nvSpPr>
          <p:spPr>
            <a:xfrm>
              <a:off x="1423211" y="3007459"/>
              <a:ext cx="56885" cy="85382"/>
            </a:xfrm>
            <a:custGeom>
              <a:avLst/>
              <a:gdLst>
                <a:gd name="connsiteX0" fmla="*/ 28444 w 56885"/>
                <a:gd name="connsiteY0" fmla="*/ 8820 h 85382"/>
                <a:gd name="connsiteX1" fmla="*/ 15490 w 56885"/>
                <a:gd name="connsiteY1" fmla="*/ 17307 h 85382"/>
                <a:gd name="connsiteX2" fmla="*/ 11190 w 56885"/>
                <a:gd name="connsiteY2" fmla="*/ 42720 h 85382"/>
                <a:gd name="connsiteX3" fmla="*/ 15490 w 56885"/>
                <a:gd name="connsiteY3" fmla="*/ 68130 h 85382"/>
                <a:gd name="connsiteX4" fmla="*/ 28444 w 56885"/>
                <a:gd name="connsiteY4" fmla="*/ 76564 h 85382"/>
                <a:gd name="connsiteX5" fmla="*/ 41396 w 56885"/>
                <a:gd name="connsiteY5" fmla="*/ 68130 h 85382"/>
                <a:gd name="connsiteX6" fmla="*/ 45751 w 56885"/>
                <a:gd name="connsiteY6" fmla="*/ 42720 h 85382"/>
                <a:gd name="connsiteX7" fmla="*/ 41396 w 56885"/>
                <a:gd name="connsiteY7" fmla="*/ 17307 h 85382"/>
                <a:gd name="connsiteX8" fmla="*/ 28444 w 56885"/>
                <a:gd name="connsiteY8" fmla="*/ 8820 h 85382"/>
                <a:gd name="connsiteX9" fmla="*/ 28444 w 56885"/>
                <a:gd name="connsiteY9" fmla="*/ 0 h 85382"/>
                <a:gd name="connsiteX10" fmla="*/ 49554 w 56885"/>
                <a:gd name="connsiteY10" fmla="*/ 10968 h 85382"/>
                <a:gd name="connsiteX11" fmla="*/ 56886 w 56885"/>
                <a:gd name="connsiteY11" fmla="*/ 42720 h 85382"/>
                <a:gd name="connsiteX12" fmla="*/ 49554 w 56885"/>
                <a:gd name="connsiteY12" fmla="*/ 74469 h 85382"/>
                <a:gd name="connsiteX13" fmla="*/ 28444 w 56885"/>
                <a:gd name="connsiteY13" fmla="*/ 85382 h 85382"/>
                <a:gd name="connsiteX14" fmla="*/ 7277 w 56885"/>
                <a:gd name="connsiteY14" fmla="*/ 74469 h 85382"/>
                <a:gd name="connsiteX15" fmla="*/ 0 w 56885"/>
                <a:gd name="connsiteY15" fmla="*/ 42720 h 85382"/>
                <a:gd name="connsiteX16" fmla="*/ 7277 w 56885"/>
                <a:gd name="connsiteY16" fmla="*/ 10968 h 85382"/>
                <a:gd name="connsiteX17" fmla="*/ 28444 w 56885"/>
                <a:gd name="connsiteY17" fmla="*/ 0 h 85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6885" h="85382">
                  <a:moveTo>
                    <a:pt x="28444" y="8820"/>
                  </a:moveTo>
                  <a:cubicBezTo>
                    <a:pt x="22712" y="8820"/>
                    <a:pt x="18393" y="11649"/>
                    <a:pt x="15490" y="17307"/>
                  </a:cubicBezTo>
                  <a:cubicBezTo>
                    <a:pt x="12623" y="22929"/>
                    <a:pt x="11190" y="31402"/>
                    <a:pt x="11190" y="42720"/>
                  </a:cubicBezTo>
                  <a:cubicBezTo>
                    <a:pt x="11190" y="54000"/>
                    <a:pt x="12623" y="62470"/>
                    <a:pt x="15490" y="68130"/>
                  </a:cubicBezTo>
                  <a:cubicBezTo>
                    <a:pt x="18393" y="73752"/>
                    <a:pt x="22712" y="76564"/>
                    <a:pt x="28444" y="76564"/>
                  </a:cubicBezTo>
                  <a:cubicBezTo>
                    <a:pt x="34214" y="76564"/>
                    <a:pt x="38531" y="73752"/>
                    <a:pt x="41396" y="68130"/>
                  </a:cubicBezTo>
                  <a:cubicBezTo>
                    <a:pt x="44298" y="62470"/>
                    <a:pt x="45751" y="54000"/>
                    <a:pt x="45751" y="42720"/>
                  </a:cubicBezTo>
                  <a:cubicBezTo>
                    <a:pt x="45751" y="31402"/>
                    <a:pt x="44298" y="22929"/>
                    <a:pt x="41396" y="17307"/>
                  </a:cubicBezTo>
                  <a:cubicBezTo>
                    <a:pt x="38531" y="11649"/>
                    <a:pt x="34214" y="8820"/>
                    <a:pt x="28444" y="8820"/>
                  </a:cubicBezTo>
                  <a:moveTo>
                    <a:pt x="28444" y="0"/>
                  </a:moveTo>
                  <a:cubicBezTo>
                    <a:pt x="37667" y="0"/>
                    <a:pt x="44703" y="3655"/>
                    <a:pt x="49554" y="10968"/>
                  </a:cubicBezTo>
                  <a:cubicBezTo>
                    <a:pt x="54443" y="18245"/>
                    <a:pt x="56886" y="28830"/>
                    <a:pt x="56886" y="42720"/>
                  </a:cubicBezTo>
                  <a:cubicBezTo>
                    <a:pt x="56886" y="56571"/>
                    <a:pt x="54443" y="67156"/>
                    <a:pt x="49554" y="74469"/>
                  </a:cubicBezTo>
                  <a:cubicBezTo>
                    <a:pt x="44703" y="81744"/>
                    <a:pt x="37667" y="85382"/>
                    <a:pt x="28444" y="85382"/>
                  </a:cubicBezTo>
                  <a:cubicBezTo>
                    <a:pt x="19219" y="85382"/>
                    <a:pt x="12163" y="81744"/>
                    <a:pt x="7277" y="74469"/>
                  </a:cubicBezTo>
                  <a:cubicBezTo>
                    <a:pt x="2426" y="67156"/>
                    <a:pt x="0" y="56571"/>
                    <a:pt x="0" y="42720"/>
                  </a:cubicBezTo>
                  <a:cubicBezTo>
                    <a:pt x="0" y="28830"/>
                    <a:pt x="2426" y="18245"/>
                    <a:pt x="7277" y="10968"/>
                  </a:cubicBezTo>
                  <a:cubicBezTo>
                    <a:pt x="12163" y="3655"/>
                    <a:pt x="19219" y="0"/>
                    <a:pt x="28444" y="0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A3B4F220-07B2-517D-10F3-0E9872D7058A}"/>
                </a:ext>
              </a:extLst>
            </p:cNvPr>
            <p:cNvSpPr/>
            <p:nvPr/>
          </p:nvSpPr>
          <p:spPr>
            <a:xfrm>
              <a:off x="1246053" y="2205878"/>
              <a:ext cx="56883" cy="85382"/>
            </a:xfrm>
            <a:custGeom>
              <a:avLst/>
              <a:gdLst>
                <a:gd name="connsiteX0" fmla="*/ 28442 w 56883"/>
                <a:gd name="connsiteY0" fmla="*/ 8818 h 85382"/>
                <a:gd name="connsiteX1" fmla="*/ 15488 w 56883"/>
                <a:gd name="connsiteY1" fmla="*/ 17307 h 85382"/>
                <a:gd name="connsiteX2" fmla="*/ 11190 w 56883"/>
                <a:gd name="connsiteY2" fmla="*/ 42717 h 85382"/>
                <a:gd name="connsiteX3" fmla="*/ 15488 w 56883"/>
                <a:gd name="connsiteY3" fmla="*/ 68130 h 85382"/>
                <a:gd name="connsiteX4" fmla="*/ 28442 w 56883"/>
                <a:gd name="connsiteY4" fmla="*/ 76562 h 85382"/>
                <a:gd name="connsiteX5" fmla="*/ 41396 w 56883"/>
                <a:gd name="connsiteY5" fmla="*/ 68130 h 85382"/>
                <a:gd name="connsiteX6" fmla="*/ 45749 w 56883"/>
                <a:gd name="connsiteY6" fmla="*/ 42717 h 85382"/>
                <a:gd name="connsiteX7" fmla="*/ 41396 w 56883"/>
                <a:gd name="connsiteY7" fmla="*/ 17307 h 85382"/>
                <a:gd name="connsiteX8" fmla="*/ 28442 w 56883"/>
                <a:gd name="connsiteY8" fmla="*/ 8818 h 85382"/>
                <a:gd name="connsiteX9" fmla="*/ 28442 w 56883"/>
                <a:gd name="connsiteY9" fmla="*/ 0 h 85382"/>
                <a:gd name="connsiteX10" fmla="*/ 49554 w 56883"/>
                <a:gd name="connsiteY10" fmla="*/ 10968 h 85382"/>
                <a:gd name="connsiteX11" fmla="*/ 56883 w 56883"/>
                <a:gd name="connsiteY11" fmla="*/ 42717 h 85382"/>
                <a:gd name="connsiteX12" fmla="*/ 49554 w 56883"/>
                <a:gd name="connsiteY12" fmla="*/ 74469 h 85382"/>
                <a:gd name="connsiteX13" fmla="*/ 28442 w 56883"/>
                <a:gd name="connsiteY13" fmla="*/ 85382 h 85382"/>
                <a:gd name="connsiteX14" fmla="*/ 7275 w 56883"/>
                <a:gd name="connsiteY14" fmla="*/ 74469 h 85382"/>
                <a:gd name="connsiteX15" fmla="*/ 0 w 56883"/>
                <a:gd name="connsiteY15" fmla="*/ 42717 h 85382"/>
                <a:gd name="connsiteX16" fmla="*/ 7275 w 56883"/>
                <a:gd name="connsiteY16" fmla="*/ 10968 h 85382"/>
                <a:gd name="connsiteX17" fmla="*/ 28442 w 56883"/>
                <a:gd name="connsiteY17" fmla="*/ 0 h 85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6883" h="85382">
                  <a:moveTo>
                    <a:pt x="28442" y="8818"/>
                  </a:moveTo>
                  <a:cubicBezTo>
                    <a:pt x="22710" y="8818"/>
                    <a:pt x="18390" y="11647"/>
                    <a:pt x="15488" y="17307"/>
                  </a:cubicBezTo>
                  <a:cubicBezTo>
                    <a:pt x="12623" y="22929"/>
                    <a:pt x="11190" y="31399"/>
                    <a:pt x="11190" y="42717"/>
                  </a:cubicBezTo>
                  <a:cubicBezTo>
                    <a:pt x="11190" y="54000"/>
                    <a:pt x="12623" y="62470"/>
                    <a:pt x="15488" y="68130"/>
                  </a:cubicBezTo>
                  <a:cubicBezTo>
                    <a:pt x="18390" y="73752"/>
                    <a:pt x="22710" y="76562"/>
                    <a:pt x="28442" y="76562"/>
                  </a:cubicBezTo>
                  <a:cubicBezTo>
                    <a:pt x="34211" y="76562"/>
                    <a:pt x="38529" y="73752"/>
                    <a:pt x="41396" y="68130"/>
                  </a:cubicBezTo>
                  <a:cubicBezTo>
                    <a:pt x="44298" y="62470"/>
                    <a:pt x="45749" y="54000"/>
                    <a:pt x="45749" y="42717"/>
                  </a:cubicBezTo>
                  <a:cubicBezTo>
                    <a:pt x="45749" y="31399"/>
                    <a:pt x="44298" y="22929"/>
                    <a:pt x="41396" y="17307"/>
                  </a:cubicBezTo>
                  <a:cubicBezTo>
                    <a:pt x="38529" y="11647"/>
                    <a:pt x="34211" y="8818"/>
                    <a:pt x="28442" y="8818"/>
                  </a:cubicBezTo>
                  <a:moveTo>
                    <a:pt x="28442" y="0"/>
                  </a:moveTo>
                  <a:cubicBezTo>
                    <a:pt x="37664" y="0"/>
                    <a:pt x="44703" y="3655"/>
                    <a:pt x="49554" y="10968"/>
                  </a:cubicBezTo>
                  <a:cubicBezTo>
                    <a:pt x="54440" y="18243"/>
                    <a:pt x="56883" y="28827"/>
                    <a:pt x="56883" y="42717"/>
                  </a:cubicBezTo>
                  <a:cubicBezTo>
                    <a:pt x="56883" y="56571"/>
                    <a:pt x="54440" y="67156"/>
                    <a:pt x="49554" y="74469"/>
                  </a:cubicBezTo>
                  <a:cubicBezTo>
                    <a:pt x="44703" y="81744"/>
                    <a:pt x="37664" y="85382"/>
                    <a:pt x="28442" y="85382"/>
                  </a:cubicBezTo>
                  <a:cubicBezTo>
                    <a:pt x="19219" y="85382"/>
                    <a:pt x="12163" y="81744"/>
                    <a:pt x="7275" y="74469"/>
                  </a:cubicBezTo>
                  <a:cubicBezTo>
                    <a:pt x="2424" y="67156"/>
                    <a:pt x="0" y="56571"/>
                    <a:pt x="0" y="42717"/>
                  </a:cubicBezTo>
                  <a:cubicBezTo>
                    <a:pt x="0" y="28827"/>
                    <a:pt x="2424" y="18243"/>
                    <a:pt x="7275" y="10968"/>
                  </a:cubicBezTo>
                  <a:cubicBezTo>
                    <a:pt x="12163" y="3655"/>
                    <a:pt x="19219" y="0"/>
                    <a:pt x="28442" y="0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6AF79916-4A79-3ECB-66B2-BFD519F1C5B8}"/>
                </a:ext>
              </a:extLst>
            </p:cNvPr>
            <p:cNvSpPr/>
            <p:nvPr/>
          </p:nvSpPr>
          <p:spPr>
            <a:xfrm>
              <a:off x="1322505" y="2275660"/>
              <a:ext cx="11630" cy="14001"/>
            </a:xfrm>
            <a:custGeom>
              <a:avLst/>
              <a:gdLst>
                <a:gd name="connsiteX0" fmla="*/ 0 w 11630"/>
                <a:gd name="connsiteY0" fmla="*/ 0 h 14001"/>
                <a:gd name="connsiteX1" fmla="*/ 11630 w 11630"/>
                <a:gd name="connsiteY1" fmla="*/ 0 h 14001"/>
                <a:gd name="connsiteX2" fmla="*/ 11630 w 11630"/>
                <a:gd name="connsiteY2" fmla="*/ 14002 h 14001"/>
                <a:gd name="connsiteX3" fmla="*/ 0 w 11630"/>
                <a:gd name="connsiteY3" fmla="*/ 14002 h 14001"/>
                <a:gd name="connsiteX4" fmla="*/ 0 w 11630"/>
                <a:gd name="connsiteY4" fmla="*/ 0 h 14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30" h="14001">
                  <a:moveTo>
                    <a:pt x="0" y="0"/>
                  </a:moveTo>
                  <a:lnTo>
                    <a:pt x="11630" y="0"/>
                  </a:lnTo>
                  <a:lnTo>
                    <a:pt x="11630" y="14002"/>
                  </a:lnTo>
                  <a:lnTo>
                    <a:pt x="0" y="140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D1E77369-CB65-E756-F31B-5D38CB9E1110}"/>
                </a:ext>
              </a:extLst>
            </p:cNvPr>
            <p:cNvSpPr/>
            <p:nvPr/>
          </p:nvSpPr>
          <p:spPr>
            <a:xfrm>
              <a:off x="1355578" y="2207366"/>
              <a:ext cx="52916" cy="82295"/>
            </a:xfrm>
            <a:custGeom>
              <a:avLst/>
              <a:gdLst>
                <a:gd name="connsiteX0" fmla="*/ 0 w 52916"/>
                <a:gd name="connsiteY0" fmla="*/ 0 h 82295"/>
                <a:gd name="connsiteX1" fmla="*/ 52916 w 52916"/>
                <a:gd name="connsiteY1" fmla="*/ 0 h 82295"/>
                <a:gd name="connsiteX2" fmla="*/ 52916 w 52916"/>
                <a:gd name="connsiteY2" fmla="*/ 4739 h 82295"/>
                <a:gd name="connsiteX3" fmla="*/ 23041 w 52916"/>
                <a:gd name="connsiteY3" fmla="*/ 82296 h 82295"/>
                <a:gd name="connsiteX4" fmla="*/ 11409 w 52916"/>
                <a:gd name="connsiteY4" fmla="*/ 82296 h 82295"/>
                <a:gd name="connsiteX5" fmla="*/ 39522 w 52916"/>
                <a:gd name="connsiteY5" fmla="*/ 9370 h 82295"/>
                <a:gd name="connsiteX6" fmla="*/ 0 w 52916"/>
                <a:gd name="connsiteY6" fmla="*/ 9370 h 82295"/>
                <a:gd name="connsiteX7" fmla="*/ 0 w 52916"/>
                <a:gd name="connsiteY7" fmla="*/ 0 h 82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916" h="82295">
                  <a:moveTo>
                    <a:pt x="0" y="0"/>
                  </a:moveTo>
                  <a:lnTo>
                    <a:pt x="52916" y="0"/>
                  </a:lnTo>
                  <a:lnTo>
                    <a:pt x="52916" y="4739"/>
                  </a:lnTo>
                  <a:lnTo>
                    <a:pt x="23041" y="82296"/>
                  </a:lnTo>
                  <a:lnTo>
                    <a:pt x="11409" y="82296"/>
                  </a:lnTo>
                  <a:lnTo>
                    <a:pt x="39522" y="9370"/>
                  </a:lnTo>
                  <a:lnTo>
                    <a:pt x="0" y="93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23655ED3-F10A-5CA7-3E2A-9BEC281A7A97}"/>
                </a:ext>
              </a:extLst>
            </p:cNvPr>
            <p:cNvSpPr/>
            <p:nvPr/>
          </p:nvSpPr>
          <p:spPr>
            <a:xfrm>
              <a:off x="1426849" y="2207366"/>
              <a:ext cx="53247" cy="83893"/>
            </a:xfrm>
            <a:custGeom>
              <a:avLst/>
              <a:gdLst>
                <a:gd name="connsiteX0" fmla="*/ 3472 w 53247"/>
                <a:gd name="connsiteY0" fmla="*/ 0 h 83893"/>
                <a:gd name="connsiteX1" fmla="*/ 47184 w 53247"/>
                <a:gd name="connsiteY1" fmla="*/ 0 h 83893"/>
                <a:gd name="connsiteX2" fmla="*/ 47184 w 53247"/>
                <a:gd name="connsiteY2" fmla="*/ 9370 h 83893"/>
                <a:gd name="connsiteX3" fmla="*/ 13671 w 53247"/>
                <a:gd name="connsiteY3" fmla="*/ 9370 h 83893"/>
                <a:gd name="connsiteX4" fmla="*/ 13671 w 53247"/>
                <a:gd name="connsiteY4" fmla="*/ 29544 h 83893"/>
                <a:gd name="connsiteX5" fmla="*/ 18521 w 53247"/>
                <a:gd name="connsiteY5" fmla="*/ 28332 h 83893"/>
                <a:gd name="connsiteX6" fmla="*/ 23372 w 53247"/>
                <a:gd name="connsiteY6" fmla="*/ 27892 h 83893"/>
                <a:gd name="connsiteX7" fmla="*/ 45199 w 53247"/>
                <a:gd name="connsiteY7" fmla="*/ 35443 h 83893"/>
                <a:gd name="connsiteX8" fmla="*/ 53247 w 53247"/>
                <a:gd name="connsiteY8" fmla="*/ 55893 h 83893"/>
                <a:gd name="connsiteX9" fmla="*/ 44979 w 53247"/>
                <a:gd name="connsiteY9" fmla="*/ 76562 h 83893"/>
                <a:gd name="connsiteX10" fmla="*/ 21662 w 53247"/>
                <a:gd name="connsiteY10" fmla="*/ 83894 h 83893"/>
                <a:gd name="connsiteX11" fmla="*/ 11080 w 53247"/>
                <a:gd name="connsiteY11" fmla="*/ 83013 h 83893"/>
                <a:gd name="connsiteX12" fmla="*/ 0 w 53247"/>
                <a:gd name="connsiteY12" fmla="*/ 80367 h 83893"/>
                <a:gd name="connsiteX13" fmla="*/ 0 w 53247"/>
                <a:gd name="connsiteY13" fmla="*/ 69175 h 83893"/>
                <a:gd name="connsiteX14" fmla="*/ 10254 w 53247"/>
                <a:gd name="connsiteY14" fmla="*/ 73200 h 83893"/>
                <a:gd name="connsiteX15" fmla="*/ 21443 w 53247"/>
                <a:gd name="connsiteY15" fmla="*/ 74524 h 83893"/>
                <a:gd name="connsiteX16" fmla="*/ 36545 w 53247"/>
                <a:gd name="connsiteY16" fmla="*/ 69506 h 83893"/>
                <a:gd name="connsiteX17" fmla="*/ 42112 w 53247"/>
                <a:gd name="connsiteY17" fmla="*/ 55893 h 83893"/>
                <a:gd name="connsiteX18" fmla="*/ 36545 w 53247"/>
                <a:gd name="connsiteY18" fmla="*/ 42277 h 83893"/>
                <a:gd name="connsiteX19" fmla="*/ 21443 w 53247"/>
                <a:gd name="connsiteY19" fmla="*/ 37262 h 83893"/>
                <a:gd name="connsiteX20" fmla="*/ 12513 w 53247"/>
                <a:gd name="connsiteY20" fmla="*/ 38252 h 83893"/>
                <a:gd name="connsiteX21" fmla="*/ 3472 w 53247"/>
                <a:gd name="connsiteY21" fmla="*/ 41341 h 83893"/>
                <a:gd name="connsiteX22" fmla="*/ 3472 w 53247"/>
                <a:gd name="connsiteY22" fmla="*/ 0 h 8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3247" h="83893">
                  <a:moveTo>
                    <a:pt x="3472" y="0"/>
                  </a:moveTo>
                  <a:lnTo>
                    <a:pt x="47184" y="0"/>
                  </a:lnTo>
                  <a:lnTo>
                    <a:pt x="47184" y="9370"/>
                  </a:lnTo>
                  <a:lnTo>
                    <a:pt x="13671" y="9370"/>
                  </a:lnTo>
                  <a:lnTo>
                    <a:pt x="13671" y="29544"/>
                  </a:lnTo>
                  <a:cubicBezTo>
                    <a:pt x="15288" y="28994"/>
                    <a:pt x="16904" y="28589"/>
                    <a:pt x="18521" y="28332"/>
                  </a:cubicBezTo>
                  <a:cubicBezTo>
                    <a:pt x="20138" y="28039"/>
                    <a:pt x="21755" y="27892"/>
                    <a:pt x="23372" y="27892"/>
                  </a:cubicBezTo>
                  <a:cubicBezTo>
                    <a:pt x="32559" y="27892"/>
                    <a:pt x="39834" y="30409"/>
                    <a:pt x="45199" y="35443"/>
                  </a:cubicBezTo>
                  <a:cubicBezTo>
                    <a:pt x="50563" y="40477"/>
                    <a:pt x="53247" y="47294"/>
                    <a:pt x="53247" y="55893"/>
                  </a:cubicBezTo>
                  <a:cubicBezTo>
                    <a:pt x="53247" y="64749"/>
                    <a:pt x="50492" y="71638"/>
                    <a:pt x="44979" y="76562"/>
                  </a:cubicBezTo>
                  <a:cubicBezTo>
                    <a:pt x="39467" y="81451"/>
                    <a:pt x="31694" y="83894"/>
                    <a:pt x="21662" y="83894"/>
                  </a:cubicBezTo>
                  <a:cubicBezTo>
                    <a:pt x="18207" y="83894"/>
                    <a:pt x="14680" y="83601"/>
                    <a:pt x="11080" y="83013"/>
                  </a:cubicBezTo>
                  <a:cubicBezTo>
                    <a:pt x="7515" y="82425"/>
                    <a:pt x="3822" y="81541"/>
                    <a:pt x="0" y="80367"/>
                  </a:cubicBezTo>
                  <a:lnTo>
                    <a:pt x="0" y="69175"/>
                  </a:lnTo>
                  <a:cubicBezTo>
                    <a:pt x="3308" y="70978"/>
                    <a:pt x="6725" y="72319"/>
                    <a:pt x="10254" y="73200"/>
                  </a:cubicBezTo>
                  <a:cubicBezTo>
                    <a:pt x="13780" y="74083"/>
                    <a:pt x="17512" y="74524"/>
                    <a:pt x="21443" y="74524"/>
                  </a:cubicBezTo>
                  <a:cubicBezTo>
                    <a:pt x="27799" y="74524"/>
                    <a:pt x="32833" y="72852"/>
                    <a:pt x="36545" y="69506"/>
                  </a:cubicBezTo>
                  <a:cubicBezTo>
                    <a:pt x="40257" y="66163"/>
                    <a:pt x="42112" y="61624"/>
                    <a:pt x="42112" y="55893"/>
                  </a:cubicBezTo>
                  <a:cubicBezTo>
                    <a:pt x="42112" y="50161"/>
                    <a:pt x="40257" y="45622"/>
                    <a:pt x="36545" y="42277"/>
                  </a:cubicBezTo>
                  <a:cubicBezTo>
                    <a:pt x="32833" y="38933"/>
                    <a:pt x="27799" y="37262"/>
                    <a:pt x="21443" y="37262"/>
                  </a:cubicBezTo>
                  <a:cubicBezTo>
                    <a:pt x="18467" y="37262"/>
                    <a:pt x="15490" y="37593"/>
                    <a:pt x="12513" y="38252"/>
                  </a:cubicBezTo>
                  <a:cubicBezTo>
                    <a:pt x="9573" y="38914"/>
                    <a:pt x="6560" y="39943"/>
                    <a:pt x="3472" y="41341"/>
                  </a:cubicBezTo>
                  <a:lnTo>
                    <a:pt x="3472" y="0"/>
                  </a:ln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DF03873D-4938-C8D5-A63D-72C0B389610D}"/>
                </a:ext>
              </a:extLst>
            </p:cNvPr>
            <p:cNvSpPr/>
            <p:nvPr/>
          </p:nvSpPr>
          <p:spPr>
            <a:xfrm>
              <a:off x="1248641" y="1405783"/>
              <a:ext cx="49003" cy="82295"/>
            </a:xfrm>
            <a:custGeom>
              <a:avLst/>
              <a:gdLst>
                <a:gd name="connsiteX0" fmla="*/ 1600 w 49003"/>
                <a:gd name="connsiteY0" fmla="*/ 72926 h 82295"/>
                <a:gd name="connsiteX1" fmla="*/ 19791 w 49003"/>
                <a:gd name="connsiteY1" fmla="*/ 72926 h 82295"/>
                <a:gd name="connsiteX2" fmla="*/ 19791 w 49003"/>
                <a:gd name="connsiteY2" fmla="*/ 10142 h 82295"/>
                <a:gd name="connsiteX3" fmla="*/ 0 w 49003"/>
                <a:gd name="connsiteY3" fmla="*/ 14111 h 82295"/>
                <a:gd name="connsiteX4" fmla="*/ 0 w 49003"/>
                <a:gd name="connsiteY4" fmla="*/ 3969 h 82295"/>
                <a:gd name="connsiteX5" fmla="*/ 19679 w 49003"/>
                <a:gd name="connsiteY5" fmla="*/ 0 h 82295"/>
                <a:gd name="connsiteX6" fmla="*/ 30813 w 49003"/>
                <a:gd name="connsiteY6" fmla="*/ 0 h 82295"/>
                <a:gd name="connsiteX7" fmla="*/ 30813 w 49003"/>
                <a:gd name="connsiteY7" fmla="*/ 72926 h 82295"/>
                <a:gd name="connsiteX8" fmla="*/ 49004 w 49003"/>
                <a:gd name="connsiteY8" fmla="*/ 72926 h 82295"/>
                <a:gd name="connsiteX9" fmla="*/ 49004 w 49003"/>
                <a:gd name="connsiteY9" fmla="*/ 82296 h 82295"/>
                <a:gd name="connsiteX10" fmla="*/ 1600 w 49003"/>
                <a:gd name="connsiteY10" fmla="*/ 82296 h 82295"/>
                <a:gd name="connsiteX11" fmla="*/ 1600 w 49003"/>
                <a:gd name="connsiteY11" fmla="*/ 72926 h 82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9003" h="82295">
                  <a:moveTo>
                    <a:pt x="1600" y="72926"/>
                  </a:moveTo>
                  <a:lnTo>
                    <a:pt x="19791" y="72926"/>
                  </a:lnTo>
                  <a:lnTo>
                    <a:pt x="19791" y="10142"/>
                  </a:lnTo>
                  <a:lnTo>
                    <a:pt x="0" y="14111"/>
                  </a:lnTo>
                  <a:lnTo>
                    <a:pt x="0" y="3969"/>
                  </a:lnTo>
                  <a:lnTo>
                    <a:pt x="19679" y="0"/>
                  </a:lnTo>
                  <a:lnTo>
                    <a:pt x="30813" y="0"/>
                  </a:lnTo>
                  <a:lnTo>
                    <a:pt x="30813" y="72926"/>
                  </a:lnTo>
                  <a:lnTo>
                    <a:pt x="49004" y="72926"/>
                  </a:lnTo>
                  <a:lnTo>
                    <a:pt x="49004" y="82296"/>
                  </a:lnTo>
                  <a:lnTo>
                    <a:pt x="1600" y="82296"/>
                  </a:lnTo>
                  <a:lnTo>
                    <a:pt x="1600" y="72926"/>
                  </a:ln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48AEB302-AC20-513D-5DB5-5F9E752AA2F4}"/>
                </a:ext>
              </a:extLst>
            </p:cNvPr>
            <p:cNvSpPr/>
            <p:nvPr/>
          </p:nvSpPr>
          <p:spPr>
            <a:xfrm>
              <a:off x="1320134" y="1474079"/>
              <a:ext cx="11632" cy="14000"/>
            </a:xfrm>
            <a:custGeom>
              <a:avLst/>
              <a:gdLst>
                <a:gd name="connsiteX0" fmla="*/ 0 w 11632"/>
                <a:gd name="connsiteY0" fmla="*/ 0 h 14000"/>
                <a:gd name="connsiteX1" fmla="*/ 11632 w 11632"/>
                <a:gd name="connsiteY1" fmla="*/ 0 h 14000"/>
                <a:gd name="connsiteX2" fmla="*/ 11632 w 11632"/>
                <a:gd name="connsiteY2" fmla="*/ 14001 h 14000"/>
                <a:gd name="connsiteX3" fmla="*/ 0 w 11632"/>
                <a:gd name="connsiteY3" fmla="*/ 14001 h 14000"/>
                <a:gd name="connsiteX4" fmla="*/ 0 w 11632"/>
                <a:gd name="connsiteY4" fmla="*/ 0 h 1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32" h="14000">
                  <a:moveTo>
                    <a:pt x="0" y="0"/>
                  </a:moveTo>
                  <a:lnTo>
                    <a:pt x="11632" y="0"/>
                  </a:lnTo>
                  <a:lnTo>
                    <a:pt x="11632" y="14001"/>
                  </a:lnTo>
                  <a:lnTo>
                    <a:pt x="0" y="140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E1565D44-263D-B670-4289-28C6C4708D0F}"/>
                </a:ext>
              </a:extLst>
            </p:cNvPr>
            <p:cNvSpPr/>
            <p:nvPr/>
          </p:nvSpPr>
          <p:spPr>
            <a:xfrm>
              <a:off x="1351387" y="1404295"/>
              <a:ext cx="56885" cy="85382"/>
            </a:xfrm>
            <a:custGeom>
              <a:avLst/>
              <a:gdLst>
                <a:gd name="connsiteX0" fmla="*/ 28444 w 56885"/>
                <a:gd name="connsiteY0" fmla="*/ 8819 h 85382"/>
                <a:gd name="connsiteX1" fmla="*/ 15490 w 56885"/>
                <a:gd name="connsiteY1" fmla="*/ 17308 h 85382"/>
                <a:gd name="connsiteX2" fmla="*/ 11190 w 56885"/>
                <a:gd name="connsiteY2" fmla="*/ 42719 h 85382"/>
                <a:gd name="connsiteX3" fmla="*/ 15490 w 56885"/>
                <a:gd name="connsiteY3" fmla="*/ 68130 h 85382"/>
                <a:gd name="connsiteX4" fmla="*/ 28444 w 56885"/>
                <a:gd name="connsiteY4" fmla="*/ 76563 h 85382"/>
                <a:gd name="connsiteX5" fmla="*/ 41398 w 56885"/>
                <a:gd name="connsiteY5" fmla="*/ 68130 h 85382"/>
                <a:gd name="connsiteX6" fmla="*/ 45751 w 56885"/>
                <a:gd name="connsiteY6" fmla="*/ 42719 h 85382"/>
                <a:gd name="connsiteX7" fmla="*/ 41398 w 56885"/>
                <a:gd name="connsiteY7" fmla="*/ 17308 h 85382"/>
                <a:gd name="connsiteX8" fmla="*/ 28444 w 56885"/>
                <a:gd name="connsiteY8" fmla="*/ 8819 h 85382"/>
                <a:gd name="connsiteX9" fmla="*/ 28444 w 56885"/>
                <a:gd name="connsiteY9" fmla="*/ 0 h 85382"/>
                <a:gd name="connsiteX10" fmla="*/ 49554 w 56885"/>
                <a:gd name="connsiteY10" fmla="*/ 10969 h 85382"/>
                <a:gd name="connsiteX11" fmla="*/ 56886 w 56885"/>
                <a:gd name="connsiteY11" fmla="*/ 42719 h 85382"/>
                <a:gd name="connsiteX12" fmla="*/ 49554 w 56885"/>
                <a:gd name="connsiteY12" fmla="*/ 74469 h 85382"/>
                <a:gd name="connsiteX13" fmla="*/ 28444 w 56885"/>
                <a:gd name="connsiteY13" fmla="*/ 85383 h 85382"/>
                <a:gd name="connsiteX14" fmla="*/ 7277 w 56885"/>
                <a:gd name="connsiteY14" fmla="*/ 74469 h 85382"/>
                <a:gd name="connsiteX15" fmla="*/ 0 w 56885"/>
                <a:gd name="connsiteY15" fmla="*/ 42719 h 85382"/>
                <a:gd name="connsiteX16" fmla="*/ 7277 w 56885"/>
                <a:gd name="connsiteY16" fmla="*/ 10969 h 85382"/>
                <a:gd name="connsiteX17" fmla="*/ 28444 w 56885"/>
                <a:gd name="connsiteY17" fmla="*/ 0 h 85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6885" h="85382">
                  <a:moveTo>
                    <a:pt x="28444" y="8819"/>
                  </a:moveTo>
                  <a:cubicBezTo>
                    <a:pt x="22712" y="8819"/>
                    <a:pt x="18393" y="11649"/>
                    <a:pt x="15490" y="17308"/>
                  </a:cubicBezTo>
                  <a:cubicBezTo>
                    <a:pt x="12623" y="22930"/>
                    <a:pt x="11190" y="31401"/>
                    <a:pt x="11190" y="42719"/>
                  </a:cubicBezTo>
                  <a:cubicBezTo>
                    <a:pt x="11190" y="54001"/>
                    <a:pt x="12623" y="62471"/>
                    <a:pt x="15490" y="68130"/>
                  </a:cubicBezTo>
                  <a:cubicBezTo>
                    <a:pt x="18393" y="73752"/>
                    <a:pt x="22712" y="76563"/>
                    <a:pt x="28444" y="76563"/>
                  </a:cubicBezTo>
                  <a:cubicBezTo>
                    <a:pt x="34214" y="76563"/>
                    <a:pt x="38531" y="73752"/>
                    <a:pt x="41398" y="68130"/>
                  </a:cubicBezTo>
                  <a:cubicBezTo>
                    <a:pt x="44301" y="62471"/>
                    <a:pt x="45751" y="54001"/>
                    <a:pt x="45751" y="42719"/>
                  </a:cubicBezTo>
                  <a:cubicBezTo>
                    <a:pt x="45751" y="31401"/>
                    <a:pt x="44301" y="22930"/>
                    <a:pt x="41398" y="17308"/>
                  </a:cubicBezTo>
                  <a:cubicBezTo>
                    <a:pt x="38531" y="11649"/>
                    <a:pt x="34214" y="8819"/>
                    <a:pt x="28444" y="8819"/>
                  </a:cubicBezTo>
                  <a:moveTo>
                    <a:pt x="28444" y="0"/>
                  </a:moveTo>
                  <a:cubicBezTo>
                    <a:pt x="37667" y="0"/>
                    <a:pt x="44703" y="3656"/>
                    <a:pt x="49554" y="10969"/>
                  </a:cubicBezTo>
                  <a:cubicBezTo>
                    <a:pt x="54443" y="18245"/>
                    <a:pt x="56886" y="28829"/>
                    <a:pt x="56886" y="42719"/>
                  </a:cubicBezTo>
                  <a:cubicBezTo>
                    <a:pt x="56886" y="56573"/>
                    <a:pt x="54443" y="67156"/>
                    <a:pt x="49554" y="74469"/>
                  </a:cubicBezTo>
                  <a:cubicBezTo>
                    <a:pt x="44703" y="81745"/>
                    <a:pt x="37667" y="85383"/>
                    <a:pt x="28444" y="85383"/>
                  </a:cubicBezTo>
                  <a:cubicBezTo>
                    <a:pt x="19221" y="85383"/>
                    <a:pt x="12166" y="81745"/>
                    <a:pt x="7277" y="74469"/>
                  </a:cubicBezTo>
                  <a:cubicBezTo>
                    <a:pt x="2426" y="67156"/>
                    <a:pt x="0" y="56573"/>
                    <a:pt x="0" y="42719"/>
                  </a:cubicBezTo>
                  <a:cubicBezTo>
                    <a:pt x="0" y="28829"/>
                    <a:pt x="2426" y="18245"/>
                    <a:pt x="7277" y="10969"/>
                  </a:cubicBezTo>
                  <a:cubicBezTo>
                    <a:pt x="12166" y="3656"/>
                    <a:pt x="19221" y="0"/>
                    <a:pt x="28444" y="0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0B4203C4-1307-9BD7-0128-A908CF46C7BF}"/>
                </a:ext>
              </a:extLst>
            </p:cNvPr>
            <p:cNvSpPr/>
            <p:nvPr/>
          </p:nvSpPr>
          <p:spPr>
            <a:xfrm>
              <a:off x="1423211" y="1404295"/>
              <a:ext cx="56885" cy="85382"/>
            </a:xfrm>
            <a:custGeom>
              <a:avLst/>
              <a:gdLst>
                <a:gd name="connsiteX0" fmla="*/ 28444 w 56885"/>
                <a:gd name="connsiteY0" fmla="*/ 8819 h 85382"/>
                <a:gd name="connsiteX1" fmla="*/ 15490 w 56885"/>
                <a:gd name="connsiteY1" fmla="*/ 17308 h 85382"/>
                <a:gd name="connsiteX2" fmla="*/ 11190 w 56885"/>
                <a:gd name="connsiteY2" fmla="*/ 42719 h 85382"/>
                <a:gd name="connsiteX3" fmla="*/ 15490 w 56885"/>
                <a:gd name="connsiteY3" fmla="*/ 68130 h 85382"/>
                <a:gd name="connsiteX4" fmla="*/ 28444 w 56885"/>
                <a:gd name="connsiteY4" fmla="*/ 76563 h 85382"/>
                <a:gd name="connsiteX5" fmla="*/ 41396 w 56885"/>
                <a:gd name="connsiteY5" fmla="*/ 68130 h 85382"/>
                <a:gd name="connsiteX6" fmla="*/ 45751 w 56885"/>
                <a:gd name="connsiteY6" fmla="*/ 42719 h 85382"/>
                <a:gd name="connsiteX7" fmla="*/ 41396 w 56885"/>
                <a:gd name="connsiteY7" fmla="*/ 17308 h 85382"/>
                <a:gd name="connsiteX8" fmla="*/ 28444 w 56885"/>
                <a:gd name="connsiteY8" fmla="*/ 8819 h 85382"/>
                <a:gd name="connsiteX9" fmla="*/ 28444 w 56885"/>
                <a:gd name="connsiteY9" fmla="*/ 0 h 85382"/>
                <a:gd name="connsiteX10" fmla="*/ 49554 w 56885"/>
                <a:gd name="connsiteY10" fmla="*/ 10969 h 85382"/>
                <a:gd name="connsiteX11" fmla="*/ 56886 w 56885"/>
                <a:gd name="connsiteY11" fmla="*/ 42719 h 85382"/>
                <a:gd name="connsiteX12" fmla="*/ 49554 w 56885"/>
                <a:gd name="connsiteY12" fmla="*/ 74469 h 85382"/>
                <a:gd name="connsiteX13" fmla="*/ 28444 w 56885"/>
                <a:gd name="connsiteY13" fmla="*/ 85383 h 85382"/>
                <a:gd name="connsiteX14" fmla="*/ 7277 w 56885"/>
                <a:gd name="connsiteY14" fmla="*/ 74469 h 85382"/>
                <a:gd name="connsiteX15" fmla="*/ 0 w 56885"/>
                <a:gd name="connsiteY15" fmla="*/ 42719 h 85382"/>
                <a:gd name="connsiteX16" fmla="*/ 7277 w 56885"/>
                <a:gd name="connsiteY16" fmla="*/ 10969 h 85382"/>
                <a:gd name="connsiteX17" fmla="*/ 28444 w 56885"/>
                <a:gd name="connsiteY17" fmla="*/ 0 h 85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6885" h="85382">
                  <a:moveTo>
                    <a:pt x="28444" y="8819"/>
                  </a:moveTo>
                  <a:cubicBezTo>
                    <a:pt x="22712" y="8819"/>
                    <a:pt x="18393" y="11649"/>
                    <a:pt x="15490" y="17308"/>
                  </a:cubicBezTo>
                  <a:cubicBezTo>
                    <a:pt x="12623" y="22930"/>
                    <a:pt x="11190" y="31401"/>
                    <a:pt x="11190" y="42719"/>
                  </a:cubicBezTo>
                  <a:cubicBezTo>
                    <a:pt x="11190" y="54001"/>
                    <a:pt x="12623" y="62471"/>
                    <a:pt x="15490" y="68130"/>
                  </a:cubicBezTo>
                  <a:cubicBezTo>
                    <a:pt x="18393" y="73752"/>
                    <a:pt x="22712" y="76563"/>
                    <a:pt x="28444" y="76563"/>
                  </a:cubicBezTo>
                  <a:cubicBezTo>
                    <a:pt x="34214" y="76563"/>
                    <a:pt x="38531" y="73752"/>
                    <a:pt x="41396" y="68130"/>
                  </a:cubicBezTo>
                  <a:cubicBezTo>
                    <a:pt x="44298" y="62471"/>
                    <a:pt x="45751" y="54001"/>
                    <a:pt x="45751" y="42719"/>
                  </a:cubicBezTo>
                  <a:cubicBezTo>
                    <a:pt x="45751" y="31401"/>
                    <a:pt x="44298" y="22930"/>
                    <a:pt x="41396" y="17308"/>
                  </a:cubicBezTo>
                  <a:cubicBezTo>
                    <a:pt x="38531" y="11649"/>
                    <a:pt x="34214" y="8819"/>
                    <a:pt x="28444" y="8819"/>
                  </a:cubicBezTo>
                  <a:moveTo>
                    <a:pt x="28444" y="0"/>
                  </a:moveTo>
                  <a:cubicBezTo>
                    <a:pt x="37667" y="0"/>
                    <a:pt x="44703" y="3656"/>
                    <a:pt x="49554" y="10969"/>
                  </a:cubicBezTo>
                  <a:cubicBezTo>
                    <a:pt x="54443" y="18245"/>
                    <a:pt x="56886" y="28829"/>
                    <a:pt x="56886" y="42719"/>
                  </a:cubicBezTo>
                  <a:cubicBezTo>
                    <a:pt x="56886" y="56573"/>
                    <a:pt x="54443" y="67156"/>
                    <a:pt x="49554" y="74469"/>
                  </a:cubicBezTo>
                  <a:cubicBezTo>
                    <a:pt x="44703" y="81745"/>
                    <a:pt x="37667" y="85383"/>
                    <a:pt x="28444" y="85383"/>
                  </a:cubicBezTo>
                  <a:cubicBezTo>
                    <a:pt x="19219" y="85383"/>
                    <a:pt x="12163" y="81745"/>
                    <a:pt x="7277" y="74469"/>
                  </a:cubicBezTo>
                  <a:cubicBezTo>
                    <a:pt x="2426" y="67156"/>
                    <a:pt x="0" y="56573"/>
                    <a:pt x="0" y="42719"/>
                  </a:cubicBezTo>
                  <a:cubicBezTo>
                    <a:pt x="0" y="28829"/>
                    <a:pt x="2426" y="18245"/>
                    <a:pt x="7277" y="10969"/>
                  </a:cubicBezTo>
                  <a:cubicBezTo>
                    <a:pt x="12163" y="3656"/>
                    <a:pt x="19219" y="0"/>
                    <a:pt x="28444" y="0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90660435-5A3B-654D-00A3-E3E63BDA2DD7}"/>
                </a:ext>
              </a:extLst>
            </p:cNvPr>
            <p:cNvSpPr/>
            <p:nvPr/>
          </p:nvSpPr>
          <p:spPr>
            <a:xfrm>
              <a:off x="1059558" y="3180561"/>
              <a:ext cx="99850" cy="82057"/>
            </a:xfrm>
            <a:custGeom>
              <a:avLst/>
              <a:gdLst>
                <a:gd name="connsiteX0" fmla="*/ 25078 w 99850"/>
                <a:gd name="connsiteY0" fmla="*/ 0 h 82057"/>
                <a:gd name="connsiteX1" fmla="*/ 47088 w 99850"/>
                <a:gd name="connsiteY1" fmla="*/ 5675 h 82057"/>
                <a:gd name="connsiteX2" fmla="*/ 64573 w 99850"/>
                <a:gd name="connsiteY2" fmla="*/ 20093 h 82057"/>
                <a:gd name="connsiteX3" fmla="*/ 71168 w 99850"/>
                <a:gd name="connsiteY3" fmla="*/ 37886 h 82057"/>
                <a:gd name="connsiteX4" fmla="*/ 68254 w 99850"/>
                <a:gd name="connsiteY4" fmla="*/ 46858 h 82057"/>
                <a:gd name="connsiteX5" fmla="*/ 61045 w 99850"/>
                <a:gd name="connsiteY5" fmla="*/ 52304 h 82057"/>
                <a:gd name="connsiteX6" fmla="*/ 78761 w 99850"/>
                <a:gd name="connsiteY6" fmla="*/ 56905 h 82057"/>
                <a:gd name="connsiteX7" fmla="*/ 92488 w 99850"/>
                <a:gd name="connsiteY7" fmla="*/ 60048 h 82057"/>
                <a:gd name="connsiteX8" fmla="*/ 93485 w 99850"/>
                <a:gd name="connsiteY8" fmla="*/ 59896 h 82057"/>
                <a:gd name="connsiteX9" fmla="*/ 94176 w 99850"/>
                <a:gd name="connsiteY9" fmla="*/ 59053 h 82057"/>
                <a:gd name="connsiteX10" fmla="*/ 94789 w 99850"/>
                <a:gd name="connsiteY10" fmla="*/ 56674 h 82057"/>
                <a:gd name="connsiteX11" fmla="*/ 95019 w 99850"/>
                <a:gd name="connsiteY11" fmla="*/ 52149 h 82057"/>
                <a:gd name="connsiteX12" fmla="*/ 95019 w 99850"/>
                <a:gd name="connsiteY12" fmla="*/ 50156 h 82057"/>
                <a:gd name="connsiteX13" fmla="*/ 95479 w 99850"/>
                <a:gd name="connsiteY13" fmla="*/ 49006 h 82057"/>
                <a:gd name="connsiteX14" fmla="*/ 96706 w 99850"/>
                <a:gd name="connsiteY14" fmla="*/ 48392 h 82057"/>
                <a:gd name="connsiteX15" fmla="*/ 99851 w 99850"/>
                <a:gd name="connsiteY15" fmla="*/ 51230 h 82057"/>
                <a:gd name="connsiteX16" fmla="*/ 99621 w 99850"/>
                <a:gd name="connsiteY16" fmla="*/ 58974 h 82057"/>
                <a:gd name="connsiteX17" fmla="*/ 99391 w 99850"/>
                <a:gd name="connsiteY17" fmla="*/ 66797 h 82057"/>
                <a:gd name="connsiteX18" fmla="*/ 99621 w 99850"/>
                <a:gd name="connsiteY18" fmla="*/ 73469 h 82057"/>
                <a:gd name="connsiteX19" fmla="*/ 99851 w 99850"/>
                <a:gd name="connsiteY19" fmla="*/ 79989 h 82057"/>
                <a:gd name="connsiteX20" fmla="*/ 98010 w 99850"/>
                <a:gd name="connsiteY20" fmla="*/ 82058 h 82057"/>
                <a:gd name="connsiteX21" fmla="*/ 96246 w 99850"/>
                <a:gd name="connsiteY21" fmla="*/ 81753 h 82057"/>
                <a:gd name="connsiteX22" fmla="*/ 95326 w 99850"/>
                <a:gd name="connsiteY22" fmla="*/ 80908 h 82057"/>
                <a:gd name="connsiteX23" fmla="*/ 95019 w 99850"/>
                <a:gd name="connsiteY23" fmla="*/ 79758 h 82057"/>
                <a:gd name="connsiteX24" fmla="*/ 95019 w 99850"/>
                <a:gd name="connsiteY24" fmla="*/ 78379 h 82057"/>
                <a:gd name="connsiteX25" fmla="*/ 94406 w 99850"/>
                <a:gd name="connsiteY25" fmla="*/ 73316 h 82057"/>
                <a:gd name="connsiteX26" fmla="*/ 92718 w 99850"/>
                <a:gd name="connsiteY26" fmla="*/ 71245 h 82057"/>
                <a:gd name="connsiteX27" fmla="*/ 88577 w 99850"/>
                <a:gd name="connsiteY27" fmla="*/ 69942 h 82057"/>
                <a:gd name="connsiteX28" fmla="*/ 18636 w 99850"/>
                <a:gd name="connsiteY28" fmla="*/ 52304 h 82057"/>
                <a:gd name="connsiteX29" fmla="*/ 10660 w 99850"/>
                <a:gd name="connsiteY29" fmla="*/ 51230 h 82057"/>
                <a:gd name="connsiteX30" fmla="*/ 4985 w 99850"/>
                <a:gd name="connsiteY30" fmla="*/ 52533 h 82057"/>
                <a:gd name="connsiteX31" fmla="*/ 3451 w 99850"/>
                <a:gd name="connsiteY31" fmla="*/ 56138 h 82057"/>
                <a:gd name="connsiteX32" fmla="*/ 8206 w 99850"/>
                <a:gd name="connsiteY32" fmla="*/ 62734 h 82057"/>
                <a:gd name="connsiteX33" fmla="*/ 22163 w 99850"/>
                <a:gd name="connsiteY33" fmla="*/ 67566 h 82057"/>
                <a:gd name="connsiteX34" fmla="*/ 25231 w 99850"/>
                <a:gd name="connsiteY34" fmla="*/ 68716 h 82057"/>
                <a:gd name="connsiteX35" fmla="*/ 25768 w 99850"/>
                <a:gd name="connsiteY35" fmla="*/ 70249 h 82057"/>
                <a:gd name="connsiteX36" fmla="*/ 24157 w 99850"/>
                <a:gd name="connsiteY36" fmla="*/ 72166 h 82057"/>
                <a:gd name="connsiteX37" fmla="*/ 21320 w 99850"/>
                <a:gd name="connsiteY37" fmla="*/ 71552 h 82057"/>
                <a:gd name="connsiteX38" fmla="*/ 15108 w 99850"/>
                <a:gd name="connsiteY38" fmla="*/ 69790 h 82057"/>
                <a:gd name="connsiteX39" fmla="*/ 8973 w 99850"/>
                <a:gd name="connsiteY39" fmla="*/ 67258 h 82057"/>
                <a:gd name="connsiteX40" fmla="*/ 6289 w 99850"/>
                <a:gd name="connsiteY40" fmla="*/ 65801 h 82057"/>
                <a:gd name="connsiteX41" fmla="*/ 3528 w 99850"/>
                <a:gd name="connsiteY41" fmla="*/ 63729 h 82057"/>
                <a:gd name="connsiteX42" fmla="*/ 920 w 99850"/>
                <a:gd name="connsiteY42" fmla="*/ 60203 h 82057"/>
                <a:gd name="connsiteX43" fmla="*/ 0 w 99850"/>
                <a:gd name="connsiteY43" fmla="*/ 55600 h 82057"/>
                <a:gd name="connsiteX44" fmla="*/ 2914 w 99850"/>
                <a:gd name="connsiteY44" fmla="*/ 46627 h 82057"/>
                <a:gd name="connsiteX45" fmla="*/ 11734 w 99850"/>
                <a:gd name="connsiteY45" fmla="*/ 41491 h 82057"/>
                <a:gd name="connsiteX46" fmla="*/ 3298 w 99850"/>
                <a:gd name="connsiteY46" fmla="*/ 31749 h 82057"/>
                <a:gd name="connsiteX47" fmla="*/ 0 w 99850"/>
                <a:gd name="connsiteY47" fmla="*/ 20936 h 82057"/>
                <a:gd name="connsiteX48" fmla="*/ 7055 w 99850"/>
                <a:gd name="connsiteY48" fmla="*/ 5982 h 82057"/>
                <a:gd name="connsiteX49" fmla="*/ 25078 w 99850"/>
                <a:gd name="connsiteY49" fmla="*/ 0 h 82057"/>
                <a:gd name="connsiteX50" fmla="*/ 18176 w 99850"/>
                <a:gd name="connsiteY50" fmla="*/ 11351 h 82057"/>
                <a:gd name="connsiteX51" fmla="*/ 7362 w 99850"/>
                <a:gd name="connsiteY51" fmla="*/ 14035 h 82057"/>
                <a:gd name="connsiteX52" fmla="*/ 3451 w 99850"/>
                <a:gd name="connsiteY52" fmla="*/ 21398 h 82057"/>
                <a:gd name="connsiteX53" fmla="*/ 9433 w 99850"/>
                <a:gd name="connsiteY53" fmla="*/ 34128 h 82057"/>
                <a:gd name="connsiteX54" fmla="*/ 20399 w 99850"/>
                <a:gd name="connsiteY54" fmla="*/ 42258 h 82057"/>
                <a:gd name="connsiteX55" fmla="*/ 51152 w 99850"/>
                <a:gd name="connsiteY55" fmla="*/ 50002 h 82057"/>
                <a:gd name="connsiteX56" fmla="*/ 53683 w 99850"/>
                <a:gd name="connsiteY56" fmla="*/ 50463 h 82057"/>
                <a:gd name="connsiteX57" fmla="*/ 55524 w 99850"/>
                <a:gd name="connsiteY57" fmla="*/ 50233 h 82057"/>
                <a:gd name="connsiteX58" fmla="*/ 58975 w 99850"/>
                <a:gd name="connsiteY58" fmla="*/ 49082 h 82057"/>
                <a:gd name="connsiteX59" fmla="*/ 63039 w 99850"/>
                <a:gd name="connsiteY59" fmla="*/ 46934 h 82057"/>
                <a:gd name="connsiteX60" fmla="*/ 66260 w 99850"/>
                <a:gd name="connsiteY60" fmla="*/ 43329 h 82057"/>
                <a:gd name="connsiteX61" fmla="*/ 67641 w 99850"/>
                <a:gd name="connsiteY61" fmla="*/ 38038 h 82057"/>
                <a:gd name="connsiteX62" fmla="*/ 63499 w 99850"/>
                <a:gd name="connsiteY62" fmla="*/ 28299 h 82057"/>
                <a:gd name="connsiteX63" fmla="*/ 51536 w 99850"/>
                <a:gd name="connsiteY63" fmla="*/ 19326 h 82057"/>
                <a:gd name="connsiteX64" fmla="*/ 35584 w 99850"/>
                <a:gd name="connsiteY64" fmla="*/ 14188 h 82057"/>
                <a:gd name="connsiteX65" fmla="*/ 18176 w 99850"/>
                <a:gd name="connsiteY65" fmla="*/ 11351 h 82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99850" h="82057">
                  <a:moveTo>
                    <a:pt x="25078" y="0"/>
                  </a:moveTo>
                  <a:cubicBezTo>
                    <a:pt x="32542" y="0"/>
                    <a:pt x="39879" y="1891"/>
                    <a:pt x="47088" y="5675"/>
                  </a:cubicBezTo>
                  <a:cubicBezTo>
                    <a:pt x="54297" y="9406"/>
                    <a:pt x="60125" y="14214"/>
                    <a:pt x="64573" y="20093"/>
                  </a:cubicBezTo>
                  <a:cubicBezTo>
                    <a:pt x="68970" y="25972"/>
                    <a:pt x="71168" y="31904"/>
                    <a:pt x="71168" y="37886"/>
                  </a:cubicBezTo>
                  <a:cubicBezTo>
                    <a:pt x="71168" y="41465"/>
                    <a:pt x="70197" y="44456"/>
                    <a:pt x="68254" y="46858"/>
                  </a:cubicBezTo>
                  <a:cubicBezTo>
                    <a:pt x="66260" y="49209"/>
                    <a:pt x="63858" y="51026"/>
                    <a:pt x="61045" y="52304"/>
                  </a:cubicBezTo>
                  <a:cubicBezTo>
                    <a:pt x="64522" y="53273"/>
                    <a:pt x="70427" y="54807"/>
                    <a:pt x="78761" y="56905"/>
                  </a:cubicBezTo>
                  <a:cubicBezTo>
                    <a:pt x="87094" y="59000"/>
                    <a:pt x="91671" y="60048"/>
                    <a:pt x="92488" y="60048"/>
                  </a:cubicBezTo>
                  <a:cubicBezTo>
                    <a:pt x="92949" y="60048"/>
                    <a:pt x="93281" y="59998"/>
                    <a:pt x="93485" y="59896"/>
                  </a:cubicBezTo>
                  <a:cubicBezTo>
                    <a:pt x="93690" y="59793"/>
                    <a:pt x="93920" y="59512"/>
                    <a:pt x="94176" y="59053"/>
                  </a:cubicBezTo>
                  <a:cubicBezTo>
                    <a:pt x="94482" y="58593"/>
                    <a:pt x="94687" y="57800"/>
                    <a:pt x="94789" y="56674"/>
                  </a:cubicBezTo>
                  <a:cubicBezTo>
                    <a:pt x="94943" y="55550"/>
                    <a:pt x="95019" y="54042"/>
                    <a:pt x="95019" y="52149"/>
                  </a:cubicBezTo>
                  <a:cubicBezTo>
                    <a:pt x="95019" y="51178"/>
                    <a:pt x="95019" y="50513"/>
                    <a:pt x="95019" y="50156"/>
                  </a:cubicBezTo>
                  <a:cubicBezTo>
                    <a:pt x="95070" y="49747"/>
                    <a:pt x="95224" y="49363"/>
                    <a:pt x="95479" y="49006"/>
                  </a:cubicBezTo>
                  <a:cubicBezTo>
                    <a:pt x="95735" y="48597"/>
                    <a:pt x="96144" y="48392"/>
                    <a:pt x="96706" y="48392"/>
                  </a:cubicBezTo>
                  <a:cubicBezTo>
                    <a:pt x="98803" y="48392"/>
                    <a:pt x="99851" y="49337"/>
                    <a:pt x="99851" y="51230"/>
                  </a:cubicBezTo>
                  <a:cubicBezTo>
                    <a:pt x="99851" y="52916"/>
                    <a:pt x="99774" y="55497"/>
                    <a:pt x="99621" y="58974"/>
                  </a:cubicBezTo>
                  <a:cubicBezTo>
                    <a:pt x="99467" y="62451"/>
                    <a:pt x="99391" y="65058"/>
                    <a:pt x="99391" y="66797"/>
                  </a:cubicBezTo>
                  <a:cubicBezTo>
                    <a:pt x="99391" y="68280"/>
                    <a:pt x="99467" y="70504"/>
                    <a:pt x="99621" y="73469"/>
                  </a:cubicBezTo>
                  <a:cubicBezTo>
                    <a:pt x="99774" y="76433"/>
                    <a:pt x="99851" y="78608"/>
                    <a:pt x="99851" y="79989"/>
                  </a:cubicBezTo>
                  <a:cubicBezTo>
                    <a:pt x="99851" y="81367"/>
                    <a:pt x="99237" y="82058"/>
                    <a:pt x="98010" y="82058"/>
                  </a:cubicBezTo>
                  <a:cubicBezTo>
                    <a:pt x="97294" y="82058"/>
                    <a:pt x="96706" y="81956"/>
                    <a:pt x="96246" y="81753"/>
                  </a:cubicBezTo>
                  <a:cubicBezTo>
                    <a:pt x="95837" y="81598"/>
                    <a:pt x="95531" y="81317"/>
                    <a:pt x="95326" y="80908"/>
                  </a:cubicBezTo>
                  <a:cubicBezTo>
                    <a:pt x="95173" y="80501"/>
                    <a:pt x="95070" y="80117"/>
                    <a:pt x="95019" y="79758"/>
                  </a:cubicBezTo>
                  <a:cubicBezTo>
                    <a:pt x="95019" y="79451"/>
                    <a:pt x="95019" y="78991"/>
                    <a:pt x="95019" y="78379"/>
                  </a:cubicBezTo>
                  <a:cubicBezTo>
                    <a:pt x="95019" y="76026"/>
                    <a:pt x="94815" y="74338"/>
                    <a:pt x="94406" y="73316"/>
                  </a:cubicBezTo>
                  <a:cubicBezTo>
                    <a:pt x="94048" y="72295"/>
                    <a:pt x="93485" y="71604"/>
                    <a:pt x="92718" y="71245"/>
                  </a:cubicBezTo>
                  <a:cubicBezTo>
                    <a:pt x="92003" y="70838"/>
                    <a:pt x="90622" y="70402"/>
                    <a:pt x="88577" y="69942"/>
                  </a:cubicBezTo>
                  <a:lnTo>
                    <a:pt x="18636" y="52304"/>
                  </a:lnTo>
                  <a:cubicBezTo>
                    <a:pt x="15517" y="51587"/>
                    <a:pt x="12859" y="51230"/>
                    <a:pt x="10660" y="51230"/>
                  </a:cubicBezTo>
                  <a:cubicBezTo>
                    <a:pt x="7899" y="51230"/>
                    <a:pt x="6007" y="51664"/>
                    <a:pt x="4985" y="52533"/>
                  </a:cubicBezTo>
                  <a:cubicBezTo>
                    <a:pt x="3962" y="53402"/>
                    <a:pt x="3451" y="54605"/>
                    <a:pt x="3451" y="56138"/>
                  </a:cubicBezTo>
                  <a:cubicBezTo>
                    <a:pt x="3451" y="58798"/>
                    <a:pt x="5036" y="60996"/>
                    <a:pt x="8206" y="62734"/>
                  </a:cubicBezTo>
                  <a:cubicBezTo>
                    <a:pt x="11376" y="64472"/>
                    <a:pt x="16028" y="66082"/>
                    <a:pt x="22163" y="67566"/>
                  </a:cubicBezTo>
                  <a:cubicBezTo>
                    <a:pt x="23851" y="68025"/>
                    <a:pt x="24873" y="68409"/>
                    <a:pt x="25231" y="68716"/>
                  </a:cubicBezTo>
                  <a:cubicBezTo>
                    <a:pt x="25589" y="68971"/>
                    <a:pt x="25768" y="69483"/>
                    <a:pt x="25768" y="70249"/>
                  </a:cubicBezTo>
                  <a:cubicBezTo>
                    <a:pt x="25717" y="71528"/>
                    <a:pt x="25180" y="72166"/>
                    <a:pt x="24157" y="72166"/>
                  </a:cubicBezTo>
                  <a:cubicBezTo>
                    <a:pt x="23902" y="72166"/>
                    <a:pt x="22956" y="71961"/>
                    <a:pt x="21320" y="71552"/>
                  </a:cubicBezTo>
                  <a:cubicBezTo>
                    <a:pt x="19633" y="71145"/>
                    <a:pt x="17562" y="70556"/>
                    <a:pt x="15108" y="69790"/>
                  </a:cubicBezTo>
                  <a:cubicBezTo>
                    <a:pt x="12603" y="68971"/>
                    <a:pt x="10558" y="68128"/>
                    <a:pt x="8973" y="67258"/>
                  </a:cubicBezTo>
                  <a:cubicBezTo>
                    <a:pt x="7899" y="66747"/>
                    <a:pt x="7004" y="66261"/>
                    <a:pt x="6289" y="65801"/>
                  </a:cubicBezTo>
                  <a:cubicBezTo>
                    <a:pt x="5573" y="65342"/>
                    <a:pt x="4652" y="64651"/>
                    <a:pt x="3528" y="63729"/>
                  </a:cubicBezTo>
                  <a:cubicBezTo>
                    <a:pt x="2403" y="62758"/>
                    <a:pt x="1534" y="61582"/>
                    <a:pt x="920" y="60203"/>
                  </a:cubicBezTo>
                  <a:cubicBezTo>
                    <a:pt x="307" y="58822"/>
                    <a:pt x="0" y="57288"/>
                    <a:pt x="0" y="55600"/>
                  </a:cubicBezTo>
                  <a:cubicBezTo>
                    <a:pt x="0" y="52328"/>
                    <a:pt x="971" y="49337"/>
                    <a:pt x="2914" y="46627"/>
                  </a:cubicBezTo>
                  <a:cubicBezTo>
                    <a:pt x="4857" y="43917"/>
                    <a:pt x="7797" y="42205"/>
                    <a:pt x="11734" y="41491"/>
                  </a:cubicBezTo>
                  <a:cubicBezTo>
                    <a:pt x="8308" y="38576"/>
                    <a:pt x="5496" y="35328"/>
                    <a:pt x="3298" y="31749"/>
                  </a:cubicBezTo>
                  <a:cubicBezTo>
                    <a:pt x="1099" y="28170"/>
                    <a:pt x="0" y="24567"/>
                    <a:pt x="0" y="20936"/>
                  </a:cubicBezTo>
                  <a:cubicBezTo>
                    <a:pt x="0" y="14904"/>
                    <a:pt x="2352" y="9918"/>
                    <a:pt x="7055" y="5982"/>
                  </a:cubicBezTo>
                  <a:cubicBezTo>
                    <a:pt x="11708" y="1993"/>
                    <a:pt x="17716" y="0"/>
                    <a:pt x="25078" y="0"/>
                  </a:cubicBezTo>
                  <a:moveTo>
                    <a:pt x="18176" y="11351"/>
                  </a:moveTo>
                  <a:cubicBezTo>
                    <a:pt x="13523" y="11351"/>
                    <a:pt x="9919" y="12247"/>
                    <a:pt x="7362" y="14035"/>
                  </a:cubicBezTo>
                  <a:cubicBezTo>
                    <a:pt x="4755" y="15773"/>
                    <a:pt x="3451" y="18229"/>
                    <a:pt x="3451" y="21398"/>
                  </a:cubicBezTo>
                  <a:cubicBezTo>
                    <a:pt x="3451" y="25334"/>
                    <a:pt x="5445" y="29578"/>
                    <a:pt x="9433" y="34128"/>
                  </a:cubicBezTo>
                  <a:cubicBezTo>
                    <a:pt x="13216" y="38626"/>
                    <a:pt x="16872" y="41336"/>
                    <a:pt x="20399" y="42258"/>
                  </a:cubicBezTo>
                  <a:lnTo>
                    <a:pt x="51152" y="50002"/>
                  </a:lnTo>
                  <a:lnTo>
                    <a:pt x="53683" y="50463"/>
                  </a:lnTo>
                  <a:cubicBezTo>
                    <a:pt x="53990" y="50463"/>
                    <a:pt x="54603" y="50387"/>
                    <a:pt x="55524" y="50233"/>
                  </a:cubicBezTo>
                  <a:cubicBezTo>
                    <a:pt x="56393" y="50028"/>
                    <a:pt x="57543" y="49644"/>
                    <a:pt x="58975" y="49082"/>
                  </a:cubicBezTo>
                  <a:cubicBezTo>
                    <a:pt x="60406" y="48468"/>
                    <a:pt x="61761" y="47751"/>
                    <a:pt x="63039" y="46934"/>
                  </a:cubicBezTo>
                  <a:cubicBezTo>
                    <a:pt x="64266" y="46065"/>
                    <a:pt x="65340" y="44865"/>
                    <a:pt x="66260" y="43329"/>
                  </a:cubicBezTo>
                  <a:cubicBezTo>
                    <a:pt x="67181" y="41746"/>
                    <a:pt x="67641" y="39981"/>
                    <a:pt x="67641" y="38038"/>
                  </a:cubicBezTo>
                  <a:cubicBezTo>
                    <a:pt x="67641" y="34921"/>
                    <a:pt x="66260" y="31673"/>
                    <a:pt x="63499" y="28299"/>
                  </a:cubicBezTo>
                  <a:cubicBezTo>
                    <a:pt x="60739" y="24872"/>
                    <a:pt x="56751" y="21881"/>
                    <a:pt x="51536" y="19326"/>
                  </a:cubicBezTo>
                  <a:cubicBezTo>
                    <a:pt x="48161" y="17743"/>
                    <a:pt x="42844" y="16028"/>
                    <a:pt x="35584" y="14188"/>
                  </a:cubicBezTo>
                  <a:cubicBezTo>
                    <a:pt x="28273" y="12297"/>
                    <a:pt x="22470" y="11351"/>
                    <a:pt x="18176" y="11351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541F59D4-8601-410F-1DD4-7FEFFCACBB99}"/>
                </a:ext>
              </a:extLst>
            </p:cNvPr>
            <p:cNvSpPr/>
            <p:nvPr/>
          </p:nvSpPr>
          <p:spPr>
            <a:xfrm>
              <a:off x="1011166" y="3126581"/>
              <a:ext cx="157061" cy="36428"/>
            </a:xfrm>
            <a:custGeom>
              <a:avLst/>
              <a:gdLst>
                <a:gd name="connsiteX0" fmla="*/ 78531 w 157061"/>
                <a:gd name="connsiteY0" fmla="*/ 36428 h 36428"/>
                <a:gd name="connsiteX1" fmla="*/ 30599 w 157061"/>
                <a:gd name="connsiteY1" fmla="*/ 26534 h 36428"/>
                <a:gd name="connsiteX2" fmla="*/ 14111 w 157061"/>
                <a:gd name="connsiteY2" fmla="*/ 16412 h 36428"/>
                <a:gd name="connsiteX3" fmla="*/ 3298 w 157061"/>
                <a:gd name="connsiteY3" fmla="*/ 6596 h 36428"/>
                <a:gd name="connsiteX4" fmla="*/ 0 w 157061"/>
                <a:gd name="connsiteY4" fmla="*/ 1612 h 36428"/>
                <a:gd name="connsiteX5" fmla="*/ 1534 w 157061"/>
                <a:gd name="connsiteY5" fmla="*/ 0 h 36428"/>
                <a:gd name="connsiteX6" fmla="*/ 4218 w 157061"/>
                <a:gd name="connsiteY6" fmla="*/ 2072 h 36428"/>
                <a:gd name="connsiteX7" fmla="*/ 78531 w 157061"/>
                <a:gd name="connsiteY7" fmla="*/ 27301 h 36428"/>
                <a:gd name="connsiteX8" fmla="*/ 152000 w 157061"/>
                <a:gd name="connsiteY8" fmla="*/ 2684 h 36428"/>
                <a:gd name="connsiteX9" fmla="*/ 155528 w 157061"/>
                <a:gd name="connsiteY9" fmla="*/ 0 h 36428"/>
                <a:gd name="connsiteX10" fmla="*/ 157062 w 157061"/>
                <a:gd name="connsiteY10" fmla="*/ 1612 h 36428"/>
                <a:gd name="connsiteX11" fmla="*/ 153917 w 157061"/>
                <a:gd name="connsiteY11" fmla="*/ 6441 h 36428"/>
                <a:gd name="connsiteX12" fmla="*/ 143564 w 157061"/>
                <a:gd name="connsiteY12" fmla="*/ 16028 h 36428"/>
                <a:gd name="connsiteX13" fmla="*/ 127536 w 157061"/>
                <a:gd name="connsiteY13" fmla="*/ 26075 h 36428"/>
                <a:gd name="connsiteX14" fmla="*/ 78531 w 157061"/>
                <a:gd name="connsiteY14" fmla="*/ 36428 h 36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7061" h="36428">
                  <a:moveTo>
                    <a:pt x="78531" y="36428"/>
                  </a:moveTo>
                  <a:cubicBezTo>
                    <a:pt x="60841" y="36428"/>
                    <a:pt x="44864" y="33130"/>
                    <a:pt x="30599" y="26534"/>
                  </a:cubicBezTo>
                  <a:cubicBezTo>
                    <a:pt x="24617" y="23722"/>
                    <a:pt x="19121" y="20348"/>
                    <a:pt x="14111" y="16412"/>
                  </a:cubicBezTo>
                  <a:cubicBezTo>
                    <a:pt x="9101" y="12475"/>
                    <a:pt x="5496" y="9204"/>
                    <a:pt x="3298" y="6596"/>
                  </a:cubicBezTo>
                  <a:cubicBezTo>
                    <a:pt x="1099" y="3989"/>
                    <a:pt x="0" y="2327"/>
                    <a:pt x="0" y="1612"/>
                  </a:cubicBezTo>
                  <a:cubicBezTo>
                    <a:pt x="0" y="588"/>
                    <a:pt x="511" y="50"/>
                    <a:pt x="1534" y="0"/>
                  </a:cubicBezTo>
                  <a:cubicBezTo>
                    <a:pt x="2045" y="0"/>
                    <a:pt x="2940" y="691"/>
                    <a:pt x="4218" y="2072"/>
                  </a:cubicBezTo>
                  <a:cubicBezTo>
                    <a:pt x="21396" y="18943"/>
                    <a:pt x="46167" y="27353"/>
                    <a:pt x="78531" y="27301"/>
                  </a:cubicBezTo>
                  <a:cubicBezTo>
                    <a:pt x="110996" y="27301"/>
                    <a:pt x="135486" y="19095"/>
                    <a:pt x="152000" y="2684"/>
                  </a:cubicBezTo>
                  <a:cubicBezTo>
                    <a:pt x="153789" y="895"/>
                    <a:pt x="154965" y="0"/>
                    <a:pt x="155528" y="0"/>
                  </a:cubicBezTo>
                  <a:cubicBezTo>
                    <a:pt x="156550" y="0"/>
                    <a:pt x="157062" y="538"/>
                    <a:pt x="157062" y="1612"/>
                  </a:cubicBezTo>
                  <a:cubicBezTo>
                    <a:pt x="157062" y="2327"/>
                    <a:pt x="156014" y="3936"/>
                    <a:pt x="153917" y="6441"/>
                  </a:cubicBezTo>
                  <a:cubicBezTo>
                    <a:pt x="151821" y="8949"/>
                    <a:pt x="148370" y="12144"/>
                    <a:pt x="143564" y="16028"/>
                  </a:cubicBezTo>
                  <a:cubicBezTo>
                    <a:pt x="138758" y="19914"/>
                    <a:pt x="133415" y="23263"/>
                    <a:pt x="127536" y="26075"/>
                  </a:cubicBezTo>
                  <a:cubicBezTo>
                    <a:pt x="113271" y="32978"/>
                    <a:pt x="96936" y="36428"/>
                    <a:pt x="78531" y="36428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478C7467-9FF2-BD90-237C-0CEA9990FED9}"/>
                </a:ext>
              </a:extLst>
            </p:cNvPr>
            <p:cNvSpPr/>
            <p:nvPr/>
          </p:nvSpPr>
          <p:spPr>
            <a:xfrm>
              <a:off x="1059558" y="3042170"/>
              <a:ext cx="101614" cy="72473"/>
            </a:xfrm>
            <a:custGeom>
              <a:avLst/>
              <a:gdLst>
                <a:gd name="connsiteX0" fmla="*/ 5982 w 101614"/>
                <a:gd name="connsiteY0" fmla="*/ 0 h 72473"/>
                <a:gd name="connsiteX1" fmla="*/ 9586 w 101614"/>
                <a:gd name="connsiteY1" fmla="*/ 691 h 72473"/>
                <a:gd name="connsiteX2" fmla="*/ 69558 w 101614"/>
                <a:gd name="connsiteY2" fmla="*/ 15721 h 72473"/>
                <a:gd name="connsiteX3" fmla="*/ 92258 w 101614"/>
                <a:gd name="connsiteY3" fmla="*/ 29756 h 72473"/>
                <a:gd name="connsiteX4" fmla="*/ 101615 w 101614"/>
                <a:gd name="connsiteY4" fmla="*/ 52533 h 72473"/>
                <a:gd name="connsiteX5" fmla="*/ 97703 w 101614"/>
                <a:gd name="connsiteY5" fmla="*/ 64496 h 72473"/>
                <a:gd name="connsiteX6" fmla="*/ 87964 w 101614"/>
                <a:gd name="connsiteY6" fmla="*/ 69175 h 72473"/>
                <a:gd name="connsiteX7" fmla="*/ 80218 w 101614"/>
                <a:gd name="connsiteY7" fmla="*/ 66413 h 72473"/>
                <a:gd name="connsiteX8" fmla="*/ 77764 w 101614"/>
                <a:gd name="connsiteY8" fmla="*/ 60355 h 72473"/>
                <a:gd name="connsiteX9" fmla="*/ 78071 w 101614"/>
                <a:gd name="connsiteY9" fmla="*/ 58131 h 72473"/>
                <a:gd name="connsiteX10" fmla="*/ 79681 w 101614"/>
                <a:gd name="connsiteY10" fmla="*/ 55755 h 72473"/>
                <a:gd name="connsiteX11" fmla="*/ 83209 w 101614"/>
                <a:gd name="connsiteY11" fmla="*/ 54526 h 72473"/>
                <a:gd name="connsiteX12" fmla="*/ 89651 w 101614"/>
                <a:gd name="connsiteY12" fmla="*/ 57672 h 72473"/>
                <a:gd name="connsiteX13" fmla="*/ 91261 w 101614"/>
                <a:gd name="connsiteY13" fmla="*/ 60662 h 72473"/>
                <a:gd name="connsiteX14" fmla="*/ 91568 w 101614"/>
                <a:gd name="connsiteY14" fmla="*/ 64420 h 72473"/>
                <a:gd name="connsiteX15" fmla="*/ 95173 w 101614"/>
                <a:gd name="connsiteY15" fmla="*/ 61813 h 72473"/>
                <a:gd name="connsiteX16" fmla="*/ 97166 w 101614"/>
                <a:gd name="connsiteY16" fmla="*/ 58207 h 72473"/>
                <a:gd name="connsiteX17" fmla="*/ 97933 w 101614"/>
                <a:gd name="connsiteY17" fmla="*/ 55064 h 72473"/>
                <a:gd name="connsiteX18" fmla="*/ 98163 w 101614"/>
                <a:gd name="connsiteY18" fmla="*/ 52533 h 72473"/>
                <a:gd name="connsiteX19" fmla="*/ 88270 w 101614"/>
                <a:gd name="connsiteY19" fmla="*/ 35202 h 72473"/>
                <a:gd name="connsiteX20" fmla="*/ 82289 w 101614"/>
                <a:gd name="connsiteY20" fmla="*/ 31366 h 72473"/>
                <a:gd name="connsiteX21" fmla="*/ 75770 w 101614"/>
                <a:gd name="connsiteY21" fmla="*/ 28451 h 72473"/>
                <a:gd name="connsiteX22" fmla="*/ 70325 w 101614"/>
                <a:gd name="connsiteY22" fmla="*/ 26689 h 72473"/>
                <a:gd name="connsiteX23" fmla="*/ 64036 w 101614"/>
                <a:gd name="connsiteY23" fmla="*/ 25001 h 72473"/>
                <a:gd name="connsiteX24" fmla="*/ 71168 w 101614"/>
                <a:gd name="connsiteY24" fmla="*/ 40877 h 72473"/>
                <a:gd name="connsiteX25" fmla="*/ 70172 w 101614"/>
                <a:gd name="connsiteY25" fmla="*/ 47854 h 72473"/>
                <a:gd name="connsiteX26" fmla="*/ 67104 w 101614"/>
                <a:gd name="connsiteY26" fmla="*/ 53914 h 72473"/>
                <a:gd name="connsiteX27" fmla="*/ 61199 w 101614"/>
                <a:gd name="connsiteY27" fmla="*/ 58438 h 72473"/>
                <a:gd name="connsiteX28" fmla="*/ 52456 w 101614"/>
                <a:gd name="connsiteY28" fmla="*/ 60048 h 72473"/>
                <a:gd name="connsiteX29" fmla="*/ 39955 w 101614"/>
                <a:gd name="connsiteY29" fmla="*/ 57979 h 72473"/>
                <a:gd name="connsiteX30" fmla="*/ 19479 w 101614"/>
                <a:gd name="connsiteY30" fmla="*/ 50923 h 72473"/>
                <a:gd name="connsiteX31" fmla="*/ 8436 w 101614"/>
                <a:gd name="connsiteY31" fmla="*/ 48239 h 72473"/>
                <a:gd name="connsiteX32" fmla="*/ 5598 w 101614"/>
                <a:gd name="connsiteY32" fmla="*/ 48623 h 72473"/>
                <a:gd name="connsiteX33" fmla="*/ 4065 w 101614"/>
                <a:gd name="connsiteY33" fmla="*/ 49773 h 72473"/>
                <a:gd name="connsiteX34" fmla="*/ 3528 w 101614"/>
                <a:gd name="connsiteY34" fmla="*/ 50999 h 72473"/>
                <a:gd name="connsiteX35" fmla="*/ 3451 w 101614"/>
                <a:gd name="connsiteY35" fmla="*/ 52149 h 72473"/>
                <a:gd name="connsiteX36" fmla="*/ 8052 w 101614"/>
                <a:gd name="connsiteY36" fmla="*/ 60891 h 72473"/>
                <a:gd name="connsiteX37" fmla="*/ 22930 w 101614"/>
                <a:gd name="connsiteY37" fmla="*/ 68025 h 72473"/>
                <a:gd name="connsiteX38" fmla="*/ 25308 w 101614"/>
                <a:gd name="connsiteY38" fmla="*/ 69021 h 72473"/>
                <a:gd name="connsiteX39" fmla="*/ 25768 w 101614"/>
                <a:gd name="connsiteY39" fmla="*/ 70554 h 72473"/>
                <a:gd name="connsiteX40" fmla="*/ 24157 w 101614"/>
                <a:gd name="connsiteY40" fmla="*/ 72473 h 72473"/>
                <a:gd name="connsiteX41" fmla="*/ 21166 w 101614"/>
                <a:gd name="connsiteY41" fmla="*/ 71783 h 72473"/>
                <a:gd name="connsiteX42" fmla="*/ 15108 w 101614"/>
                <a:gd name="connsiteY42" fmla="*/ 69483 h 72473"/>
                <a:gd name="connsiteX43" fmla="*/ 8129 w 101614"/>
                <a:gd name="connsiteY43" fmla="*/ 65494 h 72473"/>
                <a:gd name="connsiteX44" fmla="*/ 2377 w 101614"/>
                <a:gd name="connsiteY44" fmla="*/ 59589 h 72473"/>
                <a:gd name="connsiteX45" fmla="*/ 0 w 101614"/>
                <a:gd name="connsiteY45" fmla="*/ 51690 h 72473"/>
                <a:gd name="connsiteX46" fmla="*/ 3758 w 101614"/>
                <a:gd name="connsiteY46" fmla="*/ 42410 h 72473"/>
                <a:gd name="connsiteX47" fmla="*/ 12884 w 101614"/>
                <a:gd name="connsiteY47" fmla="*/ 38805 h 72473"/>
                <a:gd name="connsiteX48" fmla="*/ 17102 w 101614"/>
                <a:gd name="connsiteY48" fmla="*/ 39419 h 72473"/>
                <a:gd name="connsiteX49" fmla="*/ 24157 w 101614"/>
                <a:gd name="connsiteY49" fmla="*/ 41950 h 72473"/>
                <a:gd name="connsiteX50" fmla="*/ 54987 w 101614"/>
                <a:gd name="connsiteY50" fmla="*/ 50002 h 72473"/>
                <a:gd name="connsiteX51" fmla="*/ 59511 w 101614"/>
                <a:gd name="connsiteY51" fmla="*/ 49618 h 72473"/>
                <a:gd name="connsiteX52" fmla="*/ 63499 w 101614"/>
                <a:gd name="connsiteY52" fmla="*/ 48161 h 72473"/>
                <a:gd name="connsiteX53" fmla="*/ 66567 w 101614"/>
                <a:gd name="connsiteY53" fmla="*/ 45170 h 72473"/>
                <a:gd name="connsiteX54" fmla="*/ 67641 w 101614"/>
                <a:gd name="connsiteY54" fmla="*/ 40262 h 72473"/>
                <a:gd name="connsiteX55" fmla="*/ 65953 w 101614"/>
                <a:gd name="connsiteY55" fmla="*/ 33283 h 72473"/>
                <a:gd name="connsiteX56" fmla="*/ 61812 w 101614"/>
                <a:gd name="connsiteY56" fmla="*/ 27685 h 72473"/>
                <a:gd name="connsiteX57" fmla="*/ 57441 w 101614"/>
                <a:gd name="connsiteY57" fmla="*/ 24158 h 72473"/>
                <a:gd name="connsiteX58" fmla="*/ 54297 w 101614"/>
                <a:gd name="connsiteY58" fmla="*/ 22470 h 72473"/>
                <a:gd name="connsiteX59" fmla="*/ 26075 w 101614"/>
                <a:gd name="connsiteY59" fmla="*/ 15414 h 72473"/>
                <a:gd name="connsiteX60" fmla="*/ 13497 w 101614"/>
                <a:gd name="connsiteY60" fmla="*/ 12271 h 72473"/>
                <a:gd name="connsiteX61" fmla="*/ 4985 w 101614"/>
                <a:gd name="connsiteY61" fmla="*/ 10123 h 72473"/>
                <a:gd name="connsiteX62" fmla="*/ 2531 w 101614"/>
                <a:gd name="connsiteY62" fmla="*/ 7592 h 72473"/>
                <a:gd name="connsiteX63" fmla="*/ 1687 w 101614"/>
                <a:gd name="connsiteY63" fmla="*/ 4601 h 72473"/>
                <a:gd name="connsiteX64" fmla="*/ 2837 w 101614"/>
                <a:gd name="connsiteY64" fmla="*/ 1381 h 72473"/>
                <a:gd name="connsiteX65" fmla="*/ 5982 w 101614"/>
                <a:gd name="connsiteY65" fmla="*/ 0 h 72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101614" h="72473">
                  <a:moveTo>
                    <a:pt x="5982" y="0"/>
                  </a:moveTo>
                  <a:cubicBezTo>
                    <a:pt x="6698" y="0"/>
                    <a:pt x="7899" y="231"/>
                    <a:pt x="9586" y="691"/>
                  </a:cubicBezTo>
                  <a:lnTo>
                    <a:pt x="69558" y="15721"/>
                  </a:lnTo>
                  <a:cubicBezTo>
                    <a:pt x="78454" y="17919"/>
                    <a:pt x="86021" y="22598"/>
                    <a:pt x="92258" y="29756"/>
                  </a:cubicBezTo>
                  <a:cubicBezTo>
                    <a:pt x="98496" y="36864"/>
                    <a:pt x="101615" y="44456"/>
                    <a:pt x="101615" y="52533"/>
                  </a:cubicBezTo>
                  <a:cubicBezTo>
                    <a:pt x="101615" y="57391"/>
                    <a:pt x="100311" y="61379"/>
                    <a:pt x="97703" y="64496"/>
                  </a:cubicBezTo>
                  <a:cubicBezTo>
                    <a:pt x="95147" y="67616"/>
                    <a:pt x="91901" y="69175"/>
                    <a:pt x="87964" y="69175"/>
                  </a:cubicBezTo>
                  <a:cubicBezTo>
                    <a:pt x="84487" y="69175"/>
                    <a:pt x="81905" y="68254"/>
                    <a:pt x="80218" y="66413"/>
                  </a:cubicBezTo>
                  <a:cubicBezTo>
                    <a:pt x="78582" y="64572"/>
                    <a:pt x="77764" y="62553"/>
                    <a:pt x="77764" y="60355"/>
                  </a:cubicBezTo>
                  <a:cubicBezTo>
                    <a:pt x="77764" y="59639"/>
                    <a:pt x="77866" y="58898"/>
                    <a:pt x="78071" y="58131"/>
                  </a:cubicBezTo>
                  <a:cubicBezTo>
                    <a:pt x="78275" y="57364"/>
                    <a:pt x="78812" y="56571"/>
                    <a:pt x="79681" y="55755"/>
                  </a:cubicBezTo>
                  <a:cubicBezTo>
                    <a:pt x="80550" y="54935"/>
                    <a:pt x="81726" y="54526"/>
                    <a:pt x="83209" y="54526"/>
                  </a:cubicBezTo>
                  <a:cubicBezTo>
                    <a:pt x="85612" y="54526"/>
                    <a:pt x="87759" y="55574"/>
                    <a:pt x="89651" y="57672"/>
                  </a:cubicBezTo>
                  <a:cubicBezTo>
                    <a:pt x="90520" y="58693"/>
                    <a:pt x="91057" y="59691"/>
                    <a:pt x="91261" y="60662"/>
                  </a:cubicBezTo>
                  <a:cubicBezTo>
                    <a:pt x="91466" y="61584"/>
                    <a:pt x="91568" y="62836"/>
                    <a:pt x="91568" y="64420"/>
                  </a:cubicBezTo>
                  <a:cubicBezTo>
                    <a:pt x="93000" y="63806"/>
                    <a:pt x="94201" y="62937"/>
                    <a:pt x="95173" y="61813"/>
                  </a:cubicBezTo>
                  <a:cubicBezTo>
                    <a:pt x="96144" y="60686"/>
                    <a:pt x="96809" y="59486"/>
                    <a:pt x="97166" y="58207"/>
                  </a:cubicBezTo>
                  <a:cubicBezTo>
                    <a:pt x="97576" y="56929"/>
                    <a:pt x="97831" y="55881"/>
                    <a:pt x="97933" y="55064"/>
                  </a:cubicBezTo>
                  <a:cubicBezTo>
                    <a:pt x="98087" y="54195"/>
                    <a:pt x="98163" y="53350"/>
                    <a:pt x="98163" y="52533"/>
                  </a:cubicBezTo>
                  <a:cubicBezTo>
                    <a:pt x="98163" y="45989"/>
                    <a:pt x="94866" y="40212"/>
                    <a:pt x="88270" y="35202"/>
                  </a:cubicBezTo>
                  <a:cubicBezTo>
                    <a:pt x="86277" y="33719"/>
                    <a:pt x="84282" y="32440"/>
                    <a:pt x="82289" y="31366"/>
                  </a:cubicBezTo>
                  <a:cubicBezTo>
                    <a:pt x="80346" y="30242"/>
                    <a:pt x="78173" y="29270"/>
                    <a:pt x="75770" y="28451"/>
                  </a:cubicBezTo>
                  <a:cubicBezTo>
                    <a:pt x="73418" y="27635"/>
                    <a:pt x="71603" y="27046"/>
                    <a:pt x="70325" y="26689"/>
                  </a:cubicBezTo>
                  <a:cubicBezTo>
                    <a:pt x="69047" y="26280"/>
                    <a:pt x="66951" y="25718"/>
                    <a:pt x="64036" y="25001"/>
                  </a:cubicBezTo>
                  <a:cubicBezTo>
                    <a:pt x="68791" y="29756"/>
                    <a:pt x="71168" y="35047"/>
                    <a:pt x="71168" y="40877"/>
                  </a:cubicBezTo>
                  <a:cubicBezTo>
                    <a:pt x="71168" y="43332"/>
                    <a:pt x="70836" y="45656"/>
                    <a:pt x="70172" y="47854"/>
                  </a:cubicBezTo>
                  <a:cubicBezTo>
                    <a:pt x="69507" y="50002"/>
                    <a:pt x="68484" y="52021"/>
                    <a:pt x="67104" y="53914"/>
                  </a:cubicBezTo>
                  <a:cubicBezTo>
                    <a:pt x="65672" y="55805"/>
                    <a:pt x="63704" y="57312"/>
                    <a:pt x="61199" y="58438"/>
                  </a:cubicBezTo>
                  <a:cubicBezTo>
                    <a:pt x="58694" y="59512"/>
                    <a:pt x="55779" y="60048"/>
                    <a:pt x="52456" y="60048"/>
                  </a:cubicBezTo>
                  <a:cubicBezTo>
                    <a:pt x="48928" y="60048"/>
                    <a:pt x="44762" y="59357"/>
                    <a:pt x="39955" y="57979"/>
                  </a:cubicBezTo>
                  <a:cubicBezTo>
                    <a:pt x="35150" y="56598"/>
                    <a:pt x="28324" y="54245"/>
                    <a:pt x="19479" y="50923"/>
                  </a:cubicBezTo>
                  <a:cubicBezTo>
                    <a:pt x="14520" y="49135"/>
                    <a:pt x="10839" y="48239"/>
                    <a:pt x="8436" y="48239"/>
                  </a:cubicBezTo>
                  <a:cubicBezTo>
                    <a:pt x="7260" y="48239"/>
                    <a:pt x="6314" y="48368"/>
                    <a:pt x="5598" y="48623"/>
                  </a:cubicBezTo>
                  <a:cubicBezTo>
                    <a:pt x="4831" y="48878"/>
                    <a:pt x="4320" y="49261"/>
                    <a:pt x="4065" y="49773"/>
                  </a:cubicBezTo>
                  <a:cubicBezTo>
                    <a:pt x="3758" y="50285"/>
                    <a:pt x="3579" y="50692"/>
                    <a:pt x="3528" y="50999"/>
                  </a:cubicBezTo>
                  <a:cubicBezTo>
                    <a:pt x="3477" y="51254"/>
                    <a:pt x="3451" y="51637"/>
                    <a:pt x="3451" y="52149"/>
                  </a:cubicBezTo>
                  <a:cubicBezTo>
                    <a:pt x="3451" y="55167"/>
                    <a:pt x="4985" y="58079"/>
                    <a:pt x="8052" y="60891"/>
                  </a:cubicBezTo>
                  <a:cubicBezTo>
                    <a:pt x="11120" y="63703"/>
                    <a:pt x="16079" y="66082"/>
                    <a:pt x="22930" y="68025"/>
                  </a:cubicBezTo>
                  <a:cubicBezTo>
                    <a:pt x="24208" y="68432"/>
                    <a:pt x="25001" y="68766"/>
                    <a:pt x="25308" y="69021"/>
                  </a:cubicBezTo>
                  <a:cubicBezTo>
                    <a:pt x="25615" y="69275"/>
                    <a:pt x="25768" y="69787"/>
                    <a:pt x="25768" y="70554"/>
                  </a:cubicBezTo>
                  <a:cubicBezTo>
                    <a:pt x="25717" y="71833"/>
                    <a:pt x="25180" y="72473"/>
                    <a:pt x="24157" y="72473"/>
                  </a:cubicBezTo>
                  <a:cubicBezTo>
                    <a:pt x="23748" y="72473"/>
                    <a:pt x="22751" y="72242"/>
                    <a:pt x="21166" y="71783"/>
                  </a:cubicBezTo>
                  <a:cubicBezTo>
                    <a:pt x="19530" y="71323"/>
                    <a:pt x="17511" y="70556"/>
                    <a:pt x="15108" y="69483"/>
                  </a:cubicBezTo>
                  <a:cubicBezTo>
                    <a:pt x="12654" y="68356"/>
                    <a:pt x="10328" y="67027"/>
                    <a:pt x="8129" y="65494"/>
                  </a:cubicBezTo>
                  <a:cubicBezTo>
                    <a:pt x="5880" y="63960"/>
                    <a:pt x="3962" y="61991"/>
                    <a:pt x="2377" y="59589"/>
                  </a:cubicBezTo>
                  <a:cubicBezTo>
                    <a:pt x="792" y="57133"/>
                    <a:pt x="0" y="54502"/>
                    <a:pt x="0" y="51690"/>
                  </a:cubicBezTo>
                  <a:cubicBezTo>
                    <a:pt x="0" y="47854"/>
                    <a:pt x="1253" y="44760"/>
                    <a:pt x="3758" y="42410"/>
                  </a:cubicBezTo>
                  <a:cubicBezTo>
                    <a:pt x="6212" y="40007"/>
                    <a:pt x="9254" y="38805"/>
                    <a:pt x="12884" y="38805"/>
                  </a:cubicBezTo>
                  <a:cubicBezTo>
                    <a:pt x="14367" y="38805"/>
                    <a:pt x="15772" y="39010"/>
                    <a:pt x="17102" y="39419"/>
                  </a:cubicBezTo>
                  <a:cubicBezTo>
                    <a:pt x="18380" y="39776"/>
                    <a:pt x="20732" y="40619"/>
                    <a:pt x="24157" y="41950"/>
                  </a:cubicBezTo>
                  <a:cubicBezTo>
                    <a:pt x="37962" y="47318"/>
                    <a:pt x="48238" y="50002"/>
                    <a:pt x="54987" y="50002"/>
                  </a:cubicBezTo>
                  <a:cubicBezTo>
                    <a:pt x="56623" y="50002"/>
                    <a:pt x="58131" y="49873"/>
                    <a:pt x="59511" y="49618"/>
                  </a:cubicBezTo>
                  <a:cubicBezTo>
                    <a:pt x="60841" y="49311"/>
                    <a:pt x="62170" y="48825"/>
                    <a:pt x="63499" y="48161"/>
                  </a:cubicBezTo>
                  <a:cubicBezTo>
                    <a:pt x="64778" y="47497"/>
                    <a:pt x="65800" y="46501"/>
                    <a:pt x="66567" y="45170"/>
                  </a:cubicBezTo>
                  <a:cubicBezTo>
                    <a:pt x="67283" y="43791"/>
                    <a:pt x="67641" y="42155"/>
                    <a:pt x="67641" y="40262"/>
                  </a:cubicBezTo>
                  <a:cubicBezTo>
                    <a:pt x="67641" y="37860"/>
                    <a:pt x="67078" y="35533"/>
                    <a:pt x="65953" y="33283"/>
                  </a:cubicBezTo>
                  <a:cubicBezTo>
                    <a:pt x="64778" y="30983"/>
                    <a:pt x="63397" y="29116"/>
                    <a:pt x="61812" y="27685"/>
                  </a:cubicBezTo>
                  <a:cubicBezTo>
                    <a:pt x="60227" y="26201"/>
                    <a:pt x="58770" y="25027"/>
                    <a:pt x="57441" y="24158"/>
                  </a:cubicBezTo>
                  <a:cubicBezTo>
                    <a:pt x="56061" y="23236"/>
                    <a:pt x="55012" y="22674"/>
                    <a:pt x="54297" y="22470"/>
                  </a:cubicBezTo>
                  <a:lnTo>
                    <a:pt x="26075" y="15414"/>
                  </a:lnTo>
                  <a:lnTo>
                    <a:pt x="13497" y="12271"/>
                  </a:lnTo>
                  <a:cubicBezTo>
                    <a:pt x="8947" y="11299"/>
                    <a:pt x="6110" y="10582"/>
                    <a:pt x="4985" y="10123"/>
                  </a:cubicBezTo>
                  <a:cubicBezTo>
                    <a:pt x="3911" y="9511"/>
                    <a:pt x="3093" y="8665"/>
                    <a:pt x="2531" y="7592"/>
                  </a:cubicBezTo>
                  <a:cubicBezTo>
                    <a:pt x="1968" y="6517"/>
                    <a:pt x="1687" y="5522"/>
                    <a:pt x="1687" y="4601"/>
                  </a:cubicBezTo>
                  <a:cubicBezTo>
                    <a:pt x="1687" y="3322"/>
                    <a:pt x="2070" y="2250"/>
                    <a:pt x="2837" y="1381"/>
                  </a:cubicBezTo>
                  <a:cubicBezTo>
                    <a:pt x="3604" y="460"/>
                    <a:pt x="4652" y="0"/>
                    <a:pt x="5982" y="0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87943332-23FD-13D1-251E-9B9CA65FD1A7}"/>
                </a:ext>
              </a:extLst>
            </p:cNvPr>
            <p:cNvSpPr/>
            <p:nvPr/>
          </p:nvSpPr>
          <p:spPr>
            <a:xfrm>
              <a:off x="1011319" y="3012681"/>
              <a:ext cx="156754" cy="6286"/>
            </a:xfrm>
            <a:custGeom>
              <a:avLst/>
              <a:gdLst>
                <a:gd name="connsiteX0" fmla="*/ 152077 w 156754"/>
                <a:gd name="connsiteY0" fmla="*/ 6287 h 6286"/>
                <a:gd name="connsiteX1" fmla="*/ 5828 w 156754"/>
                <a:gd name="connsiteY1" fmla="*/ 6287 h 6286"/>
                <a:gd name="connsiteX2" fmla="*/ 0 w 156754"/>
                <a:gd name="connsiteY2" fmla="*/ 3143 h 6286"/>
                <a:gd name="connsiteX3" fmla="*/ 4678 w 156754"/>
                <a:gd name="connsiteY3" fmla="*/ 0 h 6286"/>
                <a:gd name="connsiteX4" fmla="*/ 150926 w 156754"/>
                <a:gd name="connsiteY4" fmla="*/ 0 h 6286"/>
                <a:gd name="connsiteX5" fmla="*/ 156755 w 156754"/>
                <a:gd name="connsiteY5" fmla="*/ 3143 h 6286"/>
                <a:gd name="connsiteX6" fmla="*/ 152077 w 156754"/>
                <a:gd name="connsiteY6" fmla="*/ 6287 h 6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6754" h="6286">
                  <a:moveTo>
                    <a:pt x="152077" y="6287"/>
                  </a:moveTo>
                  <a:lnTo>
                    <a:pt x="5828" y="6287"/>
                  </a:lnTo>
                  <a:cubicBezTo>
                    <a:pt x="1943" y="6287"/>
                    <a:pt x="0" y="5239"/>
                    <a:pt x="0" y="3143"/>
                  </a:cubicBezTo>
                  <a:cubicBezTo>
                    <a:pt x="0" y="1048"/>
                    <a:pt x="1559" y="0"/>
                    <a:pt x="4678" y="0"/>
                  </a:cubicBezTo>
                  <a:lnTo>
                    <a:pt x="150926" y="0"/>
                  </a:lnTo>
                  <a:cubicBezTo>
                    <a:pt x="154812" y="0"/>
                    <a:pt x="156755" y="1048"/>
                    <a:pt x="156755" y="3143"/>
                  </a:cubicBezTo>
                  <a:cubicBezTo>
                    <a:pt x="156755" y="5239"/>
                    <a:pt x="155195" y="6287"/>
                    <a:pt x="152077" y="6287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C948EE9C-8772-66B7-4037-9DB566080A42}"/>
                </a:ext>
              </a:extLst>
            </p:cNvPr>
            <p:cNvSpPr/>
            <p:nvPr/>
          </p:nvSpPr>
          <p:spPr>
            <a:xfrm>
              <a:off x="1059558" y="2913004"/>
              <a:ext cx="71168" cy="78224"/>
            </a:xfrm>
            <a:custGeom>
              <a:avLst/>
              <a:gdLst>
                <a:gd name="connsiteX0" fmla="*/ 10353 w 71168"/>
                <a:gd name="connsiteY0" fmla="*/ 0 h 78224"/>
                <a:gd name="connsiteX1" fmla="*/ 17102 w 71168"/>
                <a:gd name="connsiteY1" fmla="*/ 2684 h 78224"/>
                <a:gd name="connsiteX2" fmla="*/ 19479 w 71168"/>
                <a:gd name="connsiteY2" fmla="*/ 8437 h 78224"/>
                <a:gd name="connsiteX3" fmla="*/ 17792 w 71168"/>
                <a:gd name="connsiteY3" fmla="*/ 12885 h 78224"/>
                <a:gd name="connsiteX4" fmla="*/ 13958 w 71168"/>
                <a:gd name="connsiteY4" fmla="*/ 14418 h 78224"/>
                <a:gd name="connsiteX5" fmla="*/ 8512 w 71168"/>
                <a:gd name="connsiteY5" fmla="*/ 12271 h 78224"/>
                <a:gd name="connsiteX6" fmla="*/ 5445 w 71168"/>
                <a:gd name="connsiteY6" fmla="*/ 6903 h 78224"/>
                <a:gd name="connsiteX7" fmla="*/ 3451 w 71168"/>
                <a:gd name="connsiteY7" fmla="*/ 14726 h 78224"/>
                <a:gd name="connsiteX8" fmla="*/ 5062 w 71168"/>
                <a:gd name="connsiteY8" fmla="*/ 20476 h 78224"/>
                <a:gd name="connsiteX9" fmla="*/ 8743 w 71168"/>
                <a:gd name="connsiteY9" fmla="*/ 24694 h 78224"/>
                <a:gd name="connsiteX10" fmla="*/ 13804 w 71168"/>
                <a:gd name="connsiteY10" fmla="*/ 27608 h 78224"/>
                <a:gd name="connsiteX11" fmla="*/ 18482 w 71168"/>
                <a:gd name="connsiteY11" fmla="*/ 29449 h 78224"/>
                <a:gd name="connsiteX12" fmla="*/ 22010 w 71168"/>
                <a:gd name="connsiteY12" fmla="*/ 30292 h 78224"/>
                <a:gd name="connsiteX13" fmla="*/ 43483 w 71168"/>
                <a:gd name="connsiteY13" fmla="*/ 35662 h 78224"/>
                <a:gd name="connsiteX14" fmla="*/ 57288 w 71168"/>
                <a:gd name="connsiteY14" fmla="*/ 38269 h 78224"/>
                <a:gd name="connsiteX15" fmla="*/ 64726 w 71168"/>
                <a:gd name="connsiteY15" fmla="*/ 36121 h 78224"/>
                <a:gd name="connsiteX16" fmla="*/ 67641 w 71168"/>
                <a:gd name="connsiteY16" fmla="*/ 29680 h 78224"/>
                <a:gd name="connsiteX17" fmla="*/ 67181 w 71168"/>
                <a:gd name="connsiteY17" fmla="*/ 26075 h 78224"/>
                <a:gd name="connsiteX18" fmla="*/ 65263 w 71168"/>
                <a:gd name="connsiteY18" fmla="*/ 21703 h 78224"/>
                <a:gd name="connsiteX19" fmla="*/ 61659 w 71168"/>
                <a:gd name="connsiteY19" fmla="*/ 16950 h 78224"/>
                <a:gd name="connsiteX20" fmla="*/ 55677 w 71168"/>
                <a:gd name="connsiteY20" fmla="*/ 12423 h 78224"/>
                <a:gd name="connsiteX21" fmla="*/ 47088 w 71168"/>
                <a:gd name="connsiteY21" fmla="*/ 8744 h 78224"/>
                <a:gd name="connsiteX22" fmla="*/ 45401 w 71168"/>
                <a:gd name="connsiteY22" fmla="*/ 6748 h 78224"/>
                <a:gd name="connsiteX23" fmla="*/ 46934 w 71168"/>
                <a:gd name="connsiteY23" fmla="*/ 4832 h 78224"/>
                <a:gd name="connsiteX24" fmla="*/ 50999 w 71168"/>
                <a:gd name="connsiteY24" fmla="*/ 5905 h 78224"/>
                <a:gd name="connsiteX25" fmla="*/ 57211 w 71168"/>
                <a:gd name="connsiteY25" fmla="*/ 9127 h 78224"/>
                <a:gd name="connsiteX26" fmla="*/ 63806 w 71168"/>
                <a:gd name="connsiteY26" fmla="*/ 14111 h 78224"/>
                <a:gd name="connsiteX27" fmla="*/ 69021 w 71168"/>
                <a:gd name="connsiteY27" fmla="*/ 21167 h 78224"/>
                <a:gd name="connsiteX28" fmla="*/ 71168 w 71168"/>
                <a:gd name="connsiteY28" fmla="*/ 29987 h 78224"/>
                <a:gd name="connsiteX29" fmla="*/ 67641 w 71168"/>
                <a:gd name="connsiteY29" fmla="*/ 40953 h 78224"/>
                <a:gd name="connsiteX30" fmla="*/ 59205 w 71168"/>
                <a:gd name="connsiteY30" fmla="*/ 46934 h 78224"/>
                <a:gd name="connsiteX31" fmla="*/ 60815 w 71168"/>
                <a:gd name="connsiteY31" fmla="*/ 47856 h 78224"/>
                <a:gd name="connsiteX32" fmla="*/ 63806 w 71168"/>
                <a:gd name="connsiteY32" fmla="*/ 50001 h 78224"/>
                <a:gd name="connsiteX33" fmla="*/ 67334 w 71168"/>
                <a:gd name="connsiteY33" fmla="*/ 53300 h 78224"/>
                <a:gd name="connsiteX34" fmla="*/ 69941 w 71168"/>
                <a:gd name="connsiteY34" fmla="*/ 57824 h 78224"/>
                <a:gd name="connsiteX35" fmla="*/ 71168 w 71168"/>
                <a:gd name="connsiteY35" fmla="*/ 63422 h 78224"/>
                <a:gd name="connsiteX36" fmla="*/ 70095 w 71168"/>
                <a:gd name="connsiteY36" fmla="*/ 70402 h 78224"/>
                <a:gd name="connsiteX37" fmla="*/ 66567 w 71168"/>
                <a:gd name="connsiteY37" fmla="*/ 75924 h 78224"/>
                <a:gd name="connsiteX38" fmla="*/ 60739 w 71168"/>
                <a:gd name="connsiteY38" fmla="*/ 78224 h 78224"/>
                <a:gd name="connsiteX39" fmla="*/ 54373 w 71168"/>
                <a:gd name="connsiteY39" fmla="*/ 75693 h 78224"/>
                <a:gd name="connsiteX40" fmla="*/ 51689 w 71168"/>
                <a:gd name="connsiteY40" fmla="*/ 69559 h 78224"/>
                <a:gd name="connsiteX41" fmla="*/ 52993 w 71168"/>
                <a:gd name="connsiteY41" fmla="*/ 65570 h 78224"/>
                <a:gd name="connsiteX42" fmla="*/ 57134 w 71168"/>
                <a:gd name="connsiteY42" fmla="*/ 63729 h 78224"/>
                <a:gd name="connsiteX43" fmla="*/ 62656 w 71168"/>
                <a:gd name="connsiteY43" fmla="*/ 65877 h 78224"/>
                <a:gd name="connsiteX44" fmla="*/ 65647 w 71168"/>
                <a:gd name="connsiteY44" fmla="*/ 71092 h 78224"/>
                <a:gd name="connsiteX45" fmla="*/ 67641 w 71168"/>
                <a:gd name="connsiteY45" fmla="*/ 63270 h 78224"/>
                <a:gd name="connsiteX46" fmla="*/ 63193 w 71168"/>
                <a:gd name="connsiteY46" fmla="*/ 54221 h 78224"/>
                <a:gd name="connsiteX47" fmla="*/ 51306 w 71168"/>
                <a:gd name="connsiteY47" fmla="*/ 48316 h 78224"/>
                <a:gd name="connsiteX48" fmla="*/ 25461 w 71168"/>
                <a:gd name="connsiteY48" fmla="*/ 41720 h 78224"/>
                <a:gd name="connsiteX49" fmla="*/ 13958 w 71168"/>
                <a:gd name="connsiteY49" fmla="*/ 39879 h 78224"/>
                <a:gd name="connsiteX50" fmla="*/ 8512 w 71168"/>
                <a:gd name="connsiteY50" fmla="*/ 40722 h 78224"/>
                <a:gd name="connsiteX51" fmla="*/ 5292 w 71168"/>
                <a:gd name="connsiteY51" fmla="*/ 43024 h 78224"/>
                <a:gd name="connsiteX52" fmla="*/ 3835 w 71168"/>
                <a:gd name="connsiteY52" fmla="*/ 45708 h 78224"/>
                <a:gd name="connsiteX53" fmla="*/ 3451 w 71168"/>
                <a:gd name="connsiteY53" fmla="*/ 48316 h 78224"/>
                <a:gd name="connsiteX54" fmla="*/ 4371 w 71168"/>
                <a:gd name="connsiteY54" fmla="*/ 53223 h 78224"/>
                <a:gd name="connsiteX55" fmla="*/ 7439 w 71168"/>
                <a:gd name="connsiteY55" fmla="*/ 58822 h 78224"/>
                <a:gd name="connsiteX56" fmla="*/ 13804 w 71168"/>
                <a:gd name="connsiteY56" fmla="*/ 64651 h 78224"/>
                <a:gd name="connsiteX57" fmla="*/ 24004 w 71168"/>
                <a:gd name="connsiteY57" fmla="*/ 69404 h 78224"/>
                <a:gd name="connsiteX58" fmla="*/ 25768 w 71168"/>
                <a:gd name="connsiteY58" fmla="*/ 71476 h 78224"/>
                <a:gd name="connsiteX59" fmla="*/ 24157 w 71168"/>
                <a:gd name="connsiteY59" fmla="*/ 73316 h 78224"/>
                <a:gd name="connsiteX60" fmla="*/ 20169 w 71168"/>
                <a:gd name="connsiteY60" fmla="*/ 72319 h 78224"/>
                <a:gd name="connsiteX61" fmla="*/ 13958 w 71168"/>
                <a:gd name="connsiteY61" fmla="*/ 69099 h 78224"/>
                <a:gd name="connsiteX62" fmla="*/ 7439 w 71168"/>
                <a:gd name="connsiteY62" fmla="*/ 64037 h 78224"/>
                <a:gd name="connsiteX63" fmla="*/ 2147 w 71168"/>
                <a:gd name="connsiteY63" fmla="*/ 56905 h 78224"/>
                <a:gd name="connsiteX64" fmla="*/ 0 w 71168"/>
                <a:gd name="connsiteY64" fmla="*/ 48008 h 78224"/>
                <a:gd name="connsiteX65" fmla="*/ 460 w 71168"/>
                <a:gd name="connsiteY65" fmla="*/ 43944 h 78224"/>
                <a:gd name="connsiteX66" fmla="*/ 1994 w 71168"/>
                <a:gd name="connsiteY66" fmla="*/ 39419 h 78224"/>
                <a:gd name="connsiteX67" fmla="*/ 5675 w 71168"/>
                <a:gd name="connsiteY67" fmla="*/ 34664 h 78224"/>
                <a:gd name="connsiteX68" fmla="*/ 11887 w 71168"/>
                <a:gd name="connsiteY68" fmla="*/ 31059 h 78224"/>
                <a:gd name="connsiteX69" fmla="*/ 8436 w 71168"/>
                <a:gd name="connsiteY69" fmla="*/ 28913 h 78224"/>
                <a:gd name="connsiteX70" fmla="*/ 4678 w 71168"/>
                <a:gd name="connsiteY70" fmla="*/ 25615 h 78224"/>
                <a:gd name="connsiteX71" fmla="*/ 1304 w 71168"/>
                <a:gd name="connsiteY71" fmla="*/ 20707 h 78224"/>
                <a:gd name="connsiteX72" fmla="*/ 0 w 71168"/>
                <a:gd name="connsiteY72" fmla="*/ 14571 h 78224"/>
                <a:gd name="connsiteX73" fmla="*/ 844 w 71168"/>
                <a:gd name="connsiteY73" fmla="*/ 8358 h 78224"/>
                <a:gd name="connsiteX74" fmla="*/ 4141 w 71168"/>
                <a:gd name="connsiteY74" fmla="*/ 2684 h 78224"/>
                <a:gd name="connsiteX75" fmla="*/ 10353 w 71168"/>
                <a:gd name="connsiteY75" fmla="*/ 0 h 78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71168" h="78224">
                  <a:moveTo>
                    <a:pt x="10353" y="0"/>
                  </a:moveTo>
                  <a:cubicBezTo>
                    <a:pt x="13216" y="0"/>
                    <a:pt x="15466" y="895"/>
                    <a:pt x="17102" y="2684"/>
                  </a:cubicBezTo>
                  <a:cubicBezTo>
                    <a:pt x="18687" y="4472"/>
                    <a:pt x="19479" y="6391"/>
                    <a:pt x="19479" y="8437"/>
                  </a:cubicBezTo>
                  <a:cubicBezTo>
                    <a:pt x="19479" y="10380"/>
                    <a:pt x="18917" y="11863"/>
                    <a:pt x="17792" y="12885"/>
                  </a:cubicBezTo>
                  <a:cubicBezTo>
                    <a:pt x="16667" y="13907"/>
                    <a:pt x="15389" y="14418"/>
                    <a:pt x="13958" y="14418"/>
                  </a:cubicBezTo>
                  <a:cubicBezTo>
                    <a:pt x="12015" y="14418"/>
                    <a:pt x="10200" y="13702"/>
                    <a:pt x="8512" y="12271"/>
                  </a:cubicBezTo>
                  <a:cubicBezTo>
                    <a:pt x="6825" y="10839"/>
                    <a:pt x="5803" y="9049"/>
                    <a:pt x="5445" y="6903"/>
                  </a:cubicBezTo>
                  <a:cubicBezTo>
                    <a:pt x="4116" y="8999"/>
                    <a:pt x="3451" y="11606"/>
                    <a:pt x="3451" y="14726"/>
                  </a:cubicBezTo>
                  <a:cubicBezTo>
                    <a:pt x="3451" y="16771"/>
                    <a:pt x="3988" y="18688"/>
                    <a:pt x="5062" y="20476"/>
                  </a:cubicBezTo>
                  <a:cubicBezTo>
                    <a:pt x="6135" y="22215"/>
                    <a:pt x="7362" y="23620"/>
                    <a:pt x="8743" y="24694"/>
                  </a:cubicBezTo>
                  <a:cubicBezTo>
                    <a:pt x="10123" y="25715"/>
                    <a:pt x="11810" y="26687"/>
                    <a:pt x="13804" y="27608"/>
                  </a:cubicBezTo>
                  <a:cubicBezTo>
                    <a:pt x="15747" y="28477"/>
                    <a:pt x="17306" y="29092"/>
                    <a:pt x="18482" y="29449"/>
                  </a:cubicBezTo>
                  <a:cubicBezTo>
                    <a:pt x="19607" y="29756"/>
                    <a:pt x="20783" y="30037"/>
                    <a:pt x="22010" y="30292"/>
                  </a:cubicBezTo>
                  <a:lnTo>
                    <a:pt x="43483" y="35662"/>
                  </a:lnTo>
                  <a:cubicBezTo>
                    <a:pt x="50283" y="37400"/>
                    <a:pt x="54885" y="38269"/>
                    <a:pt x="57288" y="38269"/>
                  </a:cubicBezTo>
                  <a:cubicBezTo>
                    <a:pt x="60253" y="38269"/>
                    <a:pt x="62733" y="37552"/>
                    <a:pt x="64726" y="36121"/>
                  </a:cubicBezTo>
                  <a:cubicBezTo>
                    <a:pt x="66669" y="34690"/>
                    <a:pt x="67641" y="32542"/>
                    <a:pt x="67641" y="29680"/>
                  </a:cubicBezTo>
                  <a:cubicBezTo>
                    <a:pt x="67641" y="28554"/>
                    <a:pt x="67487" y="27353"/>
                    <a:pt x="67181" y="26075"/>
                  </a:cubicBezTo>
                  <a:cubicBezTo>
                    <a:pt x="66823" y="24796"/>
                    <a:pt x="66184" y="23339"/>
                    <a:pt x="65263" y="21703"/>
                  </a:cubicBezTo>
                  <a:cubicBezTo>
                    <a:pt x="64292" y="20017"/>
                    <a:pt x="63091" y="18433"/>
                    <a:pt x="61659" y="16950"/>
                  </a:cubicBezTo>
                  <a:cubicBezTo>
                    <a:pt x="60176" y="15414"/>
                    <a:pt x="58182" y="13907"/>
                    <a:pt x="55677" y="12423"/>
                  </a:cubicBezTo>
                  <a:cubicBezTo>
                    <a:pt x="53172" y="10939"/>
                    <a:pt x="50309" y="9713"/>
                    <a:pt x="47088" y="8744"/>
                  </a:cubicBezTo>
                  <a:cubicBezTo>
                    <a:pt x="45963" y="8437"/>
                    <a:pt x="45401" y="7770"/>
                    <a:pt x="45401" y="6748"/>
                  </a:cubicBezTo>
                  <a:cubicBezTo>
                    <a:pt x="45401" y="5470"/>
                    <a:pt x="45912" y="4832"/>
                    <a:pt x="46934" y="4832"/>
                  </a:cubicBezTo>
                  <a:cubicBezTo>
                    <a:pt x="47804" y="4832"/>
                    <a:pt x="49159" y="5189"/>
                    <a:pt x="50999" y="5905"/>
                  </a:cubicBezTo>
                  <a:cubicBezTo>
                    <a:pt x="52789" y="6570"/>
                    <a:pt x="54859" y="7644"/>
                    <a:pt x="57211" y="9127"/>
                  </a:cubicBezTo>
                  <a:cubicBezTo>
                    <a:pt x="59511" y="10559"/>
                    <a:pt x="61710" y="12218"/>
                    <a:pt x="63806" y="14111"/>
                  </a:cubicBezTo>
                  <a:cubicBezTo>
                    <a:pt x="65851" y="16004"/>
                    <a:pt x="67590" y="18355"/>
                    <a:pt x="69021" y="21167"/>
                  </a:cubicBezTo>
                  <a:cubicBezTo>
                    <a:pt x="70453" y="23979"/>
                    <a:pt x="71168" y="26918"/>
                    <a:pt x="71168" y="29987"/>
                  </a:cubicBezTo>
                  <a:cubicBezTo>
                    <a:pt x="71168" y="34383"/>
                    <a:pt x="69993" y="38038"/>
                    <a:pt x="67641" y="40953"/>
                  </a:cubicBezTo>
                  <a:cubicBezTo>
                    <a:pt x="65289" y="43867"/>
                    <a:pt x="62477" y="45861"/>
                    <a:pt x="59205" y="46934"/>
                  </a:cubicBezTo>
                  <a:cubicBezTo>
                    <a:pt x="59665" y="47189"/>
                    <a:pt x="60202" y="47496"/>
                    <a:pt x="60815" y="47856"/>
                  </a:cubicBezTo>
                  <a:cubicBezTo>
                    <a:pt x="61429" y="48213"/>
                    <a:pt x="62426" y="48928"/>
                    <a:pt x="63806" y="50001"/>
                  </a:cubicBezTo>
                  <a:cubicBezTo>
                    <a:pt x="65136" y="51023"/>
                    <a:pt x="66311" y="52123"/>
                    <a:pt x="67334" y="53300"/>
                  </a:cubicBezTo>
                  <a:cubicBezTo>
                    <a:pt x="68305" y="54476"/>
                    <a:pt x="69174" y="55983"/>
                    <a:pt x="69941" y="57824"/>
                  </a:cubicBezTo>
                  <a:cubicBezTo>
                    <a:pt x="70759" y="59612"/>
                    <a:pt x="71168" y="61479"/>
                    <a:pt x="71168" y="63422"/>
                  </a:cubicBezTo>
                  <a:cubicBezTo>
                    <a:pt x="71168" y="65877"/>
                    <a:pt x="70811" y="68204"/>
                    <a:pt x="70095" y="70402"/>
                  </a:cubicBezTo>
                  <a:cubicBezTo>
                    <a:pt x="69379" y="72549"/>
                    <a:pt x="68203" y="74390"/>
                    <a:pt x="66567" y="75924"/>
                  </a:cubicBezTo>
                  <a:cubicBezTo>
                    <a:pt x="64931" y="77457"/>
                    <a:pt x="62988" y="78224"/>
                    <a:pt x="60739" y="78224"/>
                  </a:cubicBezTo>
                  <a:cubicBezTo>
                    <a:pt x="58233" y="78224"/>
                    <a:pt x="56112" y="77381"/>
                    <a:pt x="54373" y="75693"/>
                  </a:cubicBezTo>
                  <a:cubicBezTo>
                    <a:pt x="52584" y="73955"/>
                    <a:pt x="51689" y="71909"/>
                    <a:pt x="51689" y="69559"/>
                  </a:cubicBezTo>
                  <a:cubicBezTo>
                    <a:pt x="51689" y="68075"/>
                    <a:pt x="52124" y="66747"/>
                    <a:pt x="52993" y="65570"/>
                  </a:cubicBezTo>
                  <a:cubicBezTo>
                    <a:pt x="53862" y="64344"/>
                    <a:pt x="55242" y="63729"/>
                    <a:pt x="57134" y="63729"/>
                  </a:cubicBezTo>
                  <a:cubicBezTo>
                    <a:pt x="59230" y="63729"/>
                    <a:pt x="61071" y="64446"/>
                    <a:pt x="62656" y="65877"/>
                  </a:cubicBezTo>
                  <a:cubicBezTo>
                    <a:pt x="64241" y="67308"/>
                    <a:pt x="65238" y="69047"/>
                    <a:pt x="65647" y="71092"/>
                  </a:cubicBezTo>
                  <a:cubicBezTo>
                    <a:pt x="66976" y="68994"/>
                    <a:pt x="67641" y="66387"/>
                    <a:pt x="67641" y="63270"/>
                  </a:cubicBezTo>
                  <a:cubicBezTo>
                    <a:pt x="67641" y="59896"/>
                    <a:pt x="66158" y="56879"/>
                    <a:pt x="63193" y="54221"/>
                  </a:cubicBezTo>
                  <a:cubicBezTo>
                    <a:pt x="60227" y="51561"/>
                    <a:pt x="56265" y="49594"/>
                    <a:pt x="51306" y="48316"/>
                  </a:cubicBezTo>
                  <a:cubicBezTo>
                    <a:pt x="39393" y="45146"/>
                    <a:pt x="30778" y="42946"/>
                    <a:pt x="25461" y="41720"/>
                  </a:cubicBezTo>
                  <a:cubicBezTo>
                    <a:pt x="20093" y="40493"/>
                    <a:pt x="16258" y="39879"/>
                    <a:pt x="13958" y="39879"/>
                  </a:cubicBezTo>
                  <a:cubicBezTo>
                    <a:pt x="11810" y="39879"/>
                    <a:pt x="9995" y="40160"/>
                    <a:pt x="8512" y="40722"/>
                  </a:cubicBezTo>
                  <a:cubicBezTo>
                    <a:pt x="7030" y="41286"/>
                    <a:pt x="5956" y="42053"/>
                    <a:pt x="5292" y="43024"/>
                  </a:cubicBezTo>
                  <a:cubicBezTo>
                    <a:pt x="4576" y="43944"/>
                    <a:pt x="4090" y="44839"/>
                    <a:pt x="3835" y="45708"/>
                  </a:cubicBezTo>
                  <a:cubicBezTo>
                    <a:pt x="3579" y="46525"/>
                    <a:pt x="3451" y="47394"/>
                    <a:pt x="3451" y="48316"/>
                  </a:cubicBezTo>
                  <a:cubicBezTo>
                    <a:pt x="3451" y="49849"/>
                    <a:pt x="3758" y="51485"/>
                    <a:pt x="4371" y="53223"/>
                  </a:cubicBezTo>
                  <a:cubicBezTo>
                    <a:pt x="4985" y="54912"/>
                    <a:pt x="6007" y="56776"/>
                    <a:pt x="7439" y="58822"/>
                  </a:cubicBezTo>
                  <a:cubicBezTo>
                    <a:pt x="8819" y="60815"/>
                    <a:pt x="10941" y="62758"/>
                    <a:pt x="13804" y="64651"/>
                  </a:cubicBezTo>
                  <a:cubicBezTo>
                    <a:pt x="16667" y="66542"/>
                    <a:pt x="20067" y="68125"/>
                    <a:pt x="24004" y="69404"/>
                  </a:cubicBezTo>
                  <a:cubicBezTo>
                    <a:pt x="25180" y="69659"/>
                    <a:pt x="25768" y="70349"/>
                    <a:pt x="25768" y="71476"/>
                  </a:cubicBezTo>
                  <a:cubicBezTo>
                    <a:pt x="25717" y="72702"/>
                    <a:pt x="25180" y="73316"/>
                    <a:pt x="24157" y="73316"/>
                  </a:cubicBezTo>
                  <a:cubicBezTo>
                    <a:pt x="23288" y="73316"/>
                    <a:pt x="21959" y="72983"/>
                    <a:pt x="20169" y="72319"/>
                  </a:cubicBezTo>
                  <a:cubicBezTo>
                    <a:pt x="18329" y="71602"/>
                    <a:pt x="16258" y="70530"/>
                    <a:pt x="13958" y="69099"/>
                  </a:cubicBezTo>
                  <a:cubicBezTo>
                    <a:pt x="11657" y="67616"/>
                    <a:pt x="9484" y="65930"/>
                    <a:pt x="7439" y="64037"/>
                  </a:cubicBezTo>
                  <a:cubicBezTo>
                    <a:pt x="5343" y="62093"/>
                    <a:pt x="3579" y="59717"/>
                    <a:pt x="2147" y="56905"/>
                  </a:cubicBezTo>
                  <a:cubicBezTo>
                    <a:pt x="716" y="54040"/>
                    <a:pt x="0" y="51076"/>
                    <a:pt x="0" y="48008"/>
                  </a:cubicBezTo>
                  <a:cubicBezTo>
                    <a:pt x="0" y="46627"/>
                    <a:pt x="153" y="45272"/>
                    <a:pt x="460" y="43944"/>
                  </a:cubicBezTo>
                  <a:cubicBezTo>
                    <a:pt x="716" y="42563"/>
                    <a:pt x="1227" y="41055"/>
                    <a:pt x="1994" y="39419"/>
                  </a:cubicBezTo>
                  <a:cubicBezTo>
                    <a:pt x="2761" y="37731"/>
                    <a:pt x="3988" y="36147"/>
                    <a:pt x="5675" y="34664"/>
                  </a:cubicBezTo>
                  <a:cubicBezTo>
                    <a:pt x="7362" y="33180"/>
                    <a:pt x="9433" y="31980"/>
                    <a:pt x="11887" y="31059"/>
                  </a:cubicBezTo>
                  <a:cubicBezTo>
                    <a:pt x="10711" y="30447"/>
                    <a:pt x="9561" y="29730"/>
                    <a:pt x="8436" y="28913"/>
                  </a:cubicBezTo>
                  <a:cubicBezTo>
                    <a:pt x="7311" y="28044"/>
                    <a:pt x="6058" y="26944"/>
                    <a:pt x="4678" y="25615"/>
                  </a:cubicBezTo>
                  <a:cubicBezTo>
                    <a:pt x="3247" y="24234"/>
                    <a:pt x="2122" y="22598"/>
                    <a:pt x="1304" y="20707"/>
                  </a:cubicBezTo>
                  <a:cubicBezTo>
                    <a:pt x="435" y="18764"/>
                    <a:pt x="0" y="16719"/>
                    <a:pt x="0" y="14571"/>
                  </a:cubicBezTo>
                  <a:cubicBezTo>
                    <a:pt x="0" y="12475"/>
                    <a:pt x="281" y="10404"/>
                    <a:pt x="844" y="8358"/>
                  </a:cubicBezTo>
                  <a:cubicBezTo>
                    <a:pt x="1355" y="6313"/>
                    <a:pt x="2454" y="4422"/>
                    <a:pt x="4141" y="2684"/>
                  </a:cubicBezTo>
                  <a:cubicBezTo>
                    <a:pt x="5777" y="895"/>
                    <a:pt x="7848" y="0"/>
                    <a:pt x="10353" y="0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9788E8EC-89E2-5964-A2BE-B57B8921AA36}"/>
                </a:ext>
              </a:extLst>
            </p:cNvPr>
            <p:cNvSpPr/>
            <p:nvPr/>
          </p:nvSpPr>
          <p:spPr>
            <a:xfrm>
              <a:off x="1011166" y="2861452"/>
              <a:ext cx="157061" cy="36428"/>
            </a:xfrm>
            <a:custGeom>
              <a:avLst/>
              <a:gdLst>
                <a:gd name="connsiteX0" fmla="*/ 155528 w 157061"/>
                <a:gd name="connsiteY0" fmla="*/ 36428 h 36428"/>
                <a:gd name="connsiteX1" fmla="*/ 152844 w 157061"/>
                <a:gd name="connsiteY1" fmla="*/ 34435 h 36428"/>
                <a:gd name="connsiteX2" fmla="*/ 78531 w 157061"/>
                <a:gd name="connsiteY2" fmla="*/ 9127 h 36428"/>
                <a:gd name="connsiteX3" fmla="*/ 5215 w 157061"/>
                <a:gd name="connsiteY3" fmla="*/ 33437 h 36428"/>
                <a:gd name="connsiteX4" fmla="*/ 1534 w 157061"/>
                <a:gd name="connsiteY4" fmla="*/ 36428 h 36428"/>
                <a:gd name="connsiteX5" fmla="*/ 0 w 157061"/>
                <a:gd name="connsiteY5" fmla="*/ 34895 h 36428"/>
                <a:gd name="connsiteX6" fmla="*/ 3144 w 157061"/>
                <a:gd name="connsiteY6" fmla="*/ 30063 h 36428"/>
                <a:gd name="connsiteX7" fmla="*/ 13497 w 157061"/>
                <a:gd name="connsiteY7" fmla="*/ 20476 h 36428"/>
                <a:gd name="connsiteX8" fmla="*/ 29526 w 157061"/>
                <a:gd name="connsiteY8" fmla="*/ 10354 h 36428"/>
                <a:gd name="connsiteX9" fmla="*/ 78531 w 157061"/>
                <a:gd name="connsiteY9" fmla="*/ 0 h 36428"/>
                <a:gd name="connsiteX10" fmla="*/ 126462 w 157061"/>
                <a:gd name="connsiteY10" fmla="*/ 9894 h 36428"/>
                <a:gd name="connsiteX11" fmla="*/ 142950 w 157061"/>
                <a:gd name="connsiteY11" fmla="*/ 20017 h 36428"/>
                <a:gd name="connsiteX12" fmla="*/ 153764 w 157061"/>
                <a:gd name="connsiteY12" fmla="*/ 29832 h 36428"/>
                <a:gd name="connsiteX13" fmla="*/ 157062 w 157061"/>
                <a:gd name="connsiteY13" fmla="*/ 34895 h 36428"/>
                <a:gd name="connsiteX14" fmla="*/ 155528 w 157061"/>
                <a:gd name="connsiteY14" fmla="*/ 36428 h 36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7061" h="36428">
                  <a:moveTo>
                    <a:pt x="155528" y="36428"/>
                  </a:moveTo>
                  <a:cubicBezTo>
                    <a:pt x="155017" y="36428"/>
                    <a:pt x="154122" y="35764"/>
                    <a:pt x="152844" y="34435"/>
                  </a:cubicBezTo>
                  <a:cubicBezTo>
                    <a:pt x="135665" y="17564"/>
                    <a:pt x="110894" y="9127"/>
                    <a:pt x="78531" y="9127"/>
                  </a:cubicBezTo>
                  <a:cubicBezTo>
                    <a:pt x="46065" y="9127"/>
                    <a:pt x="21627" y="17231"/>
                    <a:pt x="5215" y="33437"/>
                  </a:cubicBezTo>
                  <a:cubicBezTo>
                    <a:pt x="3323" y="35431"/>
                    <a:pt x="2096" y="36428"/>
                    <a:pt x="1534" y="36428"/>
                  </a:cubicBezTo>
                  <a:cubicBezTo>
                    <a:pt x="511" y="36428"/>
                    <a:pt x="0" y="35916"/>
                    <a:pt x="0" y="34895"/>
                  </a:cubicBezTo>
                  <a:cubicBezTo>
                    <a:pt x="0" y="34178"/>
                    <a:pt x="1048" y="32568"/>
                    <a:pt x="3144" y="30063"/>
                  </a:cubicBezTo>
                  <a:cubicBezTo>
                    <a:pt x="5240" y="27508"/>
                    <a:pt x="8692" y="24313"/>
                    <a:pt x="13497" y="20476"/>
                  </a:cubicBezTo>
                  <a:cubicBezTo>
                    <a:pt x="18303" y="16590"/>
                    <a:pt x="23646" y="13216"/>
                    <a:pt x="29526" y="10354"/>
                  </a:cubicBezTo>
                  <a:cubicBezTo>
                    <a:pt x="43790" y="3450"/>
                    <a:pt x="60125" y="0"/>
                    <a:pt x="78531" y="0"/>
                  </a:cubicBezTo>
                  <a:cubicBezTo>
                    <a:pt x="96221" y="0"/>
                    <a:pt x="112198" y="3298"/>
                    <a:pt x="126462" y="9894"/>
                  </a:cubicBezTo>
                  <a:cubicBezTo>
                    <a:pt x="132444" y="12706"/>
                    <a:pt x="137940" y="16081"/>
                    <a:pt x="142950" y="20017"/>
                  </a:cubicBezTo>
                  <a:cubicBezTo>
                    <a:pt x="147961" y="23953"/>
                    <a:pt x="151565" y="27225"/>
                    <a:pt x="153764" y="29832"/>
                  </a:cubicBezTo>
                  <a:cubicBezTo>
                    <a:pt x="155962" y="32440"/>
                    <a:pt x="157062" y="34128"/>
                    <a:pt x="157062" y="34895"/>
                  </a:cubicBezTo>
                  <a:cubicBezTo>
                    <a:pt x="157062" y="35916"/>
                    <a:pt x="156550" y="36428"/>
                    <a:pt x="155528" y="36428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0D14A328-3BAF-257A-7E0D-2AEE95818785}"/>
                </a:ext>
              </a:extLst>
            </p:cNvPr>
            <p:cNvSpPr/>
            <p:nvPr/>
          </p:nvSpPr>
          <p:spPr>
            <a:xfrm>
              <a:off x="3317309" y="1521086"/>
              <a:ext cx="863953" cy="370332"/>
            </a:xfrm>
            <a:custGeom>
              <a:avLst/>
              <a:gdLst>
                <a:gd name="connsiteX0" fmla="*/ 0 w 863953"/>
                <a:gd name="connsiteY0" fmla="*/ 370333 h 370332"/>
                <a:gd name="connsiteX1" fmla="*/ 863953 w 863953"/>
                <a:gd name="connsiteY1" fmla="*/ 370333 h 370332"/>
                <a:gd name="connsiteX2" fmla="*/ 863953 w 863953"/>
                <a:gd name="connsiteY2" fmla="*/ 0 h 370332"/>
                <a:gd name="connsiteX3" fmla="*/ 0 w 863953"/>
                <a:gd name="connsiteY3" fmla="*/ 0 h 370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3953" h="370332">
                  <a:moveTo>
                    <a:pt x="0" y="370333"/>
                  </a:moveTo>
                  <a:lnTo>
                    <a:pt x="863953" y="370333"/>
                  </a:lnTo>
                  <a:lnTo>
                    <a:pt x="86395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id="{B11BF544-A9AF-E54A-CA6E-69DDA1891AC8}"/>
                </a:ext>
              </a:extLst>
            </p:cNvPr>
            <p:cNvSpPr/>
            <p:nvPr/>
          </p:nvSpPr>
          <p:spPr>
            <a:xfrm>
              <a:off x="3317309" y="1521086"/>
              <a:ext cx="863953" cy="370332"/>
            </a:xfrm>
            <a:custGeom>
              <a:avLst/>
              <a:gdLst>
                <a:gd name="connsiteX0" fmla="*/ 0 w 863953"/>
                <a:gd name="connsiteY0" fmla="*/ 370333 h 370332"/>
                <a:gd name="connsiteX1" fmla="*/ 863953 w 863953"/>
                <a:gd name="connsiteY1" fmla="*/ 370333 h 370332"/>
                <a:gd name="connsiteX2" fmla="*/ 863953 w 863953"/>
                <a:gd name="connsiteY2" fmla="*/ 0 h 370332"/>
                <a:gd name="connsiteX3" fmla="*/ 0 w 863953"/>
                <a:gd name="connsiteY3" fmla="*/ 0 h 370332"/>
                <a:gd name="connsiteX4" fmla="*/ 0 w 863953"/>
                <a:gd name="connsiteY4" fmla="*/ 370333 h 370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3953" h="370332">
                  <a:moveTo>
                    <a:pt x="0" y="370333"/>
                  </a:moveTo>
                  <a:lnTo>
                    <a:pt x="863953" y="370333"/>
                  </a:lnTo>
                  <a:lnTo>
                    <a:pt x="863953" y="0"/>
                  </a:lnTo>
                  <a:lnTo>
                    <a:pt x="0" y="0"/>
                  </a:lnTo>
                  <a:lnTo>
                    <a:pt x="0" y="370333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id="{D06F4CD7-7004-64A4-A204-40512E2214E1}"/>
                </a:ext>
              </a:extLst>
            </p:cNvPr>
            <p:cNvSpPr/>
            <p:nvPr/>
          </p:nvSpPr>
          <p:spPr>
            <a:xfrm>
              <a:off x="3372947" y="1644531"/>
              <a:ext cx="333898" cy="2381"/>
            </a:xfrm>
            <a:custGeom>
              <a:avLst/>
              <a:gdLst>
                <a:gd name="connsiteX0" fmla="*/ 0 w 333898"/>
                <a:gd name="connsiteY0" fmla="*/ 0 h 2381"/>
                <a:gd name="connsiteX1" fmla="*/ 333899 w 333898"/>
                <a:gd name="connsiteY1" fmla="*/ 0 h 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3898" h="2381">
                  <a:moveTo>
                    <a:pt x="0" y="0"/>
                  </a:moveTo>
                  <a:lnTo>
                    <a:pt x="333899" y="0"/>
                  </a:lnTo>
                </a:path>
              </a:pathLst>
            </a:custGeom>
            <a:noFill/>
            <a:ln w="9525" cap="rnd">
              <a:solidFill>
                <a:srgbClr val="0000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 69">
              <a:extLst>
                <a:ext uri="{FF2B5EF4-FFF2-40B4-BE49-F238E27FC236}">
                  <a16:creationId xmlns:a16="http://schemas.microsoft.com/office/drawing/2014/main" id="{9299B140-97FF-756E-7D5D-496B0F6133FA}"/>
                </a:ext>
              </a:extLst>
            </p:cNvPr>
            <p:cNvSpPr/>
            <p:nvPr/>
          </p:nvSpPr>
          <p:spPr>
            <a:xfrm>
              <a:off x="3762496" y="1622331"/>
              <a:ext cx="59673" cy="72618"/>
            </a:xfrm>
            <a:custGeom>
              <a:avLst/>
              <a:gdLst>
                <a:gd name="connsiteX0" fmla="*/ 59674 w 59673"/>
                <a:gd name="connsiteY0" fmla="*/ 18238 h 72618"/>
                <a:gd name="connsiteX1" fmla="*/ 55554 w 59673"/>
                <a:gd name="connsiteY1" fmla="*/ 34247 h 72618"/>
                <a:gd name="connsiteX2" fmla="*/ 45053 w 59673"/>
                <a:gd name="connsiteY2" fmla="*/ 46963 h 72618"/>
                <a:gd name="connsiteX3" fmla="*/ 32123 w 59673"/>
                <a:gd name="connsiteY3" fmla="*/ 51759 h 72618"/>
                <a:gd name="connsiteX4" fmla="*/ 25598 w 59673"/>
                <a:gd name="connsiteY4" fmla="*/ 49640 h 72618"/>
                <a:gd name="connsiteX5" fmla="*/ 21645 w 59673"/>
                <a:gd name="connsiteY5" fmla="*/ 44398 h 72618"/>
                <a:gd name="connsiteX6" fmla="*/ 18288 w 59673"/>
                <a:gd name="connsiteY6" fmla="*/ 57281 h 72618"/>
                <a:gd name="connsiteX7" fmla="*/ 16002 w 59673"/>
                <a:gd name="connsiteY7" fmla="*/ 67266 h 72618"/>
                <a:gd name="connsiteX8" fmla="*/ 16121 w 59673"/>
                <a:gd name="connsiteY8" fmla="*/ 67989 h 72618"/>
                <a:gd name="connsiteX9" fmla="*/ 16716 w 59673"/>
                <a:gd name="connsiteY9" fmla="*/ 68492 h 72618"/>
                <a:gd name="connsiteX10" fmla="*/ 18455 w 59673"/>
                <a:gd name="connsiteY10" fmla="*/ 68937 h 72618"/>
                <a:gd name="connsiteX11" fmla="*/ 21741 w 59673"/>
                <a:gd name="connsiteY11" fmla="*/ 69106 h 72618"/>
                <a:gd name="connsiteX12" fmla="*/ 23193 w 59673"/>
                <a:gd name="connsiteY12" fmla="*/ 69106 h 72618"/>
                <a:gd name="connsiteX13" fmla="*/ 24027 w 59673"/>
                <a:gd name="connsiteY13" fmla="*/ 69440 h 72618"/>
                <a:gd name="connsiteX14" fmla="*/ 24479 w 59673"/>
                <a:gd name="connsiteY14" fmla="*/ 70333 h 72618"/>
                <a:gd name="connsiteX15" fmla="*/ 22407 w 59673"/>
                <a:gd name="connsiteY15" fmla="*/ 72619 h 72618"/>
                <a:gd name="connsiteX16" fmla="*/ 16788 w 59673"/>
                <a:gd name="connsiteY16" fmla="*/ 72452 h 72618"/>
                <a:gd name="connsiteX17" fmla="*/ 11096 w 59673"/>
                <a:gd name="connsiteY17" fmla="*/ 72285 h 72618"/>
                <a:gd name="connsiteX18" fmla="*/ 6239 w 59673"/>
                <a:gd name="connsiteY18" fmla="*/ 72452 h 72618"/>
                <a:gd name="connsiteX19" fmla="*/ 1500 w 59673"/>
                <a:gd name="connsiteY19" fmla="*/ 72619 h 72618"/>
                <a:gd name="connsiteX20" fmla="*/ 0 w 59673"/>
                <a:gd name="connsiteY20" fmla="*/ 71280 h 72618"/>
                <a:gd name="connsiteX21" fmla="*/ 214 w 59673"/>
                <a:gd name="connsiteY21" fmla="*/ 69997 h 72618"/>
                <a:gd name="connsiteX22" fmla="*/ 833 w 59673"/>
                <a:gd name="connsiteY22" fmla="*/ 69328 h 72618"/>
                <a:gd name="connsiteX23" fmla="*/ 1667 w 59673"/>
                <a:gd name="connsiteY23" fmla="*/ 69106 h 72618"/>
                <a:gd name="connsiteX24" fmla="*/ 2667 w 59673"/>
                <a:gd name="connsiteY24" fmla="*/ 69106 h 72618"/>
                <a:gd name="connsiteX25" fmla="*/ 6358 w 59673"/>
                <a:gd name="connsiteY25" fmla="*/ 68659 h 72618"/>
                <a:gd name="connsiteX26" fmla="*/ 7858 w 59673"/>
                <a:gd name="connsiteY26" fmla="*/ 67432 h 72618"/>
                <a:gd name="connsiteX27" fmla="*/ 8811 w 59673"/>
                <a:gd name="connsiteY27" fmla="*/ 64420 h 72618"/>
                <a:gd name="connsiteX28" fmla="*/ 21645 w 59673"/>
                <a:gd name="connsiteY28" fmla="*/ 13554 h 72618"/>
                <a:gd name="connsiteX29" fmla="*/ 22407 w 59673"/>
                <a:gd name="connsiteY29" fmla="*/ 7753 h 72618"/>
                <a:gd name="connsiteX30" fmla="*/ 21479 w 59673"/>
                <a:gd name="connsiteY30" fmla="*/ 3627 h 72618"/>
                <a:gd name="connsiteX31" fmla="*/ 18835 w 59673"/>
                <a:gd name="connsiteY31" fmla="*/ 2510 h 72618"/>
                <a:gd name="connsiteX32" fmla="*/ 14049 w 59673"/>
                <a:gd name="connsiteY32" fmla="*/ 5970 h 72618"/>
                <a:gd name="connsiteX33" fmla="*/ 10525 w 59673"/>
                <a:gd name="connsiteY33" fmla="*/ 16119 h 72618"/>
                <a:gd name="connsiteX34" fmla="*/ 9692 w 59673"/>
                <a:gd name="connsiteY34" fmla="*/ 18350 h 72618"/>
                <a:gd name="connsiteX35" fmla="*/ 8572 w 59673"/>
                <a:gd name="connsiteY35" fmla="*/ 18740 h 72618"/>
                <a:gd name="connsiteX36" fmla="*/ 7191 w 59673"/>
                <a:gd name="connsiteY36" fmla="*/ 17569 h 72618"/>
                <a:gd name="connsiteX37" fmla="*/ 7644 w 59673"/>
                <a:gd name="connsiteY37" fmla="*/ 15507 h 72618"/>
                <a:gd name="connsiteX38" fmla="*/ 8930 w 59673"/>
                <a:gd name="connsiteY38" fmla="*/ 10989 h 72618"/>
                <a:gd name="connsiteX39" fmla="*/ 10763 w 59673"/>
                <a:gd name="connsiteY39" fmla="*/ 6527 h 72618"/>
                <a:gd name="connsiteX40" fmla="*/ 11811 w 59673"/>
                <a:gd name="connsiteY40" fmla="*/ 4574 h 72618"/>
                <a:gd name="connsiteX41" fmla="*/ 13335 w 59673"/>
                <a:gd name="connsiteY41" fmla="*/ 2567 h 72618"/>
                <a:gd name="connsiteX42" fmla="*/ 15883 w 59673"/>
                <a:gd name="connsiteY42" fmla="*/ 669 h 72618"/>
                <a:gd name="connsiteX43" fmla="*/ 19240 w 59673"/>
                <a:gd name="connsiteY43" fmla="*/ 0 h 72618"/>
                <a:gd name="connsiteX44" fmla="*/ 25765 w 59673"/>
                <a:gd name="connsiteY44" fmla="*/ 2119 h 72618"/>
                <a:gd name="connsiteX45" fmla="*/ 29504 w 59673"/>
                <a:gd name="connsiteY45" fmla="*/ 8534 h 72618"/>
                <a:gd name="connsiteX46" fmla="*/ 36576 w 59673"/>
                <a:gd name="connsiteY46" fmla="*/ 2398 h 72618"/>
                <a:gd name="connsiteX47" fmla="*/ 44458 w 59673"/>
                <a:gd name="connsiteY47" fmla="*/ 0 h 72618"/>
                <a:gd name="connsiteX48" fmla="*/ 55316 w 59673"/>
                <a:gd name="connsiteY48" fmla="*/ 5132 h 72618"/>
                <a:gd name="connsiteX49" fmla="*/ 59674 w 59673"/>
                <a:gd name="connsiteY49" fmla="*/ 18238 h 72618"/>
                <a:gd name="connsiteX50" fmla="*/ 51411 w 59673"/>
                <a:gd name="connsiteY50" fmla="*/ 13218 h 72618"/>
                <a:gd name="connsiteX51" fmla="*/ 49459 w 59673"/>
                <a:gd name="connsiteY51" fmla="*/ 5355 h 72618"/>
                <a:gd name="connsiteX52" fmla="*/ 44101 w 59673"/>
                <a:gd name="connsiteY52" fmla="*/ 2510 h 72618"/>
                <a:gd name="connsiteX53" fmla="*/ 34862 w 59673"/>
                <a:gd name="connsiteY53" fmla="*/ 6860 h 72618"/>
                <a:gd name="connsiteX54" fmla="*/ 28932 w 59673"/>
                <a:gd name="connsiteY54" fmla="*/ 14838 h 72618"/>
                <a:gd name="connsiteX55" fmla="*/ 23312 w 59673"/>
                <a:gd name="connsiteY55" fmla="*/ 37202 h 72618"/>
                <a:gd name="connsiteX56" fmla="*/ 22979 w 59673"/>
                <a:gd name="connsiteY56" fmla="*/ 39043 h 72618"/>
                <a:gd name="connsiteX57" fmla="*/ 23146 w 59673"/>
                <a:gd name="connsiteY57" fmla="*/ 40381 h 72618"/>
                <a:gd name="connsiteX58" fmla="*/ 23979 w 59673"/>
                <a:gd name="connsiteY58" fmla="*/ 42891 h 72618"/>
                <a:gd name="connsiteX59" fmla="*/ 25551 w 59673"/>
                <a:gd name="connsiteY59" fmla="*/ 45849 h 72618"/>
                <a:gd name="connsiteX60" fmla="*/ 28170 w 59673"/>
                <a:gd name="connsiteY60" fmla="*/ 48189 h 72618"/>
                <a:gd name="connsiteX61" fmla="*/ 32004 w 59673"/>
                <a:gd name="connsiteY61" fmla="*/ 49194 h 72618"/>
                <a:gd name="connsiteX62" fmla="*/ 39100 w 59673"/>
                <a:gd name="connsiteY62" fmla="*/ 46182 h 72618"/>
                <a:gd name="connsiteX63" fmla="*/ 45625 w 59673"/>
                <a:gd name="connsiteY63" fmla="*/ 37481 h 72618"/>
                <a:gd name="connsiteX64" fmla="*/ 49363 w 59673"/>
                <a:gd name="connsiteY64" fmla="*/ 25879 h 72618"/>
                <a:gd name="connsiteX65" fmla="*/ 51411 w 59673"/>
                <a:gd name="connsiteY65" fmla="*/ 13218 h 72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9673" h="72618">
                  <a:moveTo>
                    <a:pt x="59674" y="18238"/>
                  </a:moveTo>
                  <a:cubicBezTo>
                    <a:pt x="59674" y="23667"/>
                    <a:pt x="58293" y="29004"/>
                    <a:pt x="55554" y="34247"/>
                  </a:cubicBezTo>
                  <a:cubicBezTo>
                    <a:pt x="52840" y="39488"/>
                    <a:pt x="49339" y="43727"/>
                    <a:pt x="45053" y="46963"/>
                  </a:cubicBezTo>
                  <a:cubicBezTo>
                    <a:pt x="40791" y="50161"/>
                    <a:pt x="36481" y="51759"/>
                    <a:pt x="32123" y="51759"/>
                  </a:cubicBezTo>
                  <a:cubicBezTo>
                    <a:pt x="29528" y="51759"/>
                    <a:pt x="27337" y="51052"/>
                    <a:pt x="25598" y="49640"/>
                  </a:cubicBezTo>
                  <a:cubicBezTo>
                    <a:pt x="23884" y="48189"/>
                    <a:pt x="22574" y="46444"/>
                    <a:pt x="21645" y="44398"/>
                  </a:cubicBezTo>
                  <a:cubicBezTo>
                    <a:pt x="20931" y="46925"/>
                    <a:pt x="19812" y="51221"/>
                    <a:pt x="18288" y="57281"/>
                  </a:cubicBezTo>
                  <a:cubicBezTo>
                    <a:pt x="16764" y="63341"/>
                    <a:pt x="16002" y="66670"/>
                    <a:pt x="16002" y="67266"/>
                  </a:cubicBezTo>
                  <a:cubicBezTo>
                    <a:pt x="16002" y="67601"/>
                    <a:pt x="16050" y="67842"/>
                    <a:pt x="16121" y="67989"/>
                  </a:cubicBezTo>
                  <a:cubicBezTo>
                    <a:pt x="16192" y="68139"/>
                    <a:pt x="16383" y="68306"/>
                    <a:pt x="16716" y="68492"/>
                  </a:cubicBezTo>
                  <a:cubicBezTo>
                    <a:pt x="17073" y="68716"/>
                    <a:pt x="17645" y="68863"/>
                    <a:pt x="18455" y="68937"/>
                  </a:cubicBezTo>
                  <a:cubicBezTo>
                    <a:pt x="19288" y="69049"/>
                    <a:pt x="20383" y="69106"/>
                    <a:pt x="21741" y="69106"/>
                  </a:cubicBezTo>
                  <a:cubicBezTo>
                    <a:pt x="22455" y="69106"/>
                    <a:pt x="22931" y="69106"/>
                    <a:pt x="23193" y="69106"/>
                  </a:cubicBezTo>
                  <a:cubicBezTo>
                    <a:pt x="23503" y="69142"/>
                    <a:pt x="23765" y="69254"/>
                    <a:pt x="24027" y="69440"/>
                  </a:cubicBezTo>
                  <a:cubicBezTo>
                    <a:pt x="24336" y="69625"/>
                    <a:pt x="24479" y="69923"/>
                    <a:pt x="24479" y="70333"/>
                  </a:cubicBezTo>
                  <a:cubicBezTo>
                    <a:pt x="24479" y="71857"/>
                    <a:pt x="23789" y="72619"/>
                    <a:pt x="22407" y="72619"/>
                  </a:cubicBezTo>
                  <a:cubicBezTo>
                    <a:pt x="21193" y="72619"/>
                    <a:pt x="19312" y="72564"/>
                    <a:pt x="16788" y="72452"/>
                  </a:cubicBezTo>
                  <a:cubicBezTo>
                    <a:pt x="14264" y="72340"/>
                    <a:pt x="12359" y="72285"/>
                    <a:pt x="11096" y="72285"/>
                  </a:cubicBezTo>
                  <a:cubicBezTo>
                    <a:pt x="10025" y="72285"/>
                    <a:pt x="8406" y="72340"/>
                    <a:pt x="6239" y="72452"/>
                  </a:cubicBezTo>
                  <a:cubicBezTo>
                    <a:pt x="4072" y="72564"/>
                    <a:pt x="2500" y="72619"/>
                    <a:pt x="1500" y="72619"/>
                  </a:cubicBezTo>
                  <a:cubicBezTo>
                    <a:pt x="500" y="72619"/>
                    <a:pt x="0" y="72173"/>
                    <a:pt x="0" y="71280"/>
                  </a:cubicBezTo>
                  <a:cubicBezTo>
                    <a:pt x="0" y="70759"/>
                    <a:pt x="72" y="70333"/>
                    <a:pt x="214" y="69997"/>
                  </a:cubicBezTo>
                  <a:cubicBezTo>
                    <a:pt x="333" y="69699"/>
                    <a:pt x="524" y="69478"/>
                    <a:pt x="833" y="69328"/>
                  </a:cubicBezTo>
                  <a:cubicBezTo>
                    <a:pt x="1143" y="69216"/>
                    <a:pt x="1405" y="69142"/>
                    <a:pt x="1667" y="69106"/>
                  </a:cubicBezTo>
                  <a:cubicBezTo>
                    <a:pt x="1881" y="69106"/>
                    <a:pt x="2214" y="69106"/>
                    <a:pt x="2667" y="69106"/>
                  </a:cubicBezTo>
                  <a:cubicBezTo>
                    <a:pt x="4381" y="69106"/>
                    <a:pt x="5620" y="68956"/>
                    <a:pt x="6358" y="68659"/>
                  </a:cubicBezTo>
                  <a:cubicBezTo>
                    <a:pt x="7096" y="68399"/>
                    <a:pt x="7596" y="67989"/>
                    <a:pt x="7858" y="67432"/>
                  </a:cubicBezTo>
                  <a:cubicBezTo>
                    <a:pt x="8168" y="66911"/>
                    <a:pt x="8477" y="65908"/>
                    <a:pt x="8811" y="64420"/>
                  </a:cubicBezTo>
                  <a:lnTo>
                    <a:pt x="21645" y="13554"/>
                  </a:lnTo>
                  <a:cubicBezTo>
                    <a:pt x="22145" y="11285"/>
                    <a:pt x="22407" y="9351"/>
                    <a:pt x="22407" y="7753"/>
                  </a:cubicBezTo>
                  <a:cubicBezTo>
                    <a:pt x="22407" y="5746"/>
                    <a:pt x="22098" y="4370"/>
                    <a:pt x="21479" y="3627"/>
                  </a:cubicBezTo>
                  <a:cubicBezTo>
                    <a:pt x="20836" y="2881"/>
                    <a:pt x="19955" y="2510"/>
                    <a:pt x="18835" y="2510"/>
                  </a:cubicBezTo>
                  <a:cubicBezTo>
                    <a:pt x="16907" y="2510"/>
                    <a:pt x="15311" y="3662"/>
                    <a:pt x="14049" y="5970"/>
                  </a:cubicBezTo>
                  <a:cubicBezTo>
                    <a:pt x="12787" y="8275"/>
                    <a:pt x="11597" y="11659"/>
                    <a:pt x="10525" y="16119"/>
                  </a:cubicBezTo>
                  <a:cubicBezTo>
                    <a:pt x="10192" y="17345"/>
                    <a:pt x="9906" y="18090"/>
                    <a:pt x="9692" y="18350"/>
                  </a:cubicBezTo>
                  <a:cubicBezTo>
                    <a:pt x="9525" y="18609"/>
                    <a:pt x="9144" y="18740"/>
                    <a:pt x="8572" y="18740"/>
                  </a:cubicBezTo>
                  <a:cubicBezTo>
                    <a:pt x="7644" y="18705"/>
                    <a:pt x="7191" y="18314"/>
                    <a:pt x="7191" y="17569"/>
                  </a:cubicBezTo>
                  <a:cubicBezTo>
                    <a:pt x="7191" y="17383"/>
                    <a:pt x="7334" y="16695"/>
                    <a:pt x="7644" y="15507"/>
                  </a:cubicBezTo>
                  <a:cubicBezTo>
                    <a:pt x="7929" y="14280"/>
                    <a:pt x="8358" y="12773"/>
                    <a:pt x="8930" y="10989"/>
                  </a:cubicBezTo>
                  <a:cubicBezTo>
                    <a:pt x="9525" y="9168"/>
                    <a:pt x="10120" y="7680"/>
                    <a:pt x="10763" y="6527"/>
                  </a:cubicBezTo>
                  <a:cubicBezTo>
                    <a:pt x="11120" y="5746"/>
                    <a:pt x="11477" y="5096"/>
                    <a:pt x="11811" y="4574"/>
                  </a:cubicBezTo>
                  <a:cubicBezTo>
                    <a:pt x="12144" y="4053"/>
                    <a:pt x="12644" y="3384"/>
                    <a:pt x="13335" y="2567"/>
                  </a:cubicBezTo>
                  <a:cubicBezTo>
                    <a:pt x="14026" y="1748"/>
                    <a:pt x="14883" y="1114"/>
                    <a:pt x="15883" y="669"/>
                  </a:cubicBezTo>
                  <a:cubicBezTo>
                    <a:pt x="16907" y="224"/>
                    <a:pt x="18026" y="0"/>
                    <a:pt x="19240" y="0"/>
                  </a:cubicBezTo>
                  <a:cubicBezTo>
                    <a:pt x="21622" y="0"/>
                    <a:pt x="23789" y="707"/>
                    <a:pt x="25765" y="2119"/>
                  </a:cubicBezTo>
                  <a:cubicBezTo>
                    <a:pt x="27742" y="3531"/>
                    <a:pt x="28980" y="5670"/>
                    <a:pt x="29504" y="8534"/>
                  </a:cubicBezTo>
                  <a:cubicBezTo>
                    <a:pt x="31623" y="6044"/>
                    <a:pt x="33980" y="3998"/>
                    <a:pt x="36576" y="2398"/>
                  </a:cubicBezTo>
                  <a:cubicBezTo>
                    <a:pt x="39171" y="800"/>
                    <a:pt x="41815" y="0"/>
                    <a:pt x="44458" y="0"/>
                  </a:cubicBezTo>
                  <a:cubicBezTo>
                    <a:pt x="48839" y="0"/>
                    <a:pt x="52459" y="1710"/>
                    <a:pt x="55316" y="5132"/>
                  </a:cubicBezTo>
                  <a:cubicBezTo>
                    <a:pt x="58221" y="8515"/>
                    <a:pt x="59674" y="12885"/>
                    <a:pt x="59674" y="18238"/>
                  </a:cubicBezTo>
                  <a:moveTo>
                    <a:pt x="51411" y="13218"/>
                  </a:moveTo>
                  <a:cubicBezTo>
                    <a:pt x="51411" y="9835"/>
                    <a:pt x="50768" y="7215"/>
                    <a:pt x="49459" y="5355"/>
                  </a:cubicBezTo>
                  <a:cubicBezTo>
                    <a:pt x="48196" y="3458"/>
                    <a:pt x="46411" y="2510"/>
                    <a:pt x="44101" y="2510"/>
                  </a:cubicBezTo>
                  <a:cubicBezTo>
                    <a:pt x="41243" y="2510"/>
                    <a:pt x="38172" y="3960"/>
                    <a:pt x="34862" y="6860"/>
                  </a:cubicBezTo>
                  <a:cubicBezTo>
                    <a:pt x="31599" y="9613"/>
                    <a:pt x="29623" y="12273"/>
                    <a:pt x="28932" y="14838"/>
                  </a:cubicBezTo>
                  <a:lnTo>
                    <a:pt x="23312" y="37202"/>
                  </a:lnTo>
                  <a:lnTo>
                    <a:pt x="22979" y="39043"/>
                  </a:lnTo>
                  <a:cubicBezTo>
                    <a:pt x="22979" y="39267"/>
                    <a:pt x="23027" y="39712"/>
                    <a:pt x="23146" y="40381"/>
                  </a:cubicBezTo>
                  <a:cubicBezTo>
                    <a:pt x="23289" y="41012"/>
                    <a:pt x="23574" y="41850"/>
                    <a:pt x="23979" y="42891"/>
                  </a:cubicBezTo>
                  <a:cubicBezTo>
                    <a:pt x="24432" y="43932"/>
                    <a:pt x="24955" y="44918"/>
                    <a:pt x="25551" y="45849"/>
                  </a:cubicBezTo>
                  <a:cubicBezTo>
                    <a:pt x="26170" y="46742"/>
                    <a:pt x="27051" y="47520"/>
                    <a:pt x="28170" y="48189"/>
                  </a:cubicBezTo>
                  <a:cubicBezTo>
                    <a:pt x="29313" y="48858"/>
                    <a:pt x="30599" y="49194"/>
                    <a:pt x="32004" y="49194"/>
                  </a:cubicBezTo>
                  <a:cubicBezTo>
                    <a:pt x="34266" y="49194"/>
                    <a:pt x="36647" y="48189"/>
                    <a:pt x="39100" y="46182"/>
                  </a:cubicBezTo>
                  <a:cubicBezTo>
                    <a:pt x="41600" y="44175"/>
                    <a:pt x="43767" y="41274"/>
                    <a:pt x="45625" y="37481"/>
                  </a:cubicBezTo>
                  <a:cubicBezTo>
                    <a:pt x="46768" y="35026"/>
                    <a:pt x="48006" y="31159"/>
                    <a:pt x="49363" y="25879"/>
                  </a:cubicBezTo>
                  <a:cubicBezTo>
                    <a:pt x="50720" y="20562"/>
                    <a:pt x="51411" y="16342"/>
                    <a:pt x="51411" y="13218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6A77FFCB-6408-2E00-30E0-33D0F85B5848}"/>
                </a:ext>
              </a:extLst>
            </p:cNvPr>
            <p:cNvSpPr/>
            <p:nvPr/>
          </p:nvSpPr>
          <p:spPr>
            <a:xfrm>
              <a:off x="3834910" y="1587138"/>
              <a:ext cx="26503" cy="114226"/>
            </a:xfrm>
            <a:custGeom>
              <a:avLst/>
              <a:gdLst>
                <a:gd name="connsiteX0" fmla="*/ 0 w 26503"/>
                <a:gd name="connsiteY0" fmla="*/ 57112 h 114226"/>
                <a:gd name="connsiteX1" fmla="*/ 7215 w 26503"/>
                <a:gd name="connsiteY1" fmla="*/ 22253 h 114226"/>
                <a:gd name="connsiteX2" fmla="*/ 14574 w 26503"/>
                <a:gd name="connsiteY2" fmla="*/ 10261 h 114226"/>
                <a:gd name="connsiteX3" fmla="*/ 21717 w 26503"/>
                <a:gd name="connsiteY3" fmla="*/ 2398 h 114226"/>
                <a:gd name="connsiteX4" fmla="*/ 25337 w 26503"/>
                <a:gd name="connsiteY4" fmla="*/ 0 h 114226"/>
                <a:gd name="connsiteX5" fmla="*/ 26503 w 26503"/>
                <a:gd name="connsiteY5" fmla="*/ 1114 h 114226"/>
                <a:gd name="connsiteX6" fmla="*/ 25003 w 26503"/>
                <a:gd name="connsiteY6" fmla="*/ 3067 h 114226"/>
                <a:gd name="connsiteX7" fmla="*/ 6644 w 26503"/>
                <a:gd name="connsiteY7" fmla="*/ 57112 h 114226"/>
                <a:gd name="connsiteX8" fmla="*/ 24551 w 26503"/>
                <a:gd name="connsiteY8" fmla="*/ 110545 h 114226"/>
                <a:gd name="connsiteX9" fmla="*/ 26503 w 26503"/>
                <a:gd name="connsiteY9" fmla="*/ 113109 h 114226"/>
                <a:gd name="connsiteX10" fmla="*/ 25337 w 26503"/>
                <a:gd name="connsiteY10" fmla="*/ 114226 h 114226"/>
                <a:gd name="connsiteX11" fmla="*/ 21812 w 26503"/>
                <a:gd name="connsiteY11" fmla="*/ 111940 h 114226"/>
                <a:gd name="connsiteX12" fmla="*/ 14859 w 26503"/>
                <a:gd name="connsiteY12" fmla="*/ 104411 h 114226"/>
                <a:gd name="connsiteX13" fmla="*/ 7549 w 26503"/>
                <a:gd name="connsiteY13" fmla="*/ 92752 h 114226"/>
                <a:gd name="connsiteX14" fmla="*/ 0 w 26503"/>
                <a:gd name="connsiteY14" fmla="*/ 57112 h 114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6503" h="114226">
                  <a:moveTo>
                    <a:pt x="0" y="57112"/>
                  </a:moveTo>
                  <a:cubicBezTo>
                    <a:pt x="0" y="44246"/>
                    <a:pt x="2405" y="32628"/>
                    <a:pt x="7215" y="22253"/>
                  </a:cubicBezTo>
                  <a:cubicBezTo>
                    <a:pt x="9239" y="17902"/>
                    <a:pt x="11692" y="13906"/>
                    <a:pt x="14574" y="10261"/>
                  </a:cubicBezTo>
                  <a:cubicBezTo>
                    <a:pt x="17431" y="6617"/>
                    <a:pt x="19812" y="3996"/>
                    <a:pt x="21717" y="2398"/>
                  </a:cubicBezTo>
                  <a:cubicBezTo>
                    <a:pt x="23598" y="800"/>
                    <a:pt x="24813" y="0"/>
                    <a:pt x="25337" y="0"/>
                  </a:cubicBezTo>
                  <a:cubicBezTo>
                    <a:pt x="26075" y="0"/>
                    <a:pt x="26480" y="371"/>
                    <a:pt x="26503" y="1114"/>
                  </a:cubicBezTo>
                  <a:cubicBezTo>
                    <a:pt x="26503" y="1486"/>
                    <a:pt x="26003" y="2136"/>
                    <a:pt x="25003" y="3067"/>
                  </a:cubicBezTo>
                  <a:cubicBezTo>
                    <a:pt x="12740" y="15561"/>
                    <a:pt x="6620" y="33576"/>
                    <a:pt x="6644" y="57112"/>
                  </a:cubicBezTo>
                  <a:cubicBezTo>
                    <a:pt x="6644" y="80724"/>
                    <a:pt x="12621" y="98536"/>
                    <a:pt x="24551" y="110545"/>
                  </a:cubicBezTo>
                  <a:cubicBezTo>
                    <a:pt x="25861" y="111847"/>
                    <a:pt x="26503" y="112702"/>
                    <a:pt x="26503" y="113109"/>
                  </a:cubicBezTo>
                  <a:cubicBezTo>
                    <a:pt x="26503" y="113855"/>
                    <a:pt x="26123" y="114226"/>
                    <a:pt x="25337" y="114226"/>
                  </a:cubicBezTo>
                  <a:cubicBezTo>
                    <a:pt x="24813" y="114226"/>
                    <a:pt x="23646" y="113464"/>
                    <a:pt x="21812" y="111940"/>
                  </a:cubicBezTo>
                  <a:cubicBezTo>
                    <a:pt x="20003" y="110414"/>
                    <a:pt x="17693" y="107904"/>
                    <a:pt x="14859" y="104411"/>
                  </a:cubicBezTo>
                  <a:cubicBezTo>
                    <a:pt x="12025" y="100915"/>
                    <a:pt x="9597" y="97029"/>
                    <a:pt x="7549" y="92752"/>
                  </a:cubicBezTo>
                  <a:cubicBezTo>
                    <a:pt x="2524" y="82377"/>
                    <a:pt x="0" y="70497"/>
                    <a:pt x="0" y="57112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 71">
              <a:extLst>
                <a:ext uri="{FF2B5EF4-FFF2-40B4-BE49-F238E27FC236}">
                  <a16:creationId xmlns:a16="http://schemas.microsoft.com/office/drawing/2014/main" id="{40FCFE7B-BF13-4D37-3742-5177AD48417A}"/>
                </a:ext>
              </a:extLst>
            </p:cNvPr>
            <p:cNvSpPr/>
            <p:nvPr/>
          </p:nvSpPr>
          <p:spPr>
            <a:xfrm>
              <a:off x="3876486" y="1596730"/>
              <a:ext cx="37695" cy="76078"/>
            </a:xfrm>
            <a:custGeom>
              <a:avLst/>
              <a:gdLst>
                <a:gd name="connsiteX0" fmla="*/ 0 w 37695"/>
                <a:gd name="connsiteY0" fmla="*/ 10878 h 76078"/>
                <a:gd name="connsiteX1" fmla="*/ 0 w 37695"/>
                <a:gd name="connsiteY1" fmla="*/ 7308 h 76078"/>
                <a:gd name="connsiteX2" fmla="*/ 20812 w 37695"/>
                <a:gd name="connsiteY2" fmla="*/ 0 h 76078"/>
                <a:gd name="connsiteX3" fmla="*/ 23098 w 37695"/>
                <a:gd name="connsiteY3" fmla="*/ 448 h 76078"/>
                <a:gd name="connsiteX4" fmla="*/ 23431 w 37695"/>
                <a:gd name="connsiteY4" fmla="*/ 2958 h 76078"/>
                <a:gd name="connsiteX5" fmla="*/ 23431 w 37695"/>
                <a:gd name="connsiteY5" fmla="*/ 67042 h 76078"/>
                <a:gd name="connsiteX6" fmla="*/ 25098 w 37695"/>
                <a:gd name="connsiteY6" fmla="*/ 71504 h 76078"/>
                <a:gd name="connsiteX7" fmla="*/ 34076 w 37695"/>
                <a:gd name="connsiteY7" fmla="*/ 72564 h 76078"/>
                <a:gd name="connsiteX8" fmla="*/ 37695 w 37695"/>
                <a:gd name="connsiteY8" fmla="*/ 72564 h 76078"/>
                <a:gd name="connsiteX9" fmla="*/ 37695 w 37695"/>
                <a:gd name="connsiteY9" fmla="*/ 76079 h 76078"/>
                <a:gd name="connsiteX10" fmla="*/ 19193 w 37695"/>
                <a:gd name="connsiteY10" fmla="*/ 75743 h 76078"/>
                <a:gd name="connsiteX11" fmla="*/ 714 w 37695"/>
                <a:gd name="connsiteY11" fmla="*/ 76079 h 76078"/>
                <a:gd name="connsiteX12" fmla="*/ 714 w 37695"/>
                <a:gd name="connsiteY12" fmla="*/ 72564 h 76078"/>
                <a:gd name="connsiteX13" fmla="*/ 4358 w 37695"/>
                <a:gd name="connsiteY13" fmla="*/ 72564 h 76078"/>
                <a:gd name="connsiteX14" fmla="*/ 13287 w 37695"/>
                <a:gd name="connsiteY14" fmla="*/ 71559 h 76078"/>
                <a:gd name="connsiteX15" fmla="*/ 15002 w 37695"/>
                <a:gd name="connsiteY15" fmla="*/ 67042 h 76078"/>
                <a:gd name="connsiteX16" fmla="*/ 15002 w 37695"/>
                <a:gd name="connsiteY16" fmla="*/ 7865 h 76078"/>
                <a:gd name="connsiteX17" fmla="*/ 0 w 37695"/>
                <a:gd name="connsiteY17" fmla="*/ 10878 h 76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695" h="76078">
                  <a:moveTo>
                    <a:pt x="0" y="10878"/>
                  </a:moveTo>
                  <a:lnTo>
                    <a:pt x="0" y="7308"/>
                  </a:lnTo>
                  <a:cubicBezTo>
                    <a:pt x="9144" y="7308"/>
                    <a:pt x="16073" y="4872"/>
                    <a:pt x="20812" y="0"/>
                  </a:cubicBezTo>
                  <a:cubicBezTo>
                    <a:pt x="22122" y="0"/>
                    <a:pt x="22884" y="150"/>
                    <a:pt x="23098" y="448"/>
                  </a:cubicBezTo>
                  <a:cubicBezTo>
                    <a:pt x="23312" y="745"/>
                    <a:pt x="23431" y="1581"/>
                    <a:pt x="23431" y="2958"/>
                  </a:cubicBezTo>
                  <a:lnTo>
                    <a:pt x="23431" y="67042"/>
                  </a:lnTo>
                  <a:cubicBezTo>
                    <a:pt x="23431" y="69311"/>
                    <a:pt x="23979" y="70797"/>
                    <a:pt x="25098" y="71504"/>
                  </a:cubicBezTo>
                  <a:cubicBezTo>
                    <a:pt x="26218" y="72211"/>
                    <a:pt x="29194" y="72564"/>
                    <a:pt x="34076" y="72564"/>
                  </a:cubicBezTo>
                  <a:lnTo>
                    <a:pt x="37695" y="72564"/>
                  </a:lnTo>
                  <a:lnTo>
                    <a:pt x="37695" y="76079"/>
                  </a:lnTo>
                  <a:cubicBezTo>
                    <a:pt x="35028" y="75855"/>
                    <a:pt x="28861" y="75743"/>
                    <a:pt x="19193" y="75743"/>
                  </a:cubicBezTo>
                  <a:cubicBezTo>
                    <a:pt x="9525" y="75743"/>
                    <a:pt x="3358" y="75855"/>
                    <a:pt x="714" y="76079"/>
                  </a:cubicBezTo>
                  <a:lnTo>
                    <a:pt x="714" y="72564"/>
                  </a:lnTo>
                  <a:lnTo>
                    <a:pt x="4358" y="72564"/>
                  </a:lnTo>
                  <a:cubicBezTo>
                    <a:pt x="9144" y="72564"/>
                    <a:pt x="12120" y="72228"/>
                    <a:pt x="13287" y="71559"/>
                  </a:cubicBezTo>
                  <a:cubicBezTo>
                    <a:pt x="14430" y="70852"/>
                    <a:pt x="15002" y="69347"/>
                    <a:pt x="15002" y="67042"/>
                  </a:cubicBezTo>
                  <a:lnTo>
                    <a:pt x="15002" y="7865"/>
                  </a:lnTo>
                  <a:cubicBezTo>
                    <a:pt x="11025" y="9873"/>
                    <a:pt x="6025" y="10878"/>
                    <a:pt x="0" y="10878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 72">
              <a:extLst>
                <a:ext uri="{FF2B5EF4-FFF2-40B4-BE49-F238E27FC236}">
                  <a16:creationId xmlns:a16="http://schemas.microsoft.com/office/drawing/2014/main" id="{E15DB668-EFC9-1D33-FBDC-7B31B51B936E}"/>
                </a:ext>
              </a:extLst>
            </p:cNvPr>
            <p:cNvSpPr/>
            <p:nvPr/>
          </p:nvSpPr>
          <p:spPr>
            <a:xfrm>
              <a:off x="3937613" y="1587250"/>
              <a:ext cx="4572" cy="114002"/>
            </a:xfrm>
            <a:custGeom>
              <a:avLst/>
              <a:gdLst>
                <a:gd name="connsiteX0" fmla="*/ 0 w 4572"/>
                <a:gd name="connsiteY0" fmla="*/ 110600 h 114002"/>
                <a:gd name="connsiteX1" fmla="*/ 0 w 4572"/>
                <a:gd name="connsiteY1" fmla="*/ 4239 h 114002"/>
                <a:gd name="connsiteX2" fmla="*/ 2286 w 4572"/>
                <a:gd name="connsiteY2" fmla="*/ 0 h 114002"/>
                <a:gd name="connsiteX3" fmla="*/ 4572 w 4572"/>
                <a:gd name="connsiteY3" fmla="*/ 3400 h 114002"/>
                <a:gd name="connsiteX4" fmla="*/ 4572 w 4572"/>
                <a:gd name="connsiteY4" fmla="*/ 109764 h 114002"/>
                <a:gd name="connsiteX5" fmla="*/ 2286 w 4572"/>
                <a:gd name="connsiteY5" fmla="*/ 114002 h 114002"/>
                <a:gd name="connsiteX6" fmla="*/ 0 w 4572"/>
                <a:gd name="connsiteY6" fmla="*/ 110600 h 114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72" h="114002">
                  <a:moveTo>
                    <a:pt x="0" y="110600"/>
                  </a:moveTo>
                  <a:lnTo>
                    <a:pt x="0" y="4239"/>
                  </a:lnTo>
                  <a:cubicBezTo>
                    <a:pt x="0" y="1412"/>
                    <a:pt x="762" y="0"/>
                    <a:pt x="2286" y="0"/>
                  </a:cubicBezTo>
                  <a:cubicBezTo>
                    <a:pt x="3810" y="0"/>
                    <a:pt x="4572" y="1133"/>
                    <a:pt x="4572" y="3400"/>
                  </a:cubicBezTo>
                  <a:lnTo>
                    <a:pt x="4572" y="109764"/>
                  </a:lnTo>
                  <a:cubicBezTo>
                    <a:pt x="4572" y="112590"/>
                    <a:pt x="3810" y="114002"/>
                    <a:pt x="2286" y="114002"/>
                  </a:cubicBezTo>
                  <a:cubicBezTo>
                    <a:pt x="762" y="114002"/>
                    <a:pt x="0" y="112869"/>
                    <a:pt x="0" y="110600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 73">
              <a:extLst>
                <a:ext uri="{FF2B5EF4-FFF2-40B4-BE49-F238E27FC236}">
                  <a16:creationId xmlns:a16="http://schemas.microsoft.com/office/drawing/2014/main" id="{0F187E37-7904-32C9-F3CA-D551253D2BDF}"/>
                </a:ext>
              </a:extLst>
            </p:cNvPr>
            <p:cNvSpPr/>
            <p:nvPr/>
          </p:nvSpPr>
          <p:spPr>
            <a:xfrm>
              <a:off x="3957782" y="1622331"/>
              <a:ext cx="56888" cy="51758"/>
            </a:xfrm>
            <a:custGeom>
              <a:avLst/>
              <a:gdLst>
                <a:gd name="connsiteX0" fmla="*/ 56888 w 56888"/>
                <a:gd name="connsiteY0" fmla="*/ 7529 h 51758"/>
                <a:gd name="connsiteX1" fmla="*/ 54935 w 56888"/>
                <a:gd name="connsiteY1" fmla="*/ 12440 h 51758"/>
                <a:gd name="connsiteX2" fmla="*/ 50744 w 56888"/>
                <a:gd name="connsiteY2" fmla="*/ 14168 h 51758"/>
                <a:gd name="connsiteX3" fmla="*/ 47506 w 56888"/>
                <a:gd name="connsiteY3" fmla="*/ 12940 h 51758"/>
                <a:gd name="connsiteX4" fmla="*/ 46411 w 56888"/>
                <a:gd name="connsiteY4" fmla="*/ 10151 h 51758"/>
                <a:gd name="connsiteX5" fmla="*/ 47958 w 56888"/>
                <a:gd name="connsiteY5" fmla="*/ 6191 h 51758"/>
                <a:gd name="connsiteX6" fmla="*/ 51863 w 56888"/>
                <a:gd name="connsiteY6" fmla="*/ 3960 h 51758"/>
                <a:gd name="connsiteX7" fmla="*/ 46172 w 56888"/>
                <a:gd name="connsiteY7" fmla="*/ 2510 h 51758"/>
                <a:gd name="connsiteX8" fmla="*/ 42005 w 56888"/>
                <a:gd name="connsiteY8" fmla="*/ 3681 h 51758"/>
                <a:gd name="connsiteX9" fmla="*/ 38933 w 56888"/>
                <a:gd name="connsiteY9" fmla="*/ 6358 h 51758"/>
                <a:gd name="connsiteX10" fmla="*/ 36814 w 56888"/>
                <a:gd name="connsiteY10" fmla="*/ 10039 h 51758"/>
                <a:gd name="connsiteX11" fmla="*/ 35457 w 56888"/>
                <a:gd name="connsiteY11" fmla="*/ 13442 h 51758"/>
                <a:gd name="connsiteX12" fmla="*/ 34862 w 56888"/>
                <a:gd name="connsiteY12" fmla="*/ 16009 h 51758"/>
                <a:gd name="connsiteX13" fmla="*/ 30956 w 56888"/>
                <a:gd name="connsiteY13" fmla="*/ 31625 h 51758"/>
                <a:gd name="connsiteX14" fmla="*/ 29051 w 56888"/>
                <a:gd name="connsiteY14" fmla="*/ 41665 h 51758"/>
                <a:gd name="connsiteX15" fmla="*/ 30623 w 56888"/>
                <a:gd name="connsiteY15" fmla="*/ 47075 h 51758"/>
                <a:gd name="connsiteX16" fmla="*/ 35290 w 56888"/>
                <a:gd name="connsiteY16" fmla="*/ 49194 h 51758"/>
                <a:gd name="connsiteX17" fmla="*/ 37933 w 56888"/>
                <a:gd name="connsiteY17" fmla="*/ 48858 h 51758"/>
                <a:gd name="connsiteX18" fmla="*/ 41100 w 56888"/>
                <a:gd name="connsiteY18" fmla="*/ 47465 h 51758"/>
                <a:gd name="connsiteX19" fmla="*/ 44553 w 56888"/>
                <a:gd name="connsiteY19" fmla="*/ 44844 h 51758"/>
                <a:gd name="connsiteX20" fmla="*/ 47839 w 56888"/>
                <a:gd name="connsiteY20" fmla="*/ 40493 h 51758"/>
                <a:gd name="connsiteX21" fmla="*/ 50530 w 56888"/>
                <a:gd name="connsiteY21" fmla="*/ 34247 h 51758"/>
                <a:gd name="connsiteX22" fmla="*/ 51983 w 56888"/>
                <a:gd name="connsiteY22" fmla="*/ 33018 h 51758"/>
                <a:gd name="connsiteX23" fmla="*/ 53364 w 56888"/>
                <a:gd name="connsiteY23" fmla="*/ 34135 h 51758"/>
                <a:gd name="connsiteX24" fmla="*/ 52602 w 56888"/>
                <a:gd name="connsiteY24" fmla="*/ 37090 h 51758"/>
                <a:gd name="connsiteX25" fmla="*/ 50244 w 56888"/>
                <a:gd name="connsiteY25" fmla="*/ 41608 h 51758"/>
                <a:gd name="connsiteX26" fmla="*/ 46625 w 56888"/>
                <a:gd name="connsiteY26" fmla="*/ 46406 h 51758"/>
                <a:gd name="connsiteX27" fmla="*/ 41481 w 56888"/>
                <a:gd name="connsiteY27" fmla="*/ 50199 h 51758"/>
                <a:gd name="connsiteX28" fmla="*/ 35076 w 56888"/>
                <a:gd name="connsiteY28" fmla="*/ 51759 h 51758"/>
                <a:gd name="connsiteX29" fmla="*/ 27099 w 56888"/>
                <a:gd name="connsiteY29" fmla="*/ 49194 h 51758"/>
                <a:gd name="connsiteX30" fmla="*/ 22741 w 56888"/>
                <a:gd name="connsiteY30" fmla="*/ 43058 h 51758"/>
                <a:gd name="connsiteX31" fmla="*/ 22074 w 56888"/>
                <a:gd name="connsiteY31" fmla="*/ 44229 h 51758"/>
                <a:gd name="connsiteX32" fmla="*/ 20526 w 56888"/>
                <a:gd name="connsiteY32" fmla="*/ 46406 h 51758"/>
                <a:gd name="connsiteX33" fmla="*/ 18121 w 56888"/>
                <a:gd name="connsiteY33" fmla="*/ 48970 h 51758"/>
                <a:gd name="connsiteX34" fmla="*/ 14835 w 56888"/>
                <a:gd name="connsiteY34" fmla="*/ 50868 h 51758"/>
                <a:gd name="connsiteX35" fmla="*/ 10763 w 56888"/>
                <a:gd name="connsiteY35" fmla="*/ 51759 h 51758"/>
                <a:gd name="connsiteX36" fmla="*/ 5691 w 56888"/>
                <a:gd name="connsiteY36" fmla="*/ 50978 h 51758"/>
                <a:gd name="connsiteX37" fmla="*/ 1667 w 56888"/>
                <a:gd name="connsiteY37" fmla="*/ 48413 h 51758"/>
                <a:gd name="connsiteX38" fmla="*/ 0 w 56888"/>
                <a:gd name="connsiteY38" fmla="*/ 44175 h 51758"/>
                <a:gd name="connsiteX39" fmla="*/ 1834 w 56888"/>
                <a:gd name="connsiteY39" fmla="*/ 39545 h 51758"/>
                <a:gd name="connsiteX40" fmla="*/ 6287 w 56888"/>
                <a:gd name="connsiteY40" fmla="*/ 37593 h 51758"/>
                <a:gd name="connsiteX41" fmla="*/ 9192 w 56888"/>
                <a:gd name="connsiteY41" fmla="*/ 38541 h 51758"/>
                <a:gd name="connsiteX42" fmla="*/ 10525 w 56888"/>
                <a:gd name="connsiteY42" fmla="*/ 41553 h 51758"/>
                <a:gd name="connsiteX43" fmla="*/ 8977 w 56888"/>
                <a:gd name="connsiteY43" fmla="*/ 45568 h 51758"/>
                <a:gd name="connsiteX44" fmla="*/ 5191 w 56888"/>
                <a:gd name="connsiteY44" fmla="*/ 47744 h 51758"/>
                <a:gd name="connsiteX45" fmla="*/ 10882 w 56888"/>
                <a:gd name="connsiteY45" fmla="*/ 49194 h 51758"/>
                <a:gd name="connsiteX46" fmla="*/ 17454 w 56888"/>
                <a:gd name="connsiteY46" fmla="*/ 45958 h 51758"/>
                <a:gd name="connsiteX47" fmla="*/ 21741 w 56888"/>
                <a:gd name="connsiteY47" fmla="*/ 37314 h 51758"/>
                <a:gd name="connsiteX48" fmla="*/ 26551 w 56888"/>
                <a:gd name="connsiteY48" fmla="*/ 18519 h 51758"/>
                <a:gd name="connsiteX49" fmla="*/ 27884 w 56888"/>
                <a:gd name="connsiteY49" fmla="*/ 10151 h 51758"/>
                <a:gd name="connsiteX50" fmla="*/ 27265 w 56888"/>
                <a:gd name="connsiteY50" fmla="*/ 6191 h 51758"/>
                <a:gd name="connsiteX51" fmla="*/ 25598 w 56888"/>
                <a:gd name="connsiteY51" fmla="*/ 3848 h 51758"/>
                <a:gd name="connsiteX52" fmla="*/ 23646 w 56888"/>
                <a:gd name="connsiteY52" fmla="*/ 2788 h 51758"/>
                <a:gd name="connsiteX53" fmla="*/ 21741 w 56888"/>
                <a:gd name="connsiteY53" fmla="*/ 2510 h 51758"/>
                <a:gd name="connsiteX54" fmla="*/ 18169 w 56888"/>
                <a:gd name="connsiteY54" fmla="*/ 3179 h 51758"/>
                <a:gd name="connsiteX55" fmla="*/ 14097 w 56888"/>
                <a:gd name="connsiteY55" fmla="*/ 5410 h 51758"/>
                <a:gd name="connsiteX56" fmla="*/ 9858 w 56888"/>
                <a:gd name="connsiteY56" fmla="*/ 10039 h 51758"/>
                <a:gd name="connsiteX57" fmla="*/ 6405 w 56888"/>
                <a:gd name="connsiteY57" fmla="*/ 17459 h 51758"/>
                <a:gd name="connsiteX58" fmla="*/ 4905 w 56888"/>
                <a:gd name="connsiteY58" fmla="*/ 18740 h 51758"/>
                <a:gd name="connsiteX59" fmla="*/ 3572 w 56888"/>
                <a:gd name="connsiteY59" fmla="*/ 17569 h 51758"/>
                <a:gd name="connsiteX60" fmla="*/ 4286 w 56888"/>
                <a:gd name="connsiteY60" fmla="*/ 14668 h 51758"/>
                <a:gd name="connsiteX61" fmla="*/ 6643 w 56888"/>
                <a:gd name="connsiteY61" fmla="*/ 10151 h 51758"/>
                <a:gd name="connsiteX62" fmla="*/ 10311 w 56888"/>
                <a:gd name="connsiteY62" fmla="*/ 5410 h 51758"/>
                <a:gd name="connsiteX63" fmla="*/ 15502 w 56888"/>
                <a:gd name="connsiteY63" fmla="*/ 1562 h 51758"/>
                <a:gd name="connsiteX64" fmla="*/ 21979 w 56888"/>
                <a:gd name="connsiteY64" fmla="*/ 0 h 51758"/>
                <a:gd name="connsiteX65" fmla="*/ 24932 w 56888"/>
                <a:gd name="connsiteY65" fmla="*/ 336 h 51758"/>
                <a:gd name="connsiteX66" fmla="*/ 28218 w 56888"/>
                <a:gd name="connsiteY66" fmla="*/ 1450 h 51758"/>
                <a:gd name="connsiteX67" fmla="*/ 31670 w 56888"/>
                <a:gd name="connsiteY67" fmla="*/ 4129 h 51758"/>
                <a:gd name="connsiteX68" fmla="*/ 34290 w 56888"/>
                <a:gd name="connsiteY68" fmla="*/ 8646 h 51758"/>
                <a:gd name="connsiteX69" fmla="*/ 35861 w 56888"/>
                <a:gd name="connsiteY69" fmla="*/ 6136 h 51758"/>
                <a:gd name="connsiteX70" fmla="*/ 38267 w 56888"/>
                <a:gd name="connsiteY70" fmla="*/ 3403 h 51758"/>
                <a:gd name="connsiteX71" fmla="*/ 41815 w 56888"/>
                <a:gd name="connsiteY71" fmla="*/ 948 h 51758"/>
                <a:gd name="connsiteX72" fmla="*/ 46291 w 56888"/>
                <a:gd name="connsiteY72" fmla="*/ 0 h 51758"/>
                <a:gd name="connsiteX73" fmla="*/ 50816 w 56888"/>
                <a:gd name="connsiteY73" fmla="*/ 614 h 51758"/>
                <a:gd name="connsiteX74" fmla="*/ 54935 w 56888"/>
                <a:gd name="connsiteY74" fmla="*/ 3012 h 51758"/>
                <a:gd name="connsiteX75" fmla="*/ 56888 w 56888"/>
                <a:gd name="connsiteY75" fmla="*/ 7529 h 51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56888" h="51758">
                  <a:moveTo>
                    <a:pt x="56888" y="7529"/>
                  </a:moveTo>
                  <a:cubicBezTo>
                    <a:pt x="56888" y="9613"/>
                    <a:pt x="56245" y="11249"/>
                    <a:pt x="54935" y="12440"/>
                  </a:cubicBezTo>
                  <a:cubicBezTo>
                    <a:pt x="53626" y="13592"/>
                    <a:pt x="52244" y="14168"/>
                    <a:pt x="50744" y="14168"/>
                  </a:cubicBezTo>
                  <a:cubicBezTo>
                    <a:pt x="49339" y="14168"/>
                    <a:pt x="48244" y="13759"/>
                    <a:pt x="47506" y="12940"/>
                  </a:cubicBezTo>
                  <a:cubicBezTo>
                    <a:pt x="46768" y="12123"/>
                    <a:pt x="46411" y="11192"/>
                    <a:pt x="46411" y="10151"/>
                  </a:cubicBezTo>
                  <a:cubicBezTo>
                    <a:pt x="46411" y="8739"/>
                    <a:pt x="46934" y="7418"/>
                    <a:pt x="47958" y="6191"/>
                  </a:cubicBezTo>
                  <a:cubicBezTo>
                    <a:pt x="49006" y="4965"/>
                    <a:pt x="50316" y="4220"/>
                    <a:pt x="51863" y="3960"/>
                  </a:cubicBezTo>
                  <a:cubicBezTo>
                    <a:pt x="50340" y="2993"/>
                    <a:pt x="48435" y="2510"/>
                    <a:pt x="46172" y="2510"/>
                  </a:cubicBezTo>
                  <a:cubicBezTo>
                    <a:pt x="44672" y="2510"/>
                    <a:pt x="43291" y="2900"/>
                    <a:pt x="42005" y="3681"/>
                  </a:cubicBezTo>
                  <a:cubicBezTo>
                    <a:pt x="40743" y="4462"/>
                    <a:pt x="39719" y="5355"/>
                    <a:pt x="38933" y="6358"/>
                  </a:cubicBezTo>
                  <a:cubicBezTo>
                    <a:pt x="38195" y="7363"/>
                    <a:pt x="37481" y="8589"/>
                    <a:pt x="36814" y="10039"/>
                  </a:cubicBezTo>
                  <a:cubicBezTo>
                    <a:pt x="36171" y="11451"/>
                    <a:pt x="35719" y="12587"/>
                    <a:pt x="35457" y="13442"/>
                  </a:cubicBezTo>
                  <a:cubicBezTo>
                    <a:pt x="35242" y="14259"/>
                    <a:pt x="35028" y="15116"/>
                    <a:pt x="34862" y="16009"/>
                  </a:cubicBezTo>
                  <a:lnTo>
                    <a:pt x="30956" y="31625"/>
                  </a:lnTo>
                  <a:cubicBezTo>
                    <a:pt x="29694" y="36571"/>
                    <a:pt x="29051" y="39917"/>
                    <a:pt x="29051" y="41665"/>
                  </a:cubicBezTo>
                  <a:cubicBezTo>
                    <a:pt x="29051" y="43820"/>
                    <a:pt x="29575" y="45625"/>
                    <a:pt x="30623" y="47075"/>
                  </a:cubicBezTo>
                  <a:cubicBezTo>
                    <a:pt x="31647" y="48487"/>
                    <a:pt x="33218" y="49194"/>
                    <a:pt x="35290" y="49194"/>
                  </a:cubicBezTo>
                  <a:cubicBezTo>
                    <a:pt x="36123" y="49194"/>
                    <a:pt x="37004" y="49082"/>
                    <a:pt x="37933" y="48858"/>
                  </a:cubicBezTo>
                  <a:cubicBezTo>
                    <a:pt x="38862" y="48599"/>
                    <a:pt x="39910" y="48135"/>
                    <a:pt x="41100" y="47465"/>
                  </a:cubicBezTo>
                  <a:cubicBezTo>
                    <a:pt x="42315" y="46758"/>
                    <a:pt x="43482" y="45884"/>
                    <a:pt x="44553" y="44844"/>
                  </a:cubicBezTo>
                  <a:cubicBezTo>
                    <a:pt x="45672" y="43765"/>
                    <a:pt x="46768" y="42315"/>
                    <a:pt x="47839" y="40493"/>
                  </a:cubicBezTo>
                  <a:cubicBezTo>
                    <a:pt x="48911" y="38671"/>
                    <a:pt x="49816" y="36588"/>
                    <a:pt x="50530" y="34247"/>
                  </a:cubicBezTo>
                  <a:cubicBezTo>
                    <a:pt x="50744" y="33428"/>
                    <a:pt x="51245" y="33018"/>
                    <a:pt x="51983" y="33018"/>
                  </a:cubicBezTo>
                  <a:cubicBezTo>
                    <a:pt x="52911" y="33018"/>
                    <a:pt x="53364" y="33390"/>
                    <a:pt x="53364" y="34135"/>
                  </a:cubicBezTo>
                  <a:cubicBezTo>
                    <a:pt x="53364" y="34766"/>
                    <a:pt x="53102" y="35752"/>
                    <a:pt x="52602" y="37090"/>
                  </a:cubicBezTo>
                  <a:cubicBezTo>
                    <a:pt x="52102" y="38393"/>
                    <a:pt x="51316" y="39898"/>
                    <a:pt x="50244" y="41608"/>
                  </a:cubicBezTo>
                  <a:cubicBezTo>
                    <a:pt x="49220" y="43282"/>
                    <a:pt x="48006" y="44879"/>
                    <a:pt x="46625" y="46406"/>
                  </a:cubicBezTo>
                  <a:cubicBezTo>
                    <a:pt x="45244" y="47894"/>
                    <a:pt x="43529" y="49159"/>
                    <a:pt x="41481" y="50199"/>
                  </a:cubicBezTo>
                  <a:cubicBezTo>
                    <a:pt x="39457" y="51240"/>
                    <a:pt x="37314" y="51759"/>
                    <a:pt x="35076" y="51759"/>
                  </a:cubicBezTo>
                  <a:cubicBezTo>
                    <a:pt x="31885" y="51759"/>
                    <a:pt x="29218" y="50904"/>
                    <a:pt x="27099" y="49194"/>
                  </a:cubicBezTo>
                  <a:cubicBezTo>
                    <a:pt x="24979" y="47482"/>
                    <a:pt x="23527" y="45437"/>
                    <a:pt x="22741" y="43058"/>
                  </a:cubicBezTo>
                  <a:cubicBezTo>
                    <a:pt x="22574" y="43394"/>
                    <a:pt x="22336" y="43784"/>
                    <a:pt x="22074" y="44229"/>
                  </a:cubicBezTo>
                  <a:cubicBezTo>
                    <a:pt x="21812" y="44675"/>
                    <a:pt x="21312" y="45401"/>
                    <a:pt x="20526" y="46406"/>
                  </a:cubicBezTo>
                  <a:cubicBezTo>
                    <a:pt x="19788" y="47373"/>
                    <a:pt x="18978" y="48227"/>
                    <a:pt x="18121" y="48970"/>
                  </a:cubicBezTo>
                  <a:cubicBezTo>
                    <a:pt x="17264" y="49678"/>
                    <a:pt x="16168" y="50309"/>
                    <a:pt x="14835" y="50868"/>
                  </a:cubicBezTo>
                  <a:cubicBezTo>
                    <a:pt x="13525" y="51461"/>
                    <a:pt x="12168" y="51759"/>
                    <a:pt x="10763" y="51759"/>
                  </a:cubicBezTo>
                  <a:cubicBezTo>
                    <a:pt x="8977" y="51759"/>
                    <a:pt x="7286" y="51499"/>
                    <a:pt x="5691" y="50978"/>
                  </a:cubicBezTo>
                  <a:cubicBezTo>
                    <a:pt x="4120" y="50459"/>
                    <a:pt x="2786" y="49604"/>
                    <a:pt x="1667" y="48413"/>
                  </a:cubicBezTo>
                  <a:cubicBezTo>
                    <a:pt x="548" y="47223"/>
                    <a:pt x="0" y="45810"/>
                    <a:pt x="0" y="44175"/>
                  </a:cubicBezTo>
                  <a:cubicBezTo>
                    <a:pt x="0" y="42353"/>
                    <a:pt x="619" y="40810"/>
                    <a:pt x="1834" y="39545"/>
                  </a:cubicBezTo>
                  <a:cubicBezTo>
                    <a:pt x="3095" y="38243"/>
                    <a:pt x="4596" y="37593"/>
                    <a:pt x="6287" y="37593"/>
                  </a:cubicBezTo>
                  <a:cubicBezTo>
                    <a:pt x="7358" y="37593"/>
                    <a:pt x="8334" y="37909"/>
                    <a:pt x="9192" y="38541"/>
                  </a:cubicBezTo>
                  <a:cubicBezTo>
                    <a:pt x="10073" y="39172"/>
                    <a:pt x="10525" y="40176"/>
                    <a:pt x="10525" y="41553"/>
                  </a:cubicBezTo>
                  <a:cubicBezTo>
                    <a:pt x="10525" y="43077"/>
                    <a:pt x="10001" y="44415"/>
                    <a:pt x="8977" y="45568"/>
                  </a:cubicBezTo>
                  <a:cubicBezTo>
                    <a:pt x="7929" y="46722"/>
                    <a:pt x="6667" y="47446"/>
                    <a:pt x="5191" y="47744"/>
                  </a:cubicBezTo>
                  <a:cubicBezTo>
                    <a:pt x="6715" y="48711"/>
                    <a:pt x="8620" y="49194"/>
                    <a:pt x="10882" y="49194"/>
                  </a:cubicBezTo>
                  <a:cubicBezTo>
                    <a:pt x="13335" y="49194"/>
                    <a:pt x="15526" y="48116"/>
                    <a:pt x="17454" y="45958"/>
                  </a:cubicBezTo>
                  <a:cubicBezTo>
                    <a:pt x="19383" y="43803"/>
                    <a:pt x="20812" y="40922"/>
                    <a:pt x="21741" y="37314"/>
                  </a:cubicBezTo>
                  <a:cubicBezTo>
                    <a:pt x="24051" y="28649"/>
                    <a:pt x="25646" y="22384"/>
                    <a:pt x="26551" y="18519"/>
                  </a:cubicBezTo>
                  <a:cubicBezTo>
                    <a:pt x="27432" y="14614"/>
                    <a:pt x="27884" y="11825"/>
                    <a:pt x="27884" y="10151"/>
                  </a:cubicBezTo>
                  <a:cubicBezTo>
                    <a:pt x="27884" y="8589"/>
                    <a:pt x="27670" y="7270"/>
                    <a:pt x="27265" y="6191"/>
                  </a:cubicBezTo>
                  <a:cubicBezTo>
                    <a:pt x="26860" y="5113"/>
                    <a:pt x="26289" y="4331"/>
                    <a:pt x="25598" y="3848"/>
                  </a:cubicBezTo>
                  <a:cubicBezTo>
                    <a:pt x="24932" y="3329"/>
                    <a:pt x="24289" y="2977"/>
                    <a:pt x="23646" y="2788"/>
                  </a:cubicBezTo>
                  <a:cubicBezTo>
                    <a:pt x="23050" y="2603"/>
                    <a:pt x="22407" y="2510"/>
                    <a:pt x="21741" y="2510"/>
                  </a:cubicBezTo>
                  <a:cubicBezTo>
                    <a:pt x="20621" y="2510"/>
                    <a:pt x="19431" y="2734"/>
                    <a:pt x="18169" y="3179"/>
                  </a:cubicBezTo>
                  <a:cubicBezTo>
                    <a:pt x="16954" y="3624"/>
                    <a:pt x="15597" y="4370"/>
                    <a:pt x="14097" y="5410"/>
                  </a:cubicBezTo>
                  <a:cubicBezTo>
                    <a:pt x="12644" y="6415"/>
                    <a:pt x="11239" y="7958"/>
                    <a:pt x="9858" y="10039"/>
                  </a:cubicBezTo>
                  <a:cubicBezTo>
                    <a:pt x="8501" y="12123"/>
                    <a:pt x="7334" y="14595"/>
                    <a:pt x="6405" y="17459"/>
                  </a:cubicBezTo>
                  <a:cubicBezTo>
                    <a:pt x="6215" y="18314"/>
                    <a:pt x="5715" y="18740"/>
                    <a:pt x="4905" y="18740"/>
                  </a:cubicBezTo>
                  <a:cubicBezTo>
                    <a:pt x="4024" y="18705"/>
                    <a:pt x="3572" y="18314"/>
                    <a:pt x="3572" y="17569"/>
                  </a:cubicBezTo>
                  <a:cubicBezTo>
                    <a:pt x="3572" y="16938"/>
                    <a:pt x="3810" y="15971"/>
                    <a:pt x="4286" y="14668"/>
                  </a:cubicBezTo>
                  <a:cubicBezTo>
                    <a:pt x="4810" y="13330"/>
                    <a:pt x="5596" y="11825"/>
                    <a:pt x="6643" y="10151"/>
                  </a:cubicBezTo>
                  <a:cubicBezTo>
                    <a:pt x="7715" y="8477"/>
                    <a:pt x="8930" y="6898"/>
                    <a:pt x="10311" y="5410"/>
                  </a:cubicBezTo>
                  <a:cubicBezTo>
                    <a:pt x="11716" y="3886"/>
                    <a:pt x="13454" y="2603"/>
                    <a:pt x="15502" y="1562"/>
                  </a:cubicBezTo>
                  <a:cubicBezTo>
                    <a:pt x="17574" y="521"/>
                    <a:pt x="19740" y="0"/>
                    <a:pt x="21979" y="0"/>
                  </a:cubicBezTo>
                  <a:cubicBezTo>
                    <a:pt x="22979" y="0"/>
                    <a:pt x="23955" y="112"/>
                    <a:pt x="24932" y="336"/>
                  </a:cubicBezTo>
                  <a:cubicBezTo>
                    <a:pt x="25932" y="521"/>
                    <a:pt x="27027" y="893"/>
                    <a:pt x="28218" y="1450"/>
                  </a:cubicBezTo>
                  <a:cubicBezTo>
                    <a:pt x="29432" y="2010"/>
                    <a:pt x="30599" y="2903"/>
                    <a:pt x="31670" y="4129"/>
                  </a:cubicBezTo>
                  <a:cubicBezTo>
                    <a:pt x="32742" y="5355"/>
                    <a:pt x="33623" y="6863"/>
                    <a:pt x="34290" y="8646"/>
                  </a:cubicBezTo>
                  <a:cubicBezTo>
                    <a:pt x="34742" y="7791"/>
                    <a:pt x="35266" y="6953"/>
                    <a:pt x="35861" y="6136"/>
                  </a:cubicBezTo>
                  <a:cubicBezTo>
                    <a:pt x="36504" y="5317"/>
                    <a:pt x="37290" y="4405"/>
                    <a:pt x="38267" y="3403"/>
                  </a:cubicBezTo>
                  <a:cubicBezTo>
                    <a:pt x="39267" y="2362"/>
                    <a:pt x="40457" y="1543"/>
                    <a:pt x="41815" y="948"/>
                  </a:cubicBezTo>
                  <a:cubicBezTo>
                    <a:pt x="43219" y="317"/>
                    <a:pt x="44720" y="0"/>
                    <a:pt x="46291" y="0"/>
                  </a:cubicBezTo>
                  <a:cubicBezTo>
                    <a:pt x="47815" y="0"/>
                    <a:pt x="49316" y="205"/>
                    <a:pt x="50816" y="614"/>
                  </a:cubicBezTo>
                  <a:cubicBezTo>
                    <a:pt x="52292" y="986"/>
                    <a:pt x="53673" y="1786"/>
                    <a:pt x="54935" y="3012"/>
                  </a:cubicBezTo>
                  <a:cubicBezTo>
                    <a:pt x="56245" y="4203"/>
                    <a:pt x="56888" y="5708"/>
                    <a:pt x="56888" y="7529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 74">
              <a:extLst>
                <a:ext uri="{FF2B5EF4-FFF2-40B4-BE49-F238E27FC236}">
                  <a16:creationId xmlns:a16="http://schemas.microsoft.com/office/drawing/2014/main" id="{81A1EA88-BD77-B8E8-1615-CF2F51B15A19}"/>
                </a:ext>
              </a:extLst>
            </p:cNvPr>
            <p:cNvSpPr/>
            <p:nvPr/>
          </p:nvSpPr>
          <p:spPr>
            <a:xfrm>
              <a:off x="4025648" y="1587138"/>
              <a:ext cx="26503" cy="114226"/>
            </a:xfrm>
            <a:custGeom>
              <a:avLst/>
              <a:gdLst>
                <a:gd name="connsiteX0" fmla="*/ 0 w 26503"/>
                <a:gd name="connsiteY0" fmla="*/ 113109 h 114226"/>
                <a:gd name="connsiteX1" fmla="*/ 1453 w 26503"/>
                <a:gd name="connsiteY1" fmla="*/ 111159 h 114226"/>
                <a:gd name="connsiteX2" fmla="*/ 19860 w 26503"/>
                <a:gd name="connsiteY2" fmla="*/ 57112 h 114226"/>
                <a:gd name="connsiteX3" fmla="*/ 2167 w 26503"/>
                <a:gd name="connsiteY3" fmla="*/ 3791 h 114226"/>
                <a:gd name="connsiteX4" fmla="*/ 0 w 26503"/>
                <a:gd name="connsiteY4" fmla="*/ 1114 h 114226"/>
                <a:gd name="connsiteX5" fmla="*/ 1119 w 26503"/>
                <a:gd name="connsiteY5" fmla="*/ 0 h 114226"/>
                <a:gd name="connsiteX6" fmla="*/ 4643 w 26503"/>
                <a:gd name="connsiteY6" fmla="*/ 2286 h 114226"/>
                <a:gd name="connsiteX7" fmla="*/ 11597 w 26503"/>
                <a:gd name="connsiteY7" fmla="*/ 9816 h 114226"/>
                <a:gd name="connsiteX8" fmla="*/ 18978 w 26503"/>
                <a:gd name="connsiteY8" fmla="*/ 21472 h 114226"/>
                <a:gd name="connsiteX9" fmla="*/ 26503 w 26503"/>
                <a:gd name="connsiteY9" fmla="*/ 57112 h 114226"/>
                <a:gd name="connsiteX10" fmla="*/ 19312 w 26503"/>
                <a:gd name="connsiteY10" fmla="*/ 91971 h 114226"/>
                <a:gd name="connsiteX11" fmla="*/ 11930 w 26503"/>
                <a:gd name="connsiteY11" fmla="*/ 103963 h 114226"/>
                <a:gd name="connsiteX12" fmla="*/ 4810 w 26503"/>
                <a:gd name="connsiteY12" fmla="*/ 111828 h 114226"/>
                <a:gd name="connsiteX13" fmla="*/ 1119 w 26503"/>
                <a:gd name="connsiteY13" fmla="*/ 114226 h 114226"/>
                <a:gd name="connsiteX14" fmla="*/ 0 w 26503"/>
                <a:gd name="connsiteY14" fmla="*/ 113109 h 114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6503" h="114226">
                  <a:moveTo>
                    <a:pt x="0" y="113109"/>
                  </a:moveTo>
                  <a:cubicBezTo>
                    <a:pt x="0" y="112738"/>
                    <a:pt x="476" y="112088"/>
                    <a:pt x="1453" y="111159"/>
                  </a:cubicBezTo>
                  <a:cubicBezTo>
                    <a:pt x="13716" y="98665"/>
                    <a:pt x="19860" y="80651"/>
                    <a:pt x="19860" y="57112"/>
                  </a:cubicBezTo>
                  <a:cubicBezTo>
                    <a:pt x="19860" y="33502"/>
                    <a:pt x="13954" y="15728"/>
                    <a:pt x="2167" y="3791"/>
                  </a:cubicBezTo>
                  <a:cubicBezTo>
                    <a:pt x="714" y="2417"/>
                    <a:pt x="0" y="1524"/>
                    <a:pt x="0" y="1114"/>
                  </a:cubicBezTo>
                  <a:cubicBezTo>
                    <a:pt x="0" y="371"/>
                    <a:pt x="381" y="0"/>
                    <a:pt x="1119" y="0"/>
                  </a:cubicBezTo>
                  <a:cubicBezTo>
                    <a:pt x="1643" y="0"/>
                    <a:pt x="2810" y="762"/>
                    <a:pt x="4643" y="2286"/>
                  </a:cubicBezTo>
                  <a:cubicBezTo>
                    <a:pt x="6501" y="3810"/>
                    <a:pt x="8811" y="6320"/>
                    <a:pt x="11597" y="9816"/>
                  </a:cubicBezTo>
                  <a:cubicBezTo>
                    <a:pt x="14430" y="13311"/>
                    <a:pt x="16883" y="17197"/>
                    <a:pt x="18978" y="21472"/>
                  </a:cubicBezTo>
                  <a:cubicBezTo>
                    <a:pt x="24003" y="31847"/>
                    <a:pt x="26503" y="43727"/>
                    <a:pt x="26503" y="57112"/>
                  </a:cubicBezTo>
                  <a:cubicBezTo>
                    <a:pt x="26503" y="69978"/>
                    <a:pt x="24098" y="81596"/>
                    <a:pt x="19312" y="91971"/>
                  </a:cubicBezTo>
                  <a:cubicBezTo>
                    <a:pt x="17264" y="96322"/>
                    <a:pt x="14811" y="100320"/>
                    <a:pt x="11930" y="103963"/>
                  </a:cubicBezTo>
                  <a:cubicBezTo>
                    <a:pt x="9072" y="107609"/>
                    <a:pt x="6691" y="110230"/>
                    <a:pt x="4810" y="111828"/>
                  </a:cubicBezTo>
                  <a:cubicBezTo>
                    <a:pt x="2905" y="113426"/>
                    <a:pt x="1667" y="114226"/>
                    <a:pt x="1119" y="114226"/>
                  </a:cubicBezTo>
                  <a:cubicBezTo>
                    <a:pt x="381" y="114226"/>
                    <a:pt x="0" y="113855"/>
                    <a:pt x="0" y="113109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09343A03-C551-BDE3-5D8C-0440BF3DCC40}"/>
                </a:ext>
              </a:extLst>
            </p:cNvPr>
            <p:cNvSpPr/>
            <p:nvPr/>
          </p:nvSpPr>
          <p:spPr>
            <a:xfrm>
              <a:off x="3372947" y="1767975"/>
              <a:ext cx="333898" cy="2381"/>
            </a:xfrm>
            <a:custGeom>
              <a:avLst/>
              <a:gdLst>
                <a:gd name="connsiteX0" fmla="*/ 0 w 333898"/>
                <a:gd name="connsiteY0" fmla="*/ 0 h 2381"/>
                <a:gd name="connsiteX1" fmla="*/ 333899 w 333898"/>
                <a:gd name="connsiteY1" fmla="*/ 0 h 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3898" h="2381">
                  <a:moveTo>
                    <a:pt x="0" y="0"/>
                  </a:moveTo>
                  <a:lnTo>
                    <a:pt x="333899" y="0"/>
                  </a:lnTo>
                </a:path>
              </a:pathLst>
            </a:custGeom>
            <a:noFill/>
            <a:ln w="9525" cap="rnd">
              <a:solidFill>
                <a:srgbClr val="FF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 76">
              <a:extLst>
                <a:ext uri="{FF2B5EF4-FFF2-40B4-BE49-F238E27FC236}">
                  <a16:creationId xmlns:a16="http://schemas.microsoft.com/office/drawing/2014/main" id="{19547385-D2C1-3FCC-A205-68A124F60B7B}"/>
                </a:ext>
              </a:extLst>
            </p:cNvPr>
            <p:cNvSpPr/>
            <p:nvPr/>
          </p:nvSpPr>
          <p:spPr>
            <a:xfrm>
              <a:off x="3762496" y="1745775"/>
              <a:ext cx="59673" cy="72618"/>
            </a:xfrm>
            <a:custGeom>
              <a:avLst/>
              <a:gdLst>
                <a:gd name="connsiteX0" fmla="*/ 59674 w 59673"/>
                <a:gd name="connsiteY0" fmla="*/ 18238 h 72618"/>
                <a:gd name="connsiteX1" fmla="*/ 55554 w 59673"/>
                <a:gd name="connsiteY1" fmla="*/ 34247 h 72618"/>
                <a:gd name="connsiteX2" fmla="*/ 45053 w 59673"/>
                <a:gd name="connsiteY2" fmla="*/ 46963 h 72618"/>
                <a:gd name="connsiteX3" fmla="*/ 32123 w 59673"/>
                <a:gd name="connsiteY3" fmla="*/ 51759 h 72618"/>
                <a:gd name="connsiteX4" fmla="*/ 25598 w 59673"/>
                <a:gd name="connsiteY4" fmla="*/ 49640 h 72618"/>
                <a:gd name="connsiteX5" fmla="*/ 21645 w 59673"/>
                <a:gd name="connsiteY5" fmla="*/ 44398 h 72618"/>
                <a:gd name="connsiteX6" fmla="*/ 18288 w 59673"/>
                <a:gd name="connsiteY6" fmla="*/ 57281 h 72618"/>
                <a:gd name="connsiteX7" fmla="*/ 16002 w 59673"/>
                <a:gd name="connsiteY7" fmla="*/ 67266 h 72618"/>
                <a:gd name="connsiteX8" fmla="*/ 16121 w 59673"/>
                <a:gd name="connsiteY8" fmla="*/ 67989 h 72618"/>
                <a:gd name="connsiteX9" fmla="*/ 16716 w 59673"/>
                <a:gd name="connsiteY9" fmla="*/ 68492 h 72618"/>
                <a:gd name="connsiteX10" fmla="*/ 18455 w 59673"/>
                <a:gd name="connsiteY10" fmla="*/ 68937 h 72618"/>
                <a:gd name="connsiteX11" fmla="*/ 21741 w 59673"/>
                <a:gd name="connsiteY11" fmla="*/ 69106 h 72618"/>
                <a:gd name="connsiteX12" fmla="*/ 23193 w 59673"/>
                <a:gd name="connsiteY12" fmla="*/ 69106 h 72618"/>
                <a:gd name="connsiteX13" fmla="*/ 24027 w 59673"/>
                <a:gd name="connsiteY13" fmla="*/ 69440 h 72618"/>
                <a:gd name="connsiteX14" fmla="*/ 24479 w 59673"/>
                <a:gd name="connsiteY14" fmla="*/ 70333 h 72618"/>
                <a:gd name="connsiteX15" fmla="*/ 22407 w 59673"/>
                <a:gd name="connsiteY15" fmla="*/ 72619 h 72618"/>
                <a:gd name="connsiteX16" fmla="*/ 16788 w 59673"/>
                <a:gd name="connsiteY16" fmla="*/ 72452 h 72618"/>
                <a:gd name="connsiteX17" fmla="*/ 11096 w 59673"/>
                <a:gd name="connsiteY17" fmla="*/ 72285 h 72618"/>
                <a:gd name="connsiteX18" fmla="*/ 6239 w 59673"/>
                <a:gd name="connsiteY18" fmla="*/ 72452 h 72618"/>
                <a:gd name="connsiteX19" fmla="*/ 1500 w 59673"/>
                <a:gd name="connsiteY19" fmla="*/ 72619 h 72618"/>
                <a:gd name="connsiteX20" fmla="*/ 0 w 59673"/>
                <a:gd name="connsiteY20" fmla="*/ 71280 h 72618"/>
                <a:gd name="connsiteX21" fmla="*/ 214 w 59673"/>
                <a:gd name="connsiteY21" fmla="*/ 69997 h 72618"/>
                <a:gd name="connsiteX22" fmla="*/ 833 w 59673"/>
                <a:gd name="connsiteY22" fmla="*/ 69328 h 72618"/>
                <a:gd name="connsiteX23" fmla="*/ 1667 w 59673"/>
                <a:gd name="connsiteY23" fmla="*/ 69106 h 72618"/>
                <a:gd name="connsiteX24" fmla="*/ 2667 w 59673"/>
                <a:gd name="connsiteY24" fmla="*/ 69106 h 72618"/>
                <a:gd name="connsiteX25" fmla="*/ 6358 w 59673"/>
                <a:gd name="connsiteY25" fmla="*/ 68659 h 72618"/>
                <a:gd name="connsiteX26" fmla="*/ 7858 w 59673"/>
                <a:gd name="connsiteY26" fmla="*/ 67432 h 72618"/>
                <a:gd name="connsiteX27" fmla="*/ 8811 w 59673"/>
                <a:gd name="connsiteY27" fmla="*/ 64420 h 72618"/>
                <a:gd name="connsiteX28" fmla="*/ 21645 w 59673"/>
                <a:gd name="connsiteY28" fmla="*/ 13554 h 72618"/>
                <a:gd name="connsiteX29" fmla="*/ 22407 w 59673"/>
                <a:gd name="connsiteY29" fmla="*/ 7753 h 72618"/>
                <a:gd name="connsiteX30" fmla="*/ 21479 w 59673"/>
                <a:gd name="connsiteY30" fmla="*/ 3627 h 72618"/>
                <a:gd name="connsiteX31" fmla="*/ 18835 w 59673"/>
                <a:gd name="connsiteY31" fmla="*/ 2510 h 72618"/>
                <a:gd name="connsiteX32" fmla="*/ 14049 w 59673"/>
                <a:gd name="connsiteY32" fmla="*/ 5970 h 72618"/>
                <a:gd name="connsiteX33" fmla="*/ 10525 w 59673"/>
                <a:gd name="connsiteY33" fmla="*/ 16119 h 72618"/>
                <a:gd name="connsiteX34" fmla="*/ 9692 w 59673"/>
                <a:gd name="connsiteY34" fmla="*/ 18350 h 72618"/>
                <a:gd name="connsiteX35" fmla="*/ 8572 w 59673"/>
                <a:gd name="connsiteY35" fmla="*/ 18740 h 72618"/>
                <a:gd name="connsiteX36" fmla="*/ 7191 w 59673"/>
                <a:gd name="connsiteY36" fmla="*/ 17569 h 72618"/>
                <a:gd name="connsiteX37" fmla="*/ 7644 w 59673"/>
                <a:gd name="connsiteY37" fmla="*/ 15507 h 72618"/>
                <a:gd name="connsiteX38" fmla="*/ 8930 w 59673"/>
                <a:gd name="connsiteY38" fmla="*/ 10989 h 72618"/>
                <a:gd name="connsiteX39" fmla="*/ 10763 w 59673"/>
                <a:gd name="connsiteY39" fmla="*/ 6527 h 72618"/>
                <a:gd name="connsiteX40" fmla="*/ 11811 w 59673"/>
                <a:gd name="connsiteY40" fmla="*/ 4574 h 72618"/>
                <a:gd name="connsiteX41" fmla="*/ 13335 w 59673"/>
                <a:gd name="connsiteY41" fmla="*/ 2567 h 72618"/>
                <a:gd name="connsiteX42" fmla="*/ 15883 w 59673"/>
                <a:gd name="connsiteY42" fmla="*/ 669 h 72618"/>
                <a:gd name="connsiteX43" fmla="*/ 19240 w 59673"/>
                <a:gd name="connsiteY43" fmla="*/ 0 h 72618"/>
                <a:gd name="connsiteX44" fmla="*/ 25765 w 59673"/>
                <a:gd name="connsiteY44" fmla="*/ 2119 h 72618"/>
                <a:gd name="connsiteX45" fmla="*/ 29504 w 59673"/>
                <a:gd name="connsiteY45" fmla="*/ 8534 h 72618"/>
                <a:gd name="connsiteX46" fmla="*/ 36576 w 59673"/>
                <a:gd name="connsiteY46" fmla="*/ 2398 h 72618"/>
                <a:gd name="connsiteX47" fmla="*/ 44458 w 59673"/>
                <a:gd name="connsiteY47" fmla="*/ 0 h 72618"/>
                <a:gd name="connsiteX48" fmla="*/ 55316 w 59673"/>
                <a:gd name="connsiteY48" fmla="*/ 5132 h 72618"/>
                <a:gd name="connsiteX49" fmla="*/ 59674 w 59673"/>
                <a:gd name="connsiteY49" fmla="*/ 18238 h 72618"/>
                <a:gd name="connsiteX50" fmla="*/ 51411 w 59673"/>
                <a:gd name="connsiteY50" fmla="*/ 13218 h 72618"/>
                <a:gd name="connsiteX51" fmla="*/ 49459 w 59673"/>
                <a:gd name="connsiteY51" fmla="*/ 5355 h 72618"/>
                <a:gd name="connsiteX52" fmla="*/ 44101 w 59673"/>
                <a:gd name="connsiteY52" fmla="*/ 2510 h 72618"/>
                <a:gd name="connsiteX53" fmla="*/ 34862 w 59673"/>
                <a:gd name="connsiteY53" fmla="*/ 6860 h 72618"/>
                <a:gd name="connsiteX54" fmla="*/ 28932 w 59673"/>
                <a:gd name="connsiteY54" fmla="*/ 14838 h 72618"/>
                <a:gd name="connsiteX55" fmla="*/ 23312 w 59673"/>
                <a:gd name="connsiteY55" fmla="*/ 37202 h 72618"/>
                <a:gd name="connsiteX56" fmla="*/ 22979 w 59673"/>
                <a:gd name="connsiteY56" fmla="*/ 39043 h 72618"/>
                <a:gd name="connsiteX57" fmla="*/ 23146 w 59673"/>
                <a:gd name="connsiteY57" fmla="*/ 40381 h 72618"/>
                <a:gd name="connsiteX58" fmla="*/ 23979 w 59673"/>
                <a:gd name="connsiteY58" fmla="*/ 42891 h 72618"/>
                <a:gd name="connsiteX59" fmla="*/ 25551 w 59673"/>
                <a:gd name="connsiteY59" fmla="*/ 45849 h 72618"/>
                <a:gd name="connsiteX60" fmla="*/ 28170 w 59673"/>
                <a:gd name="connsiteY60" fmla="*/ 48189 h 72618"/>
                <a:gd name="connsiteX61" fmla="*/ 32004 w 59673"/>
                <a:gd name="connsiteY61" fmla="*/ 49194 h 72618"/>
                <a:gd name="connsiteX62" fmla="*/ 39100 w 59673"/>
                <a:gd name="connsiteY62" fmla="*/ 46182 h 72618"/>
                <a:gd name="connsiteX63" fmla="*/ 45625 w 59673"/>
                <a:gd name="connsiteY63" fmla="*/ 37481 h 72618"/>
                <a:gd name="connsiteX64" fmla="*/ 49363 w 59673"/>
                <a:gd name="connsiteY64" fmla="*/ 25879 h 72618"/>
                <a:gd name="connsiteX65" fmla="*/ 51411 w 59673"/>
                <a:gd name="connsiteY65" fmla="*/ 13218 h 72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9673" h="72618">
                  <a:moveTo>
                    <a:pt x="59674" y="18238"/>
                  </a:moveTo>
                  <a:cubicBezTo>
                    <a:pt x="59674" y="23667"/>
                    <a:pt x="58293" y="29004"/>
                    <a:pt x="55554" y="34247"/>
                  </a:cubicBezTo>
                  <a:cubicBezTo>
                    <a:pt x="52840" y="39488"/>
                    <a:pt x="49339" y="43727"/>
                    <a:pt x="45053" y="46963"/>
                  </a:cubicBezTo>
                  <a:cubicBezTo>
                    <a:pt x="40791" y="50161"/>
                    <a:pt x="36481" y="51759"/>
                    <a:pt x="32123" y="51759"/>
                  </a:cubicBezTo>
                  <a:cubicBezTo>
                    <a:pt x="29528" y="51759"/>
                    <a:pt x="27337" y="51052"/>
                    <a:pt x="25598" y="49640"/>
                  </a:cubicBezTo>
                  <a:cubicBezTo>
                    <a:pt x="23884" y="48189"/>
                    <a:pt x="22574" y="46444"/>
                    <a:pt x="21645" y="44398"/>
                  </a:cubicBezTo>
                  <a:cubicBezTo>
                    <a:pt x="20931" y="46925"/>
                    <a:pt x="19812" y="51221"/>
                    <a:pt x="18288" y="57281"/>
                  </a:cubicBezTo>
                  <a:cubicBezTo>
                    <a:pt x="16764" y="63341"/>
                    <a:pt x="16002" y="66670"/>
                    <a:pt x="16002" y="67266"/>
                  </a:cubicBezTo>
                  <a:cubicBezTo>
                    <a:pt x="16002" y="67601"/>
                    <a:pt x="16050" y="67842"/>
                    <a:pt x="16121" y="67989"/>
                  </a:cubicBezTo>
                  <a:cubicBezTo>
                    <a:pt x="16192" y="68139"/>
                    <a:pt x="16383" y="68306"/>
                    <a:pt x="16716" y="68492"/>
                  </a:cubicBezTo>
                  <a:cubicBezTo>
                    <a:pt x="17073" y="68716"/>
                    <a:pt x="17645" y="68863"/>
                    <a:pt x="18455" y="68937"/>
                  </a:cubicBezTo>
                  <a:cubicBezTo>
                    <a:pt x="19288" y="69049"/>
                    <a:pt x="20383" y="69106"/>
                    <a:pt x="21741" y="69106"/>
                  </a:cubicBezTo>
                  <a:cubicBezTo>
                    <a:pt x="22455" y="69106"/>
                    <a:pt x="22931" y="69106"/>
                    <a:pt x="23193" y="69106"/>
                  </a:cubicBezTo>
                  <a:cubicBezTo>
                    <a:pt x="23503" y="69142"/>
                    <a:pt x="23765" y="69254"/>
                    <a:pt x="24027" y="69440"/>
                  </a:cubicBezTo>
                  <a:cubicBezTo>
                    <a:pt x="24336" y="69625"/>
                    <a:pt x="24479" y="69923"/>
                    <a:pt x="24479" y="70333"/>
                  </a:cubicBezTo>
                  <a:cubicBezTo>
                    <a:pt x="24479" y="71857"/>
                    <a:pt x="23789" y="72619"/>
                    <a:pt x="22407" y="72619"/>
                  </a:cubicBezTo>
                  <a:cubicBezTo>
                    <a:pt x="21193" y="72619"/>
                    <a:pt x="19312" y="72564"/>
                    <a:pt x="16788" y="72452"/>
                  </a:cubicBezTo>
                  <a:cubicBezTo>
                    <a:pt x="14264" y="72340"/>
                    <a:pt x="12359" y="72285"/>
                    <a:pt x="11096" y="72285"/>
                  </a:cubicBezTo>
                  <a:cubicBezTo>
                    <a:pt x="10025" y="72285"/>
                    <a:pt x="8406" y="72340"/>
                    <a:pt x="6239" y="72452"/>
                  </a:cubicBezTo>
                  <a:cubicBezTo>
                    <a:pt x="4072" y="72564"/>
                    <a:pt x="2500" y="72619"/>
                    <a:pt x="1500" y="72619"/>
                  </a:cubicBezTo>
                  <a:cubicBezTo>
                    <a:pt x="500" y="72619"/>
                    <a:pt x="0" y="72173"/>
                    <a:pt x="0" y="71280"/>
                  </a:cubicBezTo>
                  <a:cubicBezTo>
                    <a:pt x="0" y="70759"/>
                    <a:pt x="72" y="70333"/>
                    <a:pt x="214" y="69997"/>
                  </a:cubicBezTo>
                  <a:cubicBezTo>
                    <a:pt x="333" y="69699"/>
                    <a:pt x="524" y="69478"/>
                    <a:pt x="833" y="69328"/>
                  </a:cubicBezTo>
                  <a:cubicBezTo>
                    <a:pt x="1143" y="69216"/>
                    <a:pt x="1405" y="69142"/>
                    <a:pt x="1667" y="69106"/>
                  </a:cubicBezTo>
                  <a:cubicBezTo>
                    <a:pt x="1881" y="69106"/>
                    <a:pt x="2214" y="69106"/>
                    <a:pt x="2667" y="69106"/>
                  </a:cubicBezTo>
                  <a:cubicBezTo>
                    <a:pt x="4381" y="69106"/>
                    <a:pt x="5620" y="68956"/>
                    <a:pt x="6358" y="68659"/>
                  </a:cubicBezTo>
                  <a:cubicBezTo>
                    <a:pt x="7096" y="68399"/>
                    <a:pt x="7596" y="67989"/>
                    <a:pt x="7858" y="67432"/>
                  </a:cubicBezTo>
                  <a:cubicBezTo>
                    <a:pt x="8168" y="66911"/>
                    <a:pt x="8477" y="65908"/>
                    <a:pt x="8811" y="64420"/>
                  </a:cubicBezTo>
                  <a:lnTo>
                    <a:pt x="21645" y="13554"/>
                  </a:lnTo>
                  <a:cubicBezTo>
                    <a:pt x="22145" y="11285"/>
                    <a:pt x="22407" y="9351"/>
                    <a:pt x="22407" y="7753"/>
                  </a:cubicBezTo>
                  <a:cubicBezTo>
                    <a:pt x="22407" y="5746"/>
                    <a:pt x="22098" y="4370"/>
                    <a:pt x="21479" y="3627"/>
                  </a:cubicBezTo>
                  <a:cubicBezTo>
                    <a:pt x="20836" y="2881"/>
                    <a:pt x="19955" y="2510"/>
                    <a:pt x="18835" y="2510"/>
                  </a:cubicBezTo>
                  <a:cubicBezTo>
                    <a:pt x="16907" y="2510"/>
                    <a:pt x="15311" y="3662"/>
                    <a:pt x="14049" y="5970"/>
                  </a:cubicBezTo>
                  <a:cubicBezTo>
                    <a:pt x="12787" y="8275"/>
                    <a:pt x="11597" y="11659"/>
                    <a:pt x="10525" y="16119"/>
                  </a:cubicBezTo>
                  <a:cubicBezTo>
                    <a:pt x="10192" y="17345"/>
                    <a:pt x="9906" y="18090"/>
                    <a:pt x="9692" y="18350"/>
                  </a:cubicBezTo>
                  <a:cubicBezTo>
                    <a:pt x="9525" y="18609"/>
                    <a:pt x="9144" y="18740"/>
                    <a:pt x="8572" y="18740"/>
                  </a:cubicBezTo>
                  <a:cubicBezTo>
                    <a:pt x="7644" y="18705"/>
                    <a:pt x="7191" y="18314"/>
                    <a:pt x="7191" y="17569"/>
                  </a:cubicBezTo>
                  <a:cubicBezTo>
                    <a:pt x="7191" y="17383"/>
                    <a:pt x="7334" y="16695"/>
                    <a:pt x="7644" y="15507"/>
                  </a:cubicBezTo>
                  <a:cubicBezTo>
                    <a:pt x="7929" y="14280"/>
                    <a:pt x="8358" y="12773"/>
                    <a:pt x="8930" y="10989"/>
                  </a:cubicBezTo>
                  <a:cubicBezTo>
                    <a:pt x="9525" y="9168"/>
                    <a:pt x="10120" y="7680"/>
                    <a:pt x="10763" y="6527"/>
                  </a:cubicBezTo>
                  <a:cubicBezTo>
                    <a:pt x="11120" y="5746"/>
                    <a:pt x="11477" y="5096"/>
                    <a:pt x="11811" y="4574"/>
                  </a:cubicBezTo>
                  <a:cubicBezTo>
                    <a:pt x="12144" y="4053"/>
                    <a:pt x="12644" y="3384"/>
                    <a:pt x="13335" y="2567"/>
                  </a:cubicBezTo>
                  <a:cubicBezTo>
                    <a:pt x="14026" y="1748"/>
                    <a:pt x="14883" y="1114"/>
                    <a:pt x="15883" y="669"/>
                  </a:cubicBezTo>
                  <a:cubicBezTo>
                    <a:pt x="16907" y="224"/>
                    <a:pt x="18026" y="0"/>
                    <a:pt x="19240" y="0"/>
                  </a:cubicBezTo>
                  <a:cubicBezTo>
                    <a:pt x="21622" y="0"/>
                    <a:pt x="23789" y="707"/>
                    <a:pt x="25765" y="2119"/>
                  </a:cubicBezTo>
                  <a:cubicBezTo>
                    <a:pt x="27742" y="3531"/>
                    <a:pt x="28980" y="5670"/>
                    <a:pt x="29504" y="8534"/>
                  </a:cubicBezTo>
                  <a:cubicBezTo>
                    <a:pt x="31623" y="6044"/>
                    <a:pt x="33980" y="3998"/>
                    <a:pt x="36576" y="2398"/>
                  </a:cubicBezTo>
                  <a:cubicBezTo>
                    <a:pt x="39171" y="800"/>
                    <a:pt x="41815" y="0"/>
                    <a:pt x="44458" y="0"/>
                  </a:cubicBezTo>
                  <a:cubicBezTo>
                    <a:pt x="48839" y="0"/>
                    <a:pt x="52459" y="1710"/>
                    <a:pt x="55316" y="5132"/>
                  </a:cubicBezTo>
                  <a:cubicBezTo>
                    <a:pt x="58221" y="8515"/>
                    <a:pt x="59674" y="12885"/>
                    <a:pt x="59674" y="18238"/>
                  </a:cubicBezTo>
                  <a:moveTo>
                    <a:pt x="51411" y="13218"/>
                  </a:moveTo>
                  <a:cubicBezTo>
                    <a:pt x="51411" y="9835"/>
                    <a:pt x="50768" y="7215"/>
                    <a:pt x="49459" y="5355"/>
                  </a:cubicBezTo>
                  <a:cubicBezTo>
                    <a:pt x="48196" y="3458"/>
                    <a:pt x="46411" y="2510"/>
                    <a:pt x="44101" y="2510"/>
                  </a:cubicBezTo>
                  <a:cubicBezTo>
                    <a:pt x="41243" y="2510"/>
                    <a:pt x="38172" y="3960"/>
                    <a:pt x="34862" y="6860"/>
                  </a:cubicBezTo>
                  <a:cubicBezTo>
                    <a:pt x="31599" y="9613"/>
                    <a:pt x="29623" y="12273"/>
                    <a:pt x="28932" y="14838"/>
                  </a:cubicBezTo>
                  <a:lnTo>
                    <a:pt x="23312" y="37202"/>
                  </a:lnTo>
                  <a:lnTo>
                    <a:pt x="22979" y="39043"/>
                  </a:lnTo>
                  <a:cubicBezTo>
                    <a:pt x="22979" y="39267"/>
                    <a:pt x="23027" y="39712"/>
                    <a:pt x="23146" y="40381"/>
                  </a:cubicBezTo>
                  <a:cubicBezTo>
                    <a:pt x="23289" y="41012"/>
                    <a:pt x="23574" y="41850"/>
                    <a:pt x="23979" y="42891"/>
                  </a:cubicBezTo>
                  <a:cubicBezTo>
                    <a:pt x="24432" y="43932"/>
                    <a:pt x="24955" y="44918"/>
                    <a:pt x="25551" y="45849"/>
                  </a:cubicBezTo>
                  <a:cubicBezTo>
                    <a:pt x="26170" y="46742"/>
                    <a:pt x="27051" y="47520"/>
                    <a:pt x="28170" y="48189"/>
                  </a:cubicBezTo>
                  <a:cubicBezTo>
                    <a:pt x="29313" y="48858"/>
                    <a:pt x="30599" y="49194"/>
                    <a:pt x="32004" y="49194"/>
                  </a:cubicBezTo>
                  <a:cubicBezTo>
                    <a:pt x="34266" y="49194"/>
                    <a:pt x="36647" y="48189"/>
                    <a:pt x="39100" y="46182"/>
                  </a:cubicBezTo>
                  <a:cubicBezTo>
                    <a:pt x="41600" y="44175"/>
                    <a:pt x="43767" y="41274"/>
                    <a:pt x="45625" y="37481"/>
                  </a:cubicBezTo>
                  <a:cubicBezTo>
                    <a:pt x="46768" y="35026"/>
                    <a:pt x="48006" y="31159"/>
                    <a:pt x="49363" y="25879"/>
                  </a:cubicBezTo>
                  <a:cubicBezTo>
                    <a:pt x="50720" y="20562"/>
                    <a:pt x="51411" y="16342"/>
                    <a:pt x="51411" y="13218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F5BBB75C-6EBA-4559-47C8-E521591E7C41}"/>
                </a:ext>
              </a:extLst>
            </p:cNvPr>
            <p:cNvSpPr/>
            <p:nvPr/>
          </p:nvSpPr>
          <p:spPr>
            <a:xfrm>
              <a:off x="3834910" y="1710582"/>
              <a:ext cx="26503" cy="114226"/>
            </a:xfrm>
            <a:custGeom>
              <a:avLst/>
              <a:gdLst>
                <a:gd name="connsiteX0" fmla="*/ 0 w 26503"/>
                <a:gd name="connsiteY0" fmla="*/ 57112 h 114226"/>
                <a:gd name="connsiteX1" fmla="*/ 7215 w 26503"/>
                <a:gd name="connsiteY1" fmla="*/ 22253 h 114226"/>
                <a:gd name="connsiteX2" fmla="*/ 14574 w 26503"/>
                <a:gd name="connsiteY2" fmla="*/ 10261 h 114226"/>
                <a:gd name="connsiteX3" fmla="*/ 21717 w 26503"/>
                <a:gd name="connsiteY3" fmla="*/ 2398 h 114226"/>
                <a:gd name="connsiteX4" fmla="*/ 25337 w 26503"/>
                <a:gd name="connsiteY4" fmla="*/ 0 h 114226"/>
                <a:gd name="connsiteX5" fmla="*/ 26503 w 26503"/>
                <a:gd name="connsiteY5" fmla="*/ 1114 h 114226"/>
                <a:gd name="connsiteX6" fmla="*/ 25003 w 26503"/>
                <a:gd name="connsiteY6" fmla="*/ 3067 h 114226"/>
                <a:gd name="connsiteX7" fmla="*/ 6644 w 26503"/>
                <a:gd name="connsiteY7" fmla="*/ 57112 h 114226"/>
                <a:gd name="connsiteX8" fmla="*/ 24551 w 26503"/>
                <a:gd name="connsiteY8" fmla="*/ 110545 h 114226"/>
                <a:gd name="connsiteX9" fmla="*/ 26503 w 26503"/>
                <a:gd name="connsiteY9" fmla="*/ 113109 h 114226"/>
                <a:gd name="connsiteX10" fmla="*/ 25337 w 26503"/>
                <a:gd name="connsiteY10" fmla="*/ 114226 h 114226"/>
                <a:gd name="connsiteX11" fmla="*/ 21812 w 26503"/>
                <a:gd name="connsiteY11" fmla="*/ 111940 h 114226"/>
                <a:gd name="connsiteX12" fmla="*/ 14859 w 26503"/>
                <a:gd name="connsiteY12" fmla="*/ 104411 h 114226"/>
                <a:gd name="connsiteX13" fmla="*/ 7549 w 26503"/>
                <a:gd name="connsiteY13" fmla="*/ 92752 h 114226"/>
                <a:gd name="connsiteX14" fmla="*/ 0 w 26503"/>
                <a:gd name="connsiteY14" fmla="*/ 57112 h 114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6503" h="114226">
                  <a:moveTo>
                    <a:pt x="0" y="57112"/>
                  </a:moveTo>
                  <a:cubicBezTo>
                    <a:pt x="0" y="44246"/>
                    <a:pt x="2405" y="32628"/>
                    <a:pt x="7215" y="22253"/>
                  </a:cubicBezTo>
                  <a:cubicBezTo>
                    <a:pt x="9239" y="17902"/>
                    <a:pt x="11692" y="13906"/>
                    <a:pt x="14574" y="10261"/>
                  </a:cubicBezTo>
                  <a:cubicBezTo>
                    <a:pt x="17431" y="6618"/>
                    <a:pt x="19812" y="3996"/>
                    <a:pt x="21717" y="2398"/>
                  </a:cubicBezTo>
                  <a:cubicBezTo>
                    <a:pt x="23598" y="800"/>
                    <a:pt x="24813" y="0"/>
                    <a:pt x="25337" y="0"/>
                  </a:cubicBezTo>
                  <a:cubicBezTo>
                    <a:pt x="26075" y="0"/>
                    <a:pt x="26480" y="371"/>
                    <a:pt x="26503" y="1114"/>
                  </a:cubicBezTo>
                  <a:cubicBezTo>
                    <a:pt x="26503" y="1486"/>
                    <a:pt x="26003" y="2136"/>
                    <a:pt x="25003" y="3067"/>
                  </a:cubicBezTo>
                  <a:cubicBezTo>
                    <a:pt x="12740" y="15561"/>
                    <a:pt x="6620" y="33576"/>
                    <a:pt x="6644" y="57112"/>
                  </a:cubicBezTo>
                  <a:cubicBezTo>
                    <a:pt x="6644" y="80724"/>
                    <a:pt x="12621" y="98536"/>
                    <a:pt x="24551" y="110545"/>
                  </a:cubicBezTo>
                  <a:cubicBezTo>
                    <a:pt x="25861" y="111847"/>
                    <a:pt x="26503" y="112702"/>
                    <a:pt x="26503" y="113109"/>
                  </a:cubicBezTo>
                  <a:cubicBezTo>
                    <a:pt x="26503" y="113855"/>
                    <a:pt x="26123" y="114226"/>
                    <a:pt x="25337" y="114226"/>
                  </a:cubicBezTo>
                  <a:cubicBezTo>
                    <a:pt x="24813" y="114226"/>
                    <a:pt x="23646" y="113464"/>
                    <a:pt x="21812" y="111940"/>
                  </a:cubicBezTo>
                  <a:cubicBezTo>
                    <a:pt x="20003" y="110414"/>
                    <a:pt x="17693" y="107904"/>
                    <a:pt x="14859" y="104411"/>
                  </a:cubicBezTo>
                  <a:cubicBezTo>
                    <a:pt x="12025" y="100915"/>
                    <a:pt x="9597" y="97029"/>
                    <a:pt x="7549" y="92752"/>
                  </a:cubicBezTo>
                  <a:cubicBezTo>
                    <a:pt x="2524" y="82377"/>
                    <a:pt x="0" y="70497"/>
                    <a:pt x="0" y="57112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 78">
              <a:extLst>
                <a:ext uri="{FF2B5EF4-FFF2-40B4-BE49-F238E27FC236}">
                  <a16:creationId xmlns:a16="http://schemas.microsoft.com/office/drawing/2014/main" id="{7B70B923-CE54-D5D3-323F-ACF9495D2E3D}"/>
                </a:ext>
              </a:extLst>
            </p:cNvPr>
            <p:cNvSpPr/>
            <p:nvPr/>
          </p:nvSpPr>
          <p:spPr>
            <a:xfrm>
              <a:off x="3872367" y="1720174"/>
              <a:ext cx="48077" cy="78588"/>
            </a:xfrm>
            <a:custGeom>
              <a:avLst/>
              <a:gdLst>
                <a:gd name="connsiteX0" fmla="*/ 0 w 48077"/>
                <a:gd name="connsiteY0" fmla="*/ 39545 h 78588"/>
                <a:gd name="connsiteX1" fmla="*/ 4238 w 48077"/>
                <a:gd name="connsiteY1" fmla="*/ 13609 h 78588"/>
                <a:gd name="connsiteX2" fmla="*/ 24098 w 48077"/>
                <a:gd name="connsiteY2" fmla="*/ 0 h 78588"/>
                <a:gd name="connsiteX3" fmla="*/ 30123 w 48077"/>
                <a:gd name="connsiteY3" fmla="*/ 838 h 78588"/>
                <a:gd name="connsiteX4" fmla="*/ 37147 w 48077"/>
                <a:gd name="connsiteY4" fmla="*/ 4686 h 78588"/>
                <a:gd name="connsiteX5" fmla="*/ 43505 w 48077"/>
                <a:gd name="connsiteY5" fmla="*/ 12773 h 78588"/>
                <a:gd name="connsiteX6" fmla="*/ 48077 w 48077"/>
                <a:gd name="connsiteY6" fmla="*/ 39545 h 78588"/>
                <a:gd name="connsiteX7" fmla="*/ 43839 w 48077"/>
                <a:gd name="connsiteY7" fmla="*/ 65313 h 78588"/>
                <a:gd name="connsiteX8" fmla="*/ 23979 w 48077"/>
                <a:gd name="connsiteY8" fmla="*/ 78588 h 78588"/>
                <a:gd name="connsiteX9" fmla="*/ 13621 w 48077"/>
                <a:gd name="connsiteY9" fmla="*/ 75967 h 78588"/>
                <a:gd name="connsiteX10" fmla="*/ 5143 w 48077"/>
                <a:gd name="connsiteY10" fmla="*/ 67042 h 78588"/>
                <a:gd name="connsiteX11" fmla="*/ 0 w 48077"/>
                <a:gd name="connsiteY11" fmla="*/ 39545 h 78588"/>
                <a:gd name="connsiteX12" fmla="*/ 9477 w 48077"/>
                <a:gd name="connsiteY12" fmla="*/ 38150 h 78588"/>
                <a:gd name="connsiteX13" fmla="*/ 10716 w 48077"/>
                <a:gd name="connsiteY13" fmla="*/ 62246 h 78588"/>
                <a:gd name="connsiteX14" fmla="*/ 15907 w 48077"/>
                <a:gd name="connsiteY14" fmla="*/ 72900 h 78588"/>
                <a:gd name="connsiteX15" fmla="*/ 23979 w 48077"/>
                <a:gd name="connsiteY15" fmla="*/ 76079 h 78588"/>
                <a:gd name="connsiteX16" fmla="*/ 32361 w 48077"/>
                <a:gd name="connsiteY16" fmla="*/ 72676 h 78588"/>
                <a:gd name="connsiteX17" fmla="*/ 37386 w 48077"/>
                <a:gd name="connsiteY17" fmla="*/ 61798 h 78588"/>
                <a:gd name="connsiteX18" fmla="*/ 38600 w 48077"/>
                <a:gd name="connsiteY18" fmla="*/ 38150 h 78588"/>
                <a:gd name="connsiteX19" fmla="*/ 37481 w 48077"/>
                <a:gd name="connsiteY19" fmla="*/ 15897 h 78588"/>
                <a:gd name="connsiteX20" fmla="*/ 31956 w 48077"/>
                <a:gd name="connsiteY20" fmla="*/ 5522 h 78588"/>
                <a:gd name="connsiteX21" fmla="*/ 23979 w 48077"/>
                <a:gd name="connsiteY21" fmla="*/ 2510 h 78588"/>
                <a:gd name="connsiteX22" fmla="*/ 20860 w 48077"/>
                <a:gd name="connsiteY22" fmla="*/ 2958 h 78588"/>
                <a:gd name="connsiteX23" fmla="*/ 17026 w 48077"/>
                <a:gd name="connsiteY23" fmla="*/ 4686 h 78588"/>
                <a:gd name="connsiteX24" fmla="*/ 12954 w 48077"/>
                <a:gd name="connsiteY24" fmla="*/ 9149 h 78588"/>
                <a:gd name="connsiteX25" fmla="*/ 10382 w 48077"/>
                <a:gd name="connsiteY25" fmla="*/ 17124 h 78588"/>
                <a:gd name="connsiteX26" fmla="*/ 9477 w 48077"/>
                <a:gd name="connsiteY26" fmla="*/ 38150 h 78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8077" h="78588">
                  <a:moveTo>
                    <a:pt x="0" y="39545"/>
                  </a:moveTo>
                  <a:cubicBezTo>
                    <a:pt x="0" y="28354"/>
                    <a:pt x="1405" y="19707"/>
                    <a:pt x="4238" y="13609"/>
                  </a:cubicBezTo>
                  <a:cubicBezTo>
                    <a:pt x="8191" y="4536"/>
                    <a:pt x="14811" y="0"/>
                    <a:pt x="24098" y="0"/>
                  </a:cubicBezTo>
                  <a:cubicBezTo>
                    <a:pt x="26075" y="0"/>
                    <a:pt x="28075" y="279"/>
                    <a:pt x="30123" y="838"/>
                  </a:cubicBezTo>
                  <a:cubicBezTo>
                    <a:pt x="32194" y="1360"/>
                    <a:pt x="34552" y="2641"/>
                    <a:pt x="37147" y="4686"/>
                  </a:cubicBezTo>
                  <a:cubicBezTo>
                    <a:pt x="39791" y="6732"/>
                    <a:pt x="41910" y="9427"/>
                    <a:pt x="43505" y="12773"/>
                  </a:cubicBezTo>
                  <a:cubicBezTo>
                    <a:pt x="46553" y="19243"/>
                    <a:pt x="48077" y="28168"/>
                    <a:pt x="48077" y="39545"/>
                  </a:cubicBezTo>
                  <a:cubicBezTo>
                    <a:pt x="48077" y="50663"/>
                    <a:pt x="46672" y="59253"/>
                    <a:pt x="43839" y="65313"/>
                  </a:cubicBezTo>
                  <a:cubicBezTo>
                    <a:pt x="39719" y="74164"/>
                    <a:pt x="33099" y="78588"/>
                    <a:pt x="23979" y="78588"/>
                  </a:cubicBezTo>
                  <a:cubicBezTo>
                    <a:pt x="20574" y="78588"/>
                    <a:pt x="17121" y="77714"/>
                    <a:pt x="13621" y="75967"/>
                  </a:cubicBezTo>
                  <a:cubicBezTo>
                    <a:pt x="10168" y="74219"/>
                    <a:pt x="7334" y="71245"/>
                    <a:pt x="5143" y="67042"/>
                  </a:cubicBezTo>
                  <a:cubicBezTo>
                    <a:pt x="1714" y="60758"/>
                    <a:pt x="0" y="51592"/>
                    <a:pt x="0" y="39545"/>
                  </a:cubicBezTo>
                  <a:moveTo>
                    <a:pt x="9477" y="38150"/>
                  </a:moveTo>
                  <a:cubicBezTo>
                    <a:pt x="9477" y="49640"/>
                    <a:pt x="9882" y="57672"/>
                    <a:pt x="10716" y="62246"/>
                  </a:cubicBezTo>
                  <a:cubicBezTo>
                    <a:pt x="11644" y="67192"/>
                    <a:pt x="13383" y="70742"/>
                    <a:pt x="15907" y="72900"/>
                  </a:cubicBezTo>
                  <a:cubicBezTo>
                    <a:pt x="18455" y="75019"/>
                    <a:pt x="21146" y="76079"/>
                    <a:pt x="23979" y="76079"/>
                  </a:cubicBezTo>
                  <a:cubicBezTo>
                    <a:pt x="27027" y="76079"/>
                    <a:pt x="29813" y="74945"/>
                    <a:pt x="32361" y="72676"/>
                  </a:cubicBezTo>
                  <a:cubicBezTo>
                    <a:pt x="34909" y="70371"/>
                    <a:pt x="36600" y="66744"/>
                    <a:pt x="37386" y="61798"/>
                  </a:cubicBezTo>
                  <a:cubicBezTo>
                    <a:pt x="38219" y="56929"/>
                    <a:pt x="38624" y="49044"/>
                    <a:pt x="38600" y="38150"/>
                  </a:cubicBezTo>
                  <a:cubicBezTo>
                    <a:pt x="38600" y="27553"/>
                    <a:pt x="38219" y="20136"/>
                    <a:pt x="37481" y="15897"/>
                  </a:cubicBezTo>
                  <a:cubicBezTo>
                    <a:pt x="36481" y="10951"/>
                    <a:pt x="34647" y="7494"/>
                    <a:pt x="31956" y="5522"/>
                  </a:cubicBezTo>
                  <a:cubicBezTo>
                    <a:pt x="29313" y="3515"/>
                    <a:pt x="26670" y="2510"/>
                    <a:pt x="23979" y="2510"/>
                  </a:cubicBezTo>
                  <a:cubicBezTo>
                    <a:pt x="22979" y="2510"/>
                    <a:pt x="21931" y="2660"/>
                    <a:pt x="20860" y="2958"/>
                  </a:cubicBezTo>
                  <a:cubicBezTo>
                    <a:pt x="19836" y="3255"/>
                    <a:pt x="18550" y="3831"/>
                    <a:pt x="17026" y="4686"/>
                  </a:cubicBezTo>
                  <a:cubicBezTo>
                    <a:pt x="15502" y="5541"/>
                    <a:pt x="14144" y="7029"/>
                    <a:pt x="12954" y="9149"/>
                  </a:cubicBezTo>
                  <a:cubicBezTo>
                    <a:pt x="11787" y="11268"/>
                    <a:pt x="10930" y="13926"/>
                    <a:pt x="10382" y="17124"/>
                  </a:cubicBezTo>
                  <a:cubicBezTo>
                    <a:pt x="9787" y="21250"/>
                    <a:pt x="9477" y="28261"/>
                    <a:pt x="9477" y="38150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402DFBE2-EBDB-D054-75A0-A81E66D7B708}"/>
                </a:ext>
              </a:extLst>
            </p:cNvPr>
            <p:cNvSpPr/>
            <p:nvPr/>
          </p:nvSpPr>
          <p:spPr>
            <a:xfrm>
              <a:off x="3938066" y="1710694"/>
              <a:ext cx="4572" cy="114002"/>
            </a:xfrm>
            <a:custGeom>
              <a:avLst/>
              <a:gdLst>
                <a:gd name="connsiteX0" fmla="*/ 0 w 4572"/>
                <a:gd name="connsiteY0" fmla="*/ 110600 h 114002"/>
                <a:gd name="connsiteX1" fmla="*/ 0 w 4572"/>
                <a:gd name="connsiteY1" fmla="*/ 4239 h 114002"/>
                <a:gd name="connsiteX2" fmla="*/ 2286 w 4572"/>
                <a:gd name="connsiteY2" fmla="*/ 0 h 114002"/>
                <a:gd name="connsiteX3" fmla="*/ 4572 w 4572"/>
                <a:gd name="connsiteY3" fmla="*/ 3400 h 114002"/>
                <a:gd name="connsiteX4" fmla="*/ 4572 w 4572"/>
                <a:gd name="connsiteY4" fmla="*/ 109764 h 114002"/>
                <a:gd name="connsiteX5" fmla="*/ 2286 w 4572"/>
                <a:gd name="connsiteY5" fmla="*/ 114002 h 114002"/>
                <a:gd name="connsiteX6" fmla="*/ 0 w 4572"/>
                <a:gd name="connsiteY6" fmla="*/ 110600 h 114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72" h="114002">
                  <a:moveTo>
                    <a:pt x="0" y="110600"/>
                  </a:moveTo>
                  <a:lnTo>
                    <a:pt x="0" y="4239"/>
                  </a:lnTo>
                  <a:cubicBezTo>
                    <a:pt x="0" y="1412"/>
                    <a:pt x="762" y="0"/>
                    <a:pt x="2286" y="0"/>
                  </a:cubicBezTo>
                  <a:cubicBezTo>
                    <a:pt x="3810" y="0"/>
                    <a:pt x="4572" y="1134"/>
                    <a:pt x="4572" y="3400"/>
                  </a:cubicBezTo>
                  <a:lnTo>
                    <a:pt x="4572" y="109764"/>
                  </a:lnTo>
                  <a:cubicBezTo>
                    <a:pt x="4572" y="112590"/>
                    <a:pt x="3810" y="114002"/>
                    <a:pt x="2286" y="114002"/>
                  </a:cubicBezTo>
                  <a:cubicBezTo>
                    <a:pt x="762" y="114002"/>
                    <a:pt x="0" y="112869"/>
                    <a:pt x="0" y="110600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52BEFF04-B7F6-6A93-C2C9-52A226089347}"/>
                </a:ext>
              </a:extLst>
            </p:cNvPr>
            <p:cNvSpPr/>
            <p:nvPr/>
          </p:nvSpPr>
          <p:spPr>
            <a:xfrm>
              <a:off x="3958235" y="1745775"/>
              <a:ext cx="56888" cy="51758"/>
            </a:xfrm>
            <a:custGeom>
              <a:avLst/>
              <a:gdLst>
                <a:gd name="connsiteX0" fmla="*/ 56888 w 56888"/>
                <a:gd name="connsiteY0" fmla="*/ 7530 h 51758"/>
                <a:gd name="connsiteX1" fmla="*/ 54936 w 56888"/>
                <a:gd name="connsiteY1" fmla="*/ 12440 h 51758"/>
                <a:gd name="connsiteX2" fmla="*/ 50745 w 56888"/>
                <a:gd name="connsiteY2" fmla="*/ 14168 h 51758"/>
                <a:gd name="connsiteX3" fmla="*/ 47530 w 56888"/>
                <a:gd name="connsiteY3" fmla="*/ 12940 h 51758"/>
                <a:gd name="connsiteX4" fmla="*/ 46411 w 56888"/>
                <a:gd name="connsiteY4" fmla="*/ 10151 h 51758"/>
                <a:gd name="connsiteX5" fmla="*/ 47958 w 56888"/>
                <a:gd name="connsiteY5" fmla="*/ 6191 h 51758"/>
                <a:gd name="connsiteX6" fmla="*/ 51864 w 56888"/>
                <a:gd name="connsiteY6" fmla="*/ 3960 h 51758"/>
                <a:gd name="connsiteX7" fmla="*/ 46172 w 56888"/>
                <a:gd name="connsiteY7" fmla="*/ 2510 h 51758"/>
                <a:gd name="connsiteX8" fmla="*/ 42005 w 56888"/>
                <a:gd name="connsiteY8" fmla="*/ 3681 h 51758"/>
                <a:gd name="connsiteX9" fmla="*/ 38933 w 56888"/>
                <a:gd name="connsiteY9" fmla="*/ 6358 h 51758"/>
                <a:gd name="connsiteX10" fmla="*/ 36814 w 56888"/>
                <a:gd name="connsiteY10" fmla="*/ 10039 h 51758"/>
                <a:gd name="connsiteX11" fmla="*/ 35481 w 56888"/>
                <a:gd name="connsiteY11" fmla="*/ 13442 h 51758"/>
                <a:gd name="connsiteX12" fmla="*/ 34862 w 56888"/>
                <a:gd name="connsiteY12" fmla="*/ 16009 h 51758"/>
                <a:gd name="connsiteX13" fmla="*/ 30956 w 56888"/>
                <a:gd name="connsiteY13" fmla="*/ 31625 h 51758"/>
                <a:gd name="connsiteX14" fmla="*/ 29051 w 56888"/>
                <a:gd name="connsiteY14" fmla="*/ 41665 h 51758"/>
                <a:gd name="connsiteX15" fmla="*/ 30623 w 56888"/>
                <a:gd name="connsiteY15" fmla="*/ 47075 h 51758"/>
                <a:gd name="connsiteX16" fmla="*/ 35314 w 56888"/>
                <a:gd name="connsiteY16" fmla="*/ 49194 h 51758"/>
                <a:gd name="connsiteX17" fmla="*/ 37933 w 56888"/>
                <a:gd name="connsiteY17" fmla="*/ 48858 h 51758"/>
                <a:gd name="connsiteX18" fmla="*/ 41100 w 56888"/>
                <a:gd name="connsiteY18" fmla="*/ 47465 h 51758"/>
                <a:gd name="connsiteX19" fmla="*/ 44553 w 56888"/>
                <a:gd name="connsiteY19" fmla="*/ 44844 h 51758"/>
                <a:gd name="connsiteX20" fmla="*/ 47863 w 56888"/>
                <a:gd name="connsiteY20" fmla="*/ 40493 h 51758"/>
                <a:gd name="connsiteX21" fmla="*/ 50530 w 56888"/>
                <a:gd name="connsiteY21" fmla="*/ 34247 h 51758"/>
                <a:gd name="connsiteX22" fmla="*/ 51983 w 56888"/>
                <a:gd name="connsiteY22" fmla="*/ 33018 h 51758"/>
                <a:gd name="connsiteX23" fmla="*/ 53388 w 56888"/>
                <a:gd name="connsiteY23" fmla="*/ 34135 h 51758"/>
                <a:gd name="connsiteX24" fmla="*/ 52602 w 56888"/>
                <a:gd name="connsiteY24" fmla="*/ 37090 h 51758"/>
                <a:gd name="connsiteX25" fmla="*/ 50244 w 56888"/>
                <a:gd name="connsiteY25" fmla="*/ 41608 h 51758"/>
                <a:gd name="connsiteX26" fmla="*/ 46625 w 56888"/>
                <a:gd name="connsiteY26" fmla="*/ 46406 h 51758"/>
                <a:gd name="connsiteX27" fmla="*/ 41505 w 56888"/>
                <a:gd name="connsiteY27" fmla="*/ 50199 h 51758"/>
                <a:gd name="connsiteX28" fmla="*/ 35076 w 56888"/>
                <a:gd name="connsiteY28" fmla="*/ 51759 h 51758"/>
                <a:gd name="connsiteX29" fmla="*/ 27099 w 56888"/>
                <a:gd name="connsiteY29" fmla="*/ 49194 h 51758"/>
                <a:gd name="connsiteX30" fmla="*/ 22765 w 56888"/>
                <a:gd name="connsiteY30" fmla="*/ 43058 h 51758"/>
                <a:gd name="connsiteX31" fmla="*/ 22098 w 56888"/>
                <a:gd name="connsiteY31" fmla="*/ 44229 h 51758"/>
                <a:gd name="connsiteX32" fmla="*/ 20526 w 56888"/>
                <a:gd name="connsiteY32" fmla="*/ 46406 h 51758"/>
                <a:gd name="connsiteX33" fmla="*/ 18121 w 56888"/>
                <a:gd name="connsiteY33" fmla="*/ 48970 h 51758"/>
                <a:gd name="connsiteX34" fmla="*/ 14835 w 56888"/>
                <a:gd name="connsiteY34" fmla="*/ 50868 h 51758"/>
                <a:gd name="connsiteX35" fmla="*/ 10763 w 56888"/>
                <a:gd name="connsiteY35" fmla="*/ 51759 h 51758"/>
                <a:gd name="connsiteX36" fmla="*/ 5691 w 56888"/>
                <a:gd name="connsiteY36" fmla="*/ 50978 h 51758"/>
                <a:gd name="connsiteX37" fmla="*/ 1667 w 56888"/>
                <a:gd name="connsiteY37" fmla="*/ 48413 h 51758"/>
                <a:gd name="connsiteX38" fmla="*/ 0 w 56888"/>
                <a:gd name="connsiteY38" fmla="*/ 44175 h 51758"/>
                <a:gd name="connsiteX39" fmla="*/ 1834 w 56888"/>
                <a:gd name="connsiteY39" fmla="*/ 39545 h 51758"/>
                <a:gd name="connsiteX40" fmla="*/ 6310 w 56888"/>
                <a:gd name="connsiteY40" fmla="*/ 37593 h 51758"/>
                <a:gd name="connsiteX41" fmla="*/ 9192 w 56888"/>
                <a:gd name="connsiteY41" fmla="*/ 38541 h 51758"/>
                <a:gd name="connsiteX42" fmla="*/ 10549 w 56888"/>
                <a:gd name="connsiteY42" fmla="*/ 41553 h 51758"/>
                <a:gd name="connsiteX43" fmla="*/ 8977 w 56888"/>
                <a:gd name="connsiteY43" fmla="*/ 45568 h 51758"/>
                <a:gd name="connsiteX44" fmla="*/ 5191 w 56888"/>
                <a:gd name="connsiteY44" fmla="*/ 47744 h 51758"/>
                <a:gd name="connsiteX45" fmla="*/ 10882 w 56888"/>
                <a:gd name="connsiteY45" fmla="*/ 49194 h 51758"/>
                <a:gd name="connsiteX46" fmla="*/ 17455 w 56888"/>
                <a:gd name="connsiteY46" fmla="*/ 45958 h 51758"/>
                <a:gd name="connsiteX47" fmla="*/ 21741 w 56888"/>
                <a:gd name="connsiteY47" fmla="*/ 37314 h 51758"/>
                <a:gd name="connsiteX48" fmla="*/ 26551 w 56888"/>
                <a:gd name="connsiteY48" fmla="*/ 18519 h 51758"/>
                <a:gd name="connsiteX49" fmla="*/ 27884 w 56888"/>
                <a:gd name="connsiteY49" fmla="*/ 10151 h 51758"/>
                <a:gd name="connsiteX50" fmla="*/ 27265 w 56888"/>
                <a:gd name="connsiteY50" fmla="*/ 6191 h 51758"/>
                <a:gd name="connsiteX51" fmla="*/ 25598 w 56888"/>
                <a:gd name="connsiteY51" fmla="*/ 3848 h 51758"/>
                <a:gd name="connsiteX52" fmla="*/ 23646 w 56888"/>
                <a:gd name="connsiteY52" fmla="*/ 2788 h 51758"/>
                <a:gd name="connsiteX53" fmla="*/ 21741 w 56888"/>
                <a:gd name="connsiteY53" fmla="*/ 2510 h 51758"/>
                <a:gd name="connsiteX54" fmla="*/ 18193 w 56888"/>
                <a:gd name="connsiteY54" fmla="*/ 3179 h 51758"/>
                <a:gd name="connsiteX55" fmla="*/ 14121 w 56888"/>
                <a:gd name="connsiteY55" fmla="*/ 5410 h 51758"/>
                <a:gd name="connsiteX56" fmla="*/ 9882 w 56888"/>
                <a:gd name="connsiteY56" fmla="*/ 10039 h 51758"/>
                <a:gd name="connsiteX57" fmla="*/ 6406 w 56888"/>
                <a:gd name="connsiteY57" fmla="*/ 17459 h 51758"/>
                <a:gd name="connsiteX58" fmla="*/ 4906 w 56888"/>
                <a:gd name="connsiteY58" fmla="*/ 18740 h 51758"/>
                <a:gd name="connsiteX59" fmla="*/ 3572 w 56888"/>
                <a:gd name="connsiteY59" fmla="*/ 17569 h 51758"/>
                <a:gd name="connsiteX60" fmla="*/ 4286 w 56888"/>
                <a:gd name="connsiteY60" fmla="*/ 14669 h 51758"/>
                <a:gd name="connsiteX61" fmla="*/ 6644 w 56888"/>
                <a:gd name="connsiteY61" fmla="*/ 10151 h 51758"/>
                <a:gd name="connsiteX62" fmla="*/ 10311 w 56888"/>
                <a:gd name="connsiteY62" fmla="*/ 5410 h 51758"/>
                <a:gd name="connsiteX63" fmla="*/ 15502 w 56888"/>
                <a:gd name="connsiteY63" fmla="*/ 1562 h 51758"/>
                <a:gd name="connsiteX64" fmla="*/ 21979 w 56888"/>
                <a:gd name="connsiteY64" fmla="*/ 0 h 51758"/>
                <a:gd name="connsiteX65" fmla="*/ 24932 w 56888"/>
                <a:gd name="connsiteY65" fmla="*/ 336 h 51758"/>
                <a:gd name="connsiteX66" fmla="*/ 28218 w 56888"/>
                <a:gd name="connsiteY66" fmla="*/ 1450 h 51758"/>
                <a:gd name="connsiteX67" fmla="*/ 31671 w 56888"/>
                <a:gd name="connsiteY67" fmla="*/ 4129 h 51758"/>
                <a:gd name="connsiteX68" fmla="*/ 34290 w 56888"/>
                <a:gd name="connsiteY68" fmla="*/ 8646 h 51758"/>
                <a:gd name="connsiteX69" fmla="*/ 35862 w 56888"/>
                <a:gd name="connsiteY69" fmla="*/ 6136 h 51758"/>
                <a:gd name="connsiteX70" fmla="*/ 38267 w 56888"/>
                <a:gd name="connsiteY70" fmla="*/ 3403 h 51758"/>
                <a:gd name="connsiteX71" fmla="*/ 41839 w 56888"/>
                <a:gd name="connsiteY71" fmla="*/ 948 h 51758"/>
                <a:gd name="connsiteX72" fmla="*/ 46292 w 56888"/>
                <a:gd name="connsiteY72" fmla="*/ 0 h 51758"/>
                <a:gd name="connsiteX73" fmla="*/ 50816 w 56888"/>
                <a:gd name="connsiteY73" fmla="*/ 614 h 51758"/>
                <a:gd name="connsiteX74" fmla="*/ 54936 w 56888"/>
                <a:gd name="connsiteY74" fmla="*/ 3012 h 51758"/>
                <a:gd name="connsiteX75" fmla="*/ 56888 w 56888"/>
                <a:gd name="connsiteY75" fmla="*/ 7530 h 51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56888" h="51758">
                  <a:moveTo>
                    <a:pt x="56888" y="7530"/>
                  </a:moveTo>
                  <a:cubicBezTo>
                    <a:pt x="56888" y="9613"/>
                    <a:pt x="56245" y="11249"/>
                    <a:pt x="54936" y="12440"/>
                  </a:cubicBezTo>
                  <a:cubicBezTo>
                    <a:pt x="53626" y="13592"/>
                    <a:pt x="52245" y="14168"/>
                    <a:pt x="50745" y="14168"/>
                  </a:cubicBezTo>
                  <a:cubicBezTo>
                    <a:pt x="49339" y="14168"/>
                    <a:pt x="48268" y="13759"/>
                    <a:pt x="47530" y="12940"/>
                  </a:cubicBezTo>
                  <a:cubicBezTo>
                    <a:pt x="46792" y="12123"/>
                    <a:pt x="46411" y="11192"/>
                    <a:pt x="46411" y="10151"/>
                  </a:cubicBezTo>
                  <a:cubicBezTo>
                    <a:pt x="46411" y="8739"/>
                    <a:pt x="46934" y="7418"/>
                    <a:pt x="47958" y="6191"/>
                  </a:cubicBezTo>
                  <a:cubicBezTo>
                    <a:pt x="49006" y="4965"/>
                    <a:pt x="50316" y="4220"/>
                    <a:pt x="51864" y="3960"/>
                  </a:cubicBezTo>
                  <a:cubicBezTo>
                    <a:pt x="50340" y="2993"/>
                    <a:pt x="48435" y="2510"/>
                    <a:pt x="46172" y="2510"/>
                  </a:cubicBezTo>
                  <a:cubicBezTo>
                    <a:pt x="44696" y="2510"/>
                    <a:pt x="43315" y="2900"/>
                    <a:pt x="42005" y="3681"/>
                  </a:cubicBezTo>
                  <a:cubicBezTo>
                    <a:pt x="40743" y="4462"/>
                    <a:pt x="39719" y="5355"/>
                    <a:pt x="38933" y="6358"/>
                  </a:cubicBezTo>
                  <a:cubicBezTo>
                    <a:pt x="38195" y="7363"/>
                    <a:pt x="37481" y="8589"/>
                    <a:pt x="36814" y="10039"/>
                  </a:cubicBezTo>
                  <a:cubicBezTo>
                    <a:pt x="36171" y="11451"/>
                    <a:pt x="35743" y="12587"/>
                    <a:pt x="35481" y="13442"/>
                  </a:cubicBezTo>
                  <a:cubicBezTo>
                    <a:pt x="35266" y="14259"/>
                    <a:pt x="35052" y="15116"/>
                    <a:pt x="34862" y="16009"/>
                  </a:cubicBezTo>
                  <a:lnTo>
                    <a:pt x="30956" y="31625"/>
                  </a:lnTo>
                  <a:cubicBezTo>
                    <a:pt x="29694" y="36571"/>
                    <a:pt x="29051" y="39917"/>
                    <a:pt x="29051" y="41665"/>
                  </a:cubicBezTo>
                  <a:cubicBezTo>
                    <a:pt x="29051" y="43820"/>
                    <a:pt x="29575" y="45625"/>
                    <a:pt x="30623" y="47075"/>
                  </a:cubicBezTo>
                  <a:cubicBezTo>
                    <a:pt x="31647" y="48487"/>
                    <a:pt x="33219" y="49194"/>
                    <a:pt x="35314" y="49194"/>
                  </a:cubicBezTo>
                  <a:cubicBezTo>
                    <a:pt x="36124" y="49194"/>
                    <a:pt x="37005" y="49082"/>
                    <a:pt x="37933" y="48858"/>
                  </a:cubicBezTo>
                  <a:cubicBezTo>
                    <a:pt x="38862" y="48599"/>
                    <a:pt x="39910" y="48135"/>
                    <a:pt x="41100" y="47465"/>
                  </a:cubicBezTo>
                  <a:cubicBezTo>
                    <a:pt x="42339" y="46758"/>
                    <a:pt x="43482" y="45884"/>
                    <a:pt x="44553" y="44844"/>
                  </a:cubicBezTo>
                  <a:cubicBezTo>
                    <a:pt x="45673" y="43765"/>
                    <a:pt x="46792" y="42315"/>
                    <a:pt x="47863" y="40493"/>
                  </a:cubicBezTo>
                  <a:cubicBezTo>
                    <a:pt x="48935" y="38671"/>
                    <a:pt x="49840" y="36588"/>
                    <a:pt x="50530" y="34247"/>
                  </a:cubicBezTo>
                  <a:cubicBezTo>
                    <a:pt x="50745" y="33428"/>
                    <a:pt x="51245" y="33018"/>
                    <a:pt x="51983" y="33018"/>
                  </a:cubicBezTo>
                  <a:cubicBezTo>
                    <a:pt x="52911" y="33018"/>
                    <a:pt x="53388" y="33390"/>
                    <a:pt x="53388" y="34135"/>
                  </a:cubicBezTo>
                  <a:cubicBezTo>
                    <a:pt x="53388" y="34766"/>
                    <a:pt x="53126" y="35752"/>
                    <a:pt x="52602" y="37090"/>
                  </a:cubicBezTo>
                  <a:cubicBezTo>
                    <a:pt x="52102" y="38393"/>
                    <a:pt x="51316" y="39898"/>
                    <a:pt x="50244" y="41608"/>
                  </a:cubicBezTo>
                  <a:cubicBezTo>
                    <a:pt x="49221" y="43282"/>
                    <a:pt x="48006" y="44879"/>
                    <a:pt x="46625" y="46406"/>
                  </a:cubicBezTo>
                  <a:cubicBezTo>
                    <a:pt x="45244" y="47894"/>
                    <a:pt x="43529" y="49159"/>
                    <a:pt x="41505" y="50199"/>
                  </a:cubicBezTo>
                  <a:cubicBezTo>
                    <a:pt x="39457" y="51240"/>
                    <a:pt x="37314" y="51759"/>
                    <a:pt x="35076" y="51759"/>
                  </a:cubicBezTo>
                  <a:cubicBezTo>
                    <a:pt x="31885" y="51759"/>
                    <a:pt x="29218" y="50904"/>
                    <a:pt x="27099" y="49194"/>
                  </a:cubicBezTo>
                  <a:cubicBezTo>
                    <a:pt x="24979" y="47482"/>
                    <a:pt x="23551" y="45437"/>
                    <a:pt x="22765" y="43058"/>
                  </a:cubicBezTo>
                  <a:cubicBezTo>
                    <a:pt x="22574" y="43394"/>
                    <a:pt x="22360" y="43784"/>
                    <a:pt x="22098" y="44229"/>
                  </a:cubicBezTo>
                  <a:cubicBezTo>
                    <a:pt x="21836" y="44675"/>
                    <a:pt x="21312" y="45401"/>
                    <a:pt x="20526" y="46406"/>
                  </a:cubicBezTo>
                  <a:cubicBezTo>
                    <a:pt x="19788" y="47373"/>
                    <a:pt x="18978" y="48227"/>
                    <a:pt x="18121" y="48970"/>
                  </a:cubicBezTo>
                  <a:cubicBezTo>
                    <a:pt x="17264" y="49678"/>
                    <a:pt x="16169" y="50309"/>
                    <a:pt x="14835" y="50868"/>
                  </a:cubicBezTo>
                  <a:cubicBezTo>
                    <a:pt x="13526" y="51461"/>
                    <a:pt x="12168" y="51759"/>
                    <a:pt x="10763" y="51759"/>
                  </a:cubicBezTo>
                  <a:cubicBezTo>
                    <a:pt x="8977" y="51759"/>
                    <a:pt x="7287" y="51499"/>
                    <a:pt x="5691" y="50978"/>
                  </a:cubicBezTo>
                  <a:cubicBezTo>
                    <a:pt x="4143" y="50459"/>
                    <a:pt x="2786" y="49604"/>
                    <a:pt x="1667" y="48413"/>
                  </a:cubicBezTo>
                  <a:cubicBezTo>
                    <a:pt x="548" y="47223"/>
                    <a:pt x="0" y="45810"/>
                    <a:pt x="0" y="44175"/>
                  </a:cubicBezTo>
                  <a:cubicBezTo>
                    <a:pt x="0" y="42353"/>
                    <a:pt x="619" y="40810"/>
                    <a:pt x="1834" y="39545"/>
                  </a:cubicBezTo>
                  <a:cubicBezTo>
                    <a:pt x="3096" y="38243"/>
                    <a:pt x="4596" y="37593"/>
                    <a:pt x="6310" y="37593"/>
                  </a:cubicBezTo>
                  <a:cubicBezTo>
                    <a:pt x="7382" y="37593"/>
                    <a:pt x="8358" y="37909"/>
                    <a:pt x="9192" y="38541"/>
                  </a:cubicBezTo>
                  <a:cubicBezTo>
                    <a:pt x="10096" y="39172"/>
                    <a:pt x="10549" y="40176"/>
                    <a:pt x="10549" y="41553"/>
                  </a:cubicBezTo>
                  <a:cubicBezTo>
                    <a:pt x="10549" y="43077"/>
                    <a:pt x="10025" y="44415"/>
                    <a:pt x="8977" y="45568"/>
                  </a:cubicBezTo>
                  <a:cubicBezTo>
                    <a:pt x="7953" y="46723"/>
                    <a:pt x="6691" y="47446"/>
                    <a:pt x="5191" y="47744"/>
                  </a:cubicBezTo>
                  <a:cubicBezTo>
                    <a:pt x="6715" y="48711"/>
                    <a:pt x="8620" y="49194"/>
                    <a:pt x="10882" y="49194"/>
                  </a:cubicBezTo>
                  <a:cubicBezTo>
                    <a:pt x="13335" y="49194"/>
                    <a:pt x="15526" y="48116"/>
                    <a:pt x="17455" y="45958"/>
                  </a:cubicBezTo>
                  <a:cubicBezTo>
                    <a:pt x="19383" y="43803"/>
                    <a:pt x="20812" y="40922"/>
                    <a:pt x="21741" y="37314"/>
                  </a:cubicBezTo>
                  <a:cubicBezTo>
                    <a:pt x="24051" y="28649"/>
                    <a:pt x="25670" y="22384"/>
                    <a:pt x="26551" y="18519"/>
                  </a:cubicBezTo>
                  <a:cubicBezTo>
                    <a:pt x="27432" y="14614"/>
                    <a:pt x="27884" y="11825"/>
                    <a:pt x="27884" y="10151"/>
                  </a:cubicBezTo>
                  <a:cubicBezTo>
                    <a:pt x="27884" y="8589"/>
                    <a:pt x="27670" y="7270"/>
                    <a:pt x="27265" y="6191"/>
                  </a:cubicBezTo>
                  <a:cubicBezTo>
                    <a:pt x="26861" y="5113"/>
                    <a:pt x="26313" y="4331"/>
                    <a:pt x="25598" y="3848"/>
                  </a:cubicBezTo>
                  <a:cubicBezTo>
                    <a:pt x="24932" y="3329"/>
                    <a:pt x="24289" y="2977"/>
                    <a:pt x="23646" y="2788"/>
                  </a:cubicBezTo>
                  <a:cubicBezTo>
                    <a:pt x="23051" y="2603"/>
                    <a:pt x="22431" y="2510"/>
                    <a:pt x="21741" y="2510"/>
                  </a:cubicBezTo>
                  <a:cubicBezTo>
                    <a:pt x="20622" y="2510"/>
                    <a:pt x="19455" y="2734"/>
                    <a:pt x="18193" y="3179"/>
                  </a:cubicBezTo>
                  <a:cubicBezTo>
                    <a:pt x="16954" y="3624"/>
                    <a:pt x="15597" y="4370"/>
                    <a:pt x="14121" y="5410"/>
                  </a:cubicBezTo>
                  <a:cubicBezTo>
                    <a:pt x="12668" y="6415"/>
                    <a:pt x="11239" y="7958"/>
                    <a:pt x="9882" y="10039"/>
                  </a:cubicBezTo>
                  <a:cubicBezTo>
                    <a:pt x="8501" y="12123"/>
                    <a:pt x="7334" y="14595"/>
                    <a:pt x="6406" y="17459"/>
                  </a:cubicBezTo>
                  <a:cubicBezTo>
                    <a:pt x="6239" y="18314"/>
                    <a:pt x="5739" y="18740"/>
                    <a:pt x="4906" y="18740"/>
                  </a:cubicBezTo>
                  <a:cubicBezTo>
                    <a:pt x="4024" y="18705"/>
                    <a:pt x="3572" y="18314"/>
                    <a:pt x="3572" y="17569"/>
                  </a:cubicBezTo>
                  <a:cubicBezTo>
                    <a:pt x="3572" y="16938"/>
                    <a:pt x="3810" y="15971"/>
                    <a:pt x="4286" y="14669"/>
                  </a:cubicBezTo>
                  <a:cubicBezTo>
                    <a:pt x="4810" y="13330"/>
                    <a:pt x="5596" y="11825"/>
                    <a:pt x="6644" y="10151"/>
                  </a:cubicBezTo>
                  <a:cubicBezTo>
                    <a:pt x="7715" y="8477"/>
                    <a:pt x="8954" y="6898"/>
                    <a:pt x="10311" y="5410"/>
                  </a:cubicBezTo>
                  <a:cubicBezTo>
                    <a:pt x="11716" y="3886"/>
                    <a:pt x="13454" y="2603"/>
                    <a:pt x="15502" y="1562"/>
                  </a:cubicBezTo>
                  <a:cubicBezTo>
                    <a:pt x="17574" y="521"/>
                    <a:pt x="19741" y="0"/>
                    <a:pt x="21979" y="0"/>
                  </a:cubicBezTo>
                  <a:cubicBezTo>
                    <a:pt x="22979" y="0"/>
                    <a:pt x="23956" y="112"/>
                    <a:pt x="24932" y="336"/>
                  </a:cubicBezTo>
                  <a:cubicBezTo>
                    <a:pt x="25932" y="521"/>
                    <a:pt x="27027" y="893"/>
                    <a:pt x="28218" y="1450"/>
                  </a:cubicBezTo>
                  <a:cubicBezTo>
                    <a:pt x="29432" y="2010"/>
                    <a:pt x="30599" y="2903"/>
                    <a:pt x="31671" y="4129"/>
                  </a:cubicBezTo>
                  <a:cubicBezTo>
                    <a:pt x="32742" y="5355"/>
                    <a:pt x="33623" y="6863"/>
                    <a:pt x="34290" y="8646"/>
                  </a:cubicBezTo>
                  <a:cubicBezTo>
                    <a:pt x="34742" y="7791"/>
                    <a:pt x="35266" y="6953"/>
                    <a:pt x="35862" y="6136"/>
                  </a:cubicBezTo>
                  <a:cubicBezTo>
                    <a:pt x="36505" y="5317"/>
                    <a:pt x="37290" y="4405"/>
                    <a:pt x="38267" y="3403"/>
                  </a:cubicBezTo>
                  <a:cubicBezTo>
                    <a:pt x="39267" y="2362"/>
                    <a:pt x="40457" y="1543"/>
                    <a:pt x="41839" y="948"/>
                  </a:cubicBezTo>
                  <a:cubicBezTo>
                    <a:pt x="43244" y="317"/>
                    <a:pt x="44744" y="0"/>
                    <a:pt x="46292" y="0"/>
                  </a:cubicBezTo>
                  <a:cubicBezTo>
                    <a:pt x="47816" y="0"/>
                    <a:pt x="49316" y="205"/>
                    <a:pt x="50816" y="614"/>
                  </a:cubicBezTo>
                  <a:cubicBezTo>
                    <a:pt x="52292" y="986"/>
                    <a:pt x="53673" y="1786"/>
                    <a:pt x="54936" y="3012"/>
                  </a:cubicBezTo>
                  <a:cubicBezTo>
                    <a:pt x="56245" y="4203"/>
                    <a:pt x="56888" y="5708"/>
                    <a:pt x="56888" y="7530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 81">
              <a:extLst>
                <a:ext uri="{FF2B5EF4-FFF2-40B4-BE49-F238E27FC236}">
                  <a16:creationId xmlns:a16="http://schemas.microsoft.com/office/drawing/2014/main" id="{B8E68388-8CB1-A3D4-3FE2-AFF78A54055D}"/>
                </a:ext>
              </a:extLst>
            </p:cNvPr>
            <p:cNvSpPr/>
            <p:nvPr/>
          </p:nvSpPr>
          <p:spPr>
            <a:xfrm>
              <a:off x="4026100" y="1710582"/>
              <a:ext cx="26503" cy="114226"/>
            </a:xfrm>
            <a:custGeom>
              <a:avLst/>
              <a:gdLst>
                <a:gd name="connsiteX0" fmla="*/ 0 w 26503"/>
                <a:gd name="connsiteY0" fmla="*/ 113109 h 114226"/>
                <a:gd name="connsiteX1" fmla="*/ 1453 w 26503"/>
                <a:gd name="connsiteY1" fmla="*/ 111159 h 114226"/>
                <a:gd name="connsiteX2" fmla="*/ 19860 w 26503"/>
                <a:gd name="connsiteY2" fmla="*/ 57112 h 114226"/>
                <a:gd name="connsiteX3" fmla="*/ 2191 w 26503"/>
                <a:gd name="connsiteY3" fmla="*/ 3791 h 114226"/>
                <a:gd name="connsiteX4" fmla="*/ 0 w 26503"/>
                <a:gd name="connsiteY4" fmla="*/ 1114 h 114226"/>
                <a:gd name="connsiteX5" fmla="*/ 1119 w 26503"/>
                <a:gd name="connsiteY5" fmla="*/ 0 h 114226"/>
                <a:gd name="connsiteX6" fmla="*/ 4644 w 26503"/>
                <a:gd name="connsiteY6" fmla="*/ 2286 h 114226"/>
                <a:gd name="connsiteX7" fmla="*/ 11621 w 26503"/>
                <a:gd name="connsiteY7" fmla="*/ 9816 h 114226"/>
                <a:gd name="connsiteX8" fmla="*/ 18978 w 26503"/>
                <a:gd name="connsiteY8" fmla="*/ 21472 h 114226"/>
                <a:gd name="connsiteX9" fmla="*/ 26503 w 26503"/>
                <a:gd name="connsiteY9" fmla="*/ 57112 h 114226"/>
                <a:gd name="connsiteX10" fmla="*/ 19312 w 26503"/>
                <a:gd name="connsiteY10" fmla="*/ 91971 h 114226"/>
                <a:gd name="connsiteX11" fmla="*/ 11954 w 26503"/>
                <a:gd name="connsiteY11" fmla="*/ 103963 h 114226"/>
                <a:gd name="connsiteX12" fmla="*/ 4810 w 26503"/>
                <a:gd name="connsiteY12" fmla="*/ 111828 h 114226"/>
                <a:gd name="connsiteX13" fmla="*/ 1119 w 26503"/>
                <a:gd name="connsiteY13" fmla="*/ 114226 h 114226"/>
                <a:gd name="connsiteX14" fmla="*/ 0 w 26503"/>
                <a:gd name="connsiteY14" fmla="*/ 113109 h 114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6503" h="114226">
                  <a:moveTo>
                    <a:pt x="0" y="113109"/>
                  </a:moveTo>
                  <a:cubicBezTo>
                    <a:pt x="0" y="112738"/>
                    <a:pt x="476" y="112088"/>
                    <a:pt x="1453" y="111159"/>
                  </a:cubicBezTo>
                  <a:cubicBezTo>
                    <a:pt x="13716" y="98665"/>
                    <a:pt x="19860" y="80651"/>
                    <a:pt x="19860" y="57112"/>
                  </a:cubicBezTo>
                  <a:cubicBezTo>
                    <a:pt x="19860" y="33502"/>
                    <a:pt x="13978" y="15728"/>
                    <a:pt x="2191" y="3791"/>
                  </a:cubicBezTo>
                  <a:cubicBezTo>
                    <a:pt x="738" y="2417"/>
                    <a:pt x="0" y="1524"/>
                    <a:pt x="0" y="1114"/>
                  </a:cubicBezTo>
                  <a:cubicBezTo>
                    <a:pt x="0" y="371"/>
                    <a:pt x="381" y="0"/>
                    <a:pt x="1119" y="0"/>
                  </a:cubicBezTo>
                  <a:cubicBezTo>
                    <a:pt x="1643" y="0"/>
                    <a:pt x="2810" y="762"/>
                    <a:pt x="4644" y="2286"/>
                  </a:cubicBezTo>
                  <a:cubicBezTo>
                    <a:pt x="6501" y="3810"/>
                    <a:pt x="8834" y="6320"/>
                    <a:pt x="11621" y="9816"/>
                  </a:cubicBezTo>
                  <a:cubicBezTo>
                    <a:pt x="14454" y="13311"/>
                    <a:pt x="16907" y="17197"/>
                    <a:pt x="18978" y="21472"/>
                  </a:cubicBezTo>
                  <a:cubicBezTo>
                    <a:pt x="24003" y="31847"/>
                    <a:pt x="26503" y="43727"/>
                    <a:pt x="26503" y="57112"/>
                  </a:cubicBezTo>
                  <a:cubicBezTo>
                    <a:pt x="26503" y="69978"/>
                    <a:pt x="24098" y="81596"/>
                    <a:pt x="19312" y="91971"/>
                  </a:cubicBezTo>
                  <a:cubicBezTo>
                    <a:pt x="17264" y="96322"/>
                    <a:pt x="14811" y="100320"/>
                    <a:pt x="11954" y="103963"/>
                  </a:cubicBezTo>
                  <a:cubicBezTo>
                    <a:pt x="9073" y="107609"/>
                    <a:pt x="6691" y="110230"/>
                    <a:pt x="4810" y="111828"/>
                  </a:cubicBezTo>
                  <a:cubicBezTo>
                    <a:pt x="2905" y="113426"/>
                    <a:pt x="1667" y="114226"/>
                    <a:pt x="1119" y="114226"/>
                  </a:cubicBezTo>
                  <a:cubicBezTo>
                    <a:pt x="381" y="114226"/>
                    <a:pt x="0" y="113855"/>
                    <a:pt x="0" y="113109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1CE53F48-1E4E-AE09-1692-1F8300BBDB74}"/>
              </a:ext>
            </a:extLst>
          </p:cNvPr>
          <p:cNvCxnSpPr>
            <a:cxnSpLocks/>
          </p:cNvCxnSpPr>
          <p:nvPr/>
        </p:nvCxnSpPr>
        <p:spPr bwMode="gray">
          <a:xfrm>
            <a:off x="4223553" y="4913496"/>
            <a:ext cx="2076639" cy="0"/>
          </a:xfrm>
          <a:prstGeom prst="line">
            <a:avLst/>
          </a:prstGeom>
          <a:ln w="38100"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A25B971F-C0E0-7C85-4672-0CE1F9672CD1}"/>
              </a:ext>
            </a:extLst>
          </p:cNvPr>
          <p:cNvCxnSpPr>
            <a:cxnSpLocks/>
          </p:cNvCxnSpPr>
          <p:nvPr/>
        </p:nvCxnSpPr>
        <p:spPr bwMode="gray">
          <a:xfrm>
            <a:off x="1895890" y="4913496"/>
            <a:ext cx="2076639" cy="0"/>
          </a:xfrm>
          <a:prstGeom prst="line">
            <a:avLst/>
          </a:prstGeom>
          <a:ln w="38100"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82D1DF4A-BB7B-FA07-6598-D773E5D5B15A}"/>
              </a:ext>
            </a:extLst>
          </p:cNvPr>
          <p:cNvSpPr txBox="1"/>
          <p:nvPr/>
        </p:nvSpPr>
        <p:spPr bwMode="gray">
          <a:xfrm>
            <a:off x="4767836" y="4905019"/>
            <a:ext cx="914400" cy="216024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900" dirty="0"/>
              <a:t>Decide for 1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5753D334-9587-2F26-C096-595490C1F18C}"/>
              </a:ext>
            </a:extLst>
          </p:cNvPr>
          <p:cNvSpPr txBox="1"/>
          <p:nvPr/>
        </p:nvSpPr>
        <p:spPr bwMode="gray">
          <a:xfrm>
            <a:off x="2579812" y="4905019"/>
            <a:ext cx="914400" cy="216024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900" dirty="0"/>
              <a:t>Decide for 0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E2E2C9A9-9366-D335-3CF7-D380FE18536C}"/>
              </a:ext>
            </a:extLst>
          </p:cNvPr>
          <p:cNvSpPr txBox="1"/>
          <p:nvPr/>
        </p:nvSpPr>
        <p:spPr bwMode="gray">
          <a:xfrm>
            <a:off x="6543923" y="5236046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182563" indent="-182563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■"/>
            </a:pPr>
            <a:endParaRPr lang="en-US" sz="1200" dirty="0" err="1"/>
          </a:p>
        </p:txBody>
      </p: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2F9288FB-08E3-6C66-C497-7F9BE84E4EB6}"/>
              </a:ext>
            </a:extLst>
          </p:cNvPr>
          <p:cNvCxnSpPr>
            <a:cxnSpLocks/>
          </p:cNvCxnSpPr>
          <p:nvPr/>
        </p:nvCxnSpPr>
        <p:spPr bwMode="gray">
          <a:xfrm flipH="1">
            <a:off x="1565821" y="2248514"/>
            <a:ext cx="5035875" cy="0"/>
          </a:xfrm>
          <a:prstGeom prst="line">
            <a:avLst/>
          </a:prstGeom>
          <a:ln w="19050">
            <a:solidFill>
              <a:schemeClr val="accent1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3C29A724-B808-8B87-18EF-3475DB1E05BF}"/>
              </a:ext>
            </a:extLst>
          </p:cNvPr>
          <p:cNvCxnSpPr>
            <a:cxnSpLocks/>
            <a:endCxn id="65" idx="51"/>
          </p:cNvCxnSpPr>
          <p:nvPr/>
        </p:nvCxnSpPr>
        <p:spPr bwMode="gray">
          <a:xfrm flipV="1">
            <a:off x="4719615" y="2247678"/>
            <a:ext cx="0" cy="2446736"/>
          </a:xfrm>
          <a:prstGeom prst="line">
            <a:avLst/>
          </a:prstGeom>
          <a:ln w="19050">
            <a:solidFill>
              <a:schemeClr val="accent1"/>
            </a:solidFill>
            <a:prstDash val="solid"/>
            <a:head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BB0DDD3E-E506-0AEA-2319-66C905125818}"/>
              </a:ext>
            </a:extLst>
          </p:cNvPr>
          <p:cNvCxnSpPr>
            <a:cxnSpLocks/>
          </p:cNvCxnSpPr>
          <p:nvPr/>
        </p:nvCxnSpPr>
        <p:spPr bwMode="gray">
          <a:xfrm flipH="1" flipV="1">
            <a:off x="3419872" y="2247678"/>
            <a:ext cx="388" cy="2458272"/>
          </a:xfrm>
          <a:prstGeom prst="line">
            <a:avLst/>
          </a:prstGeom>
          <a:ln w="19050">
            <a:solidFill>
              <a:schemeClr val="accent1"/>
            </a:solidFill>
            <a:prstDash val="solid"/>
            <a:head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03728F3E-6CE3-9830-7B85-45D20DAAB1BF}"/>
              </a:ext>
            </a:extLst>
          </p:cNvPr>
          <p:cNvCxnSpPr>
            <a:cxnSpLocks/>
          </p:cNvCxnSpPr>
          <p:nvPr/>
        </p:nvCxnSpPr>
        <p:spPr bwMode="gray">
          <a:xfrm>
            <a:off x="3419872" y="4371950"/>
            <a:ext cx="1299743" cy="0"/>
          </a:xfrm>
          <a:prstGeom prst="line">
            <a:avLst/>
          </a:prstGeom>
          <a:ln w="381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3" name="TextBox 112">
            <a:extLst>
              <a:ext uri="{FF2B5EF4-FFF2-40B4-BE49-F238E27FC236}">
                <a16:creationId xmlns:a16="http://schemas.microsoft.com/office/drawing/2014/main" id="{67645C01-44DF-4910-5C3F-4A596BF51A3B}"/>
              </a:ext>
            </a:extLst>
          </p:cNvPr>
          <p:cNvSpPr txBox="1"/>
          <p:nvPr/>
        </p:nvSpPr>
        <p:spPr bwMode="gray">
          <a:xfrm>
            <a:off x="3635896" y="4140696"/>
            <a:ext cx="914400" cy="216024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900" dirty="0"/>
              <a:t>Reject at 75% confidence</a:t>
            </a:r>
          </a:p>
        </p:txBody>
      </p:sp>
    </p:spTree>
    <p:extLst>
      <p:ext uri="{BB962C8B-B14F-4D97-AF65-F5344CB8AC3E}">
        <p14:creationId xmlns:p14="http://schemas.microsoft.com/office/powerpoint/2010/main" val="51000977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 animBg="1"/>
      <p:bldP spid="65" grpId="0" animBg="1"/>
      <p:bldP spid="95" grpId="0"/>
      <p:bldP spid="98" grpId="0"/>
      <p:bldP spid="11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Placeholder 5"/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358775" y="1239838"/>
                <a:ext cx="7165554" cy="3563938"/>
              </a:xfrm>
              <a:prstGeom prst="rect">
                <a:avLst/>
              </a:prstGeom>
            </p:spPr>
            <p:txBody>
              <a:bodyPr/>
              <a:lstStyle/>
              <a:p>
                <a:pPr marL="342900" indent="-342900"/>
                <a:r>
                  <a:rPr lang="en-US" altLang="en-DE" b="1" dirty="0"/>
                  <a:t>Information Theory</a:t>
                </a:r>
              </a:p>
              <a:p>
                <a:pPr marL="614125" lvl="1" indent="-342900"/>
                <a:r>
                  <a:rPr lang="en-US" altLang="en-DE" sz="1200" dirty="0"/>
                  <a:t>Information theory measures the amount of uncertainty and only depends on probabilities.</a:t>
                </a:r>
              </a:p>
              <a:p>
                <a:pPr marL="614125" lvl="1" indent="-342900"/>
                <a:r>
                  <a:rPr lang="en-US" altLang="en-DE" sz="1200" dirty="0"/>
                  <a:t>The information of each outcome of a probability distribution is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en-DE" sz="12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altLang="en-DE" sz="12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en-DE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en-DE" sz="1200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altLang="en-DE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d>
                          <m:dPr>
                            <m:ctrlPr>
                              <a:rPr lang="en-US" altLang="en-DE" sz="1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en-DE" sz="12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lang="en-US" altLang="en-DE" sz="1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en-DE" sz="12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</m:e>
                    </m:func>
                  </m:oMath>
                </a14:m>
                <a:r>
                  <a:rPr lang="en-US" altLang="en-DE" sz="1200" dirty="0"/>
                  <a:t> bits and entropy is the expected information across all outcomes.</a:t>
                </a:r>
              </a:p>
              <a:p>
                <a:pPr marL="614125" lvl="1" indent="-342900"/>
                <a:r>
                  <a:rPr lang="en-US" altLang="en-DE" sz="1200" dirty="0"/>
                  <a:t>Entropy is the smallest size a file can be compressed to without loss (coding theory!)</a:t>
                </a:r>
              </a:p>
              <a:p>
                <a:pPr marL="342900" indent="-342900"/>
                <a:r>
                  <a:rPr lang="en-US" altLang="en-DE" b="1" dirty="0"/>
                  <a:t>Inference Methods</a:t>
                </a:r>
              </a:p>
              <a:p>
                <a:pPr marL="614125" lvl="1" indent="-342900"/>
                <a:r>
                  <a:rPr lang="en-US" altLang="en-DE" sz="1200" dirty="0"/>
                  <a:t>Inference is the task of inferring what we know about the plausibility of a prediction function in light of training data</a:t>
                </a:r>
              </a:p>
              <a:p>
                <a:pPr marL="614125" lvl="1" indent="-342900"/>
                <a:r>
                  <a:rPr lang="en-US" altLang="en-DE" sz="1200" dirty="0"/>
                  <a:t>Bayesian Inference is the only consistent inference technique requiring huge summations, but it is (usually) computationally too hard</a:t>
                </a:r>
              </a:p>
              <a:p>
                <a:pPr marL="614125" lvl="1" indent="-342900"/>
                <a:r>
                  <a:rPr lang="en-US" altLang="en-DE" sz="1200" dirty="0"/>
                  <a:t>Maximum Likelihood Estimation is often easier and reduces machine learning to parameter optimization – but we are losing model uncertainty</a:t>
                </a:r>
              </a:p>
              <a:p>
                <a:pPr marL="342900" indent="-342900"/>
                <a:r>
                  <a:rPr lang="en-US" altLang="en-DE" b="1" dirty="0"/>
                  <a:t>Decision Making </a:t>
                </a:r>
              </a:p>
              <a:p>
                <a:pPr marL="614125" lvl="1" indent="-342900"/>
                <a:r>
                  <a:rPr lang="en-US" altLang="en-DE" sz="1200" dirty="0"/>
                  <a:t>In order to make automatic decisions, we require domain-specific loss functions</a:t>
                </a:r>
              </a:p>
              <a:p>
                <a:pPr marL="614125" lvl="1" indent="-342900"/>
                <a:r>
                  <a:rPr lang="en-US" altLang="en-DE" sz="1200" dirty="0"/>
                  <a:t>Decision making requires optimization (again!)</a:t>
                </a:r>
              </a:p>
            </p:txBody>
          </p:sp>
        </mc:Choice>
        <mc:Fallback xmlns="">
          <p:sp>
            <p:nvSpPr>
              <p:cNvPr id="6" name="Text Placehold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358775" y="1239838"/>
                <a:ext cx="7165554" cy="3563938"/>
              </a:xfrm>
              <a:prstGeom prst="rect">
                <a:avLst/>
              </a:prstGeom>
              <a:blipFill>
                <a:blip r:embed="rId3"/>
                <a:stretch>
                  <a:fillRect l="-1770" t="-355" r="-1593" b="-60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1842617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295A78-AF1F-9919-6BD3-B514AC01C6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See you next week!</a:t>
            </a:r>
          </a:p>
        </p:txBody>
      </p:sp>
    </p:spTree>
    <p:extLst>
      <p:ext uri="{BB962C8B-B14F-4D97-AF65-F5344CB8AC3E}">
        <p14:creationId xmlns:p14="http://schemas.microsoft.com/office/powerpoint/2010/main" val="2254199682"/>
      </p:ext>
    </p:extLst>
  </p:cSld>
  <p:clrMapOvr>
    <a:masterClrMapping/>
  </p:clrMapOvr>
  <p:transition spd="slow">
    <p:wipe dir="d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B13D3E3A-9298-9DF0-228E-5E07389EA590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6301455" cy="3563938"/>
              </a:xfrm>
            </p:spPr>
            <p:txBody>
              <a:bodyPr/>
              <a:lstStyle/>
              <a:p>
                <a:r>
                  <a:rPr lang="en-US" b="1" dirty="0"/>
                  <a:t>Scenario 1</a:t>
                </a:r>
                <a:r>
                  <a:rPr lang="en-US" dirty="0"/>
                  <a:t>: </a:t>
                </a:r>
              </a:p>
              <a:p>
                <a:pPr lvl="1"/>
                <a:r>
                  <a:rPr lang="en-US" sz="1200" dirty="0"/>
                  <a:t>A coin toss with uncertain outcome modelled via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m:rPr>
                        <m:sty m:val="p"/>
                      </m:rPr>
                      <a:rPr lang="en-US" sz="1200" b="0" i="0" smtClean="0">
                        <a:latin typeface="Cambria Math" panose="02040503050406030204" pitchFamily="18" charset="0"/>
                      </a:rPr>
                      <m:t>Ber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200" b="1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</m:oMath>
                </a14:m>
                <a:r>
                  <a:rPr lang="en-US" sz="1200" dirty="0"/>
                  <a:t> is the information/surprise received when you observe the value of </a:t>
                </a:r>
                <a14:m>
                  <m:oMath xmlns:m="http://schemas.openxmlformats.org/officeDocument/2006/math">
                    <m:r>
                      <a:rPr lang="en-US" sz="120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sz="1200" dirty="0"/>
              </a:p>
              <a:p>
                <a:pPr lvl="1"/>
                <a:r>
                  <a:rPr lang="en-US" sz="1200" b="1" dirty="0"/>
                  <a:t>Question</a:t>
                </a:r>
                <a:r>
                  <a:rPr lang="en-US" sz="1200" dirty="0"/>
                  <a:t>:</a:t>
                </a:r>
              </a:p>
              <a:p>
                <a:pPr lvl="2"/>
                <a:r>
                  <a:rPr lang="en-US" sz="1200" dirty="0"/>
                  <a:t>How much is </a:t>
                </a:r>
                <a14:m>
                  <m:oMath xmlns:m="http://schemas.openxmlformats.org/officeDocument/2006/math">
                    <m:r>
                      <a:rPr lang="en-US" sz="1200" i="1" dirty="0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12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;1</m:t>
                        </m:r>
                      </m:e>
                    </m:d>
                  </m:oMath>
                </a14:m>
                <a:r>
                  <a:rPr lang="en-US" sz="1200" dirty="0"/>
                  <a:t> when the success probability was 100%?</a:t>
                </a:r>
              </a:p>
              <a:p>
                <a:pPr lvl="2"/>
                <a:r>
                  <a:rPr lang="en-US" sz="1200" dirty="0"/>
                  <a:t>What’s the relation between </a:t>
                </a:r>
                <a14:m>
                  <m:oMath xmlns:m="http://schemas.openxmlformats.org/officeDocument/2006/math">
                    <m:r>
                      <a:rPr lang="en-US" sz="1200" i="1" dirty="0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12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 dirty="0" smtClean="0">
                            <a:latin typeface="Cambria Math" panose="02040503050406030204" pitchFamily="18" charset="0"/>
                          </a:rPr>
                          <m:t>1;</m:t>
                        </m:r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=99%</m:t>
                        </m:r>
                      </m:e>
                    </m:d>
                  </m:oMath>
                </a14:m>
                <a:r>
                  <a:rPr lang="en-US" sz="1200" dirty="0"/>
                  <a:t> and </a:t>
                </a:r>
                <a14:m>
                  <m:oMath xmlns:m="http://schemas.openxmlformats.org/officeDocument/2006/math">
                    <m:r>
                      <a:rPr lang="en-US" sz="1200" i="1" dirty="0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12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 dirty="0" smtClean="0">
                            <a:latin typeface="Cambria Math" panose="02040503050406030204" pitchFamily="18" charset="0"/>
                          </a:rPr>
                          <m:t>1;</m:t>
                        </m:r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=1%</m:t>
                        </m:r>
                      </m:e>
                    </m:d>
                  </m:oMath>
                </a14:m>
                <a:r>
                  <a:rPr lang="en-US" sz="1200" dirty="0"/>
                  <a:t>?</a:t>
                </a:r>
              </a:p>
              <a:p>
                <a:pPr lvl="1"/>
                <a:r>
                  <a:rPr lang="en-US" sz="1200" b="1" dirty="0"/>
                  <a:t>Conclusion</a:t>
                </a:r>
                <a:r>
                  <a:rPr lang="en-US" sz="1200" dirty="0"/>
                  <a:t>: </a:t>
                </a:r>
                <a14:m>
                  <m:oMath xmlns:m="http://schemas.openxmlformats.org/officeDocument/2006/math">
                    <m:r>
                      <a:rPr lang="en-US" sz="1200" i="1" dirty="0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12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1200" dirty="0"/>
                  <a:t> is monotonically decreasing in </a:t>
                </a:r>
                <a14:m>
                  <m:oMath xmlns:m="http://schemas.openxmlformats.org/officeDocument/2006/math">
                    <m:r>
                      <a:rPr lang="en-US" sz="1200" i="1" dirty="0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12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b="1" dirty="0"/>
              </a:p>
              <a:p>
                <a:r>
                  <a:rPr lang="en-US" b="1" dirty="0"/>
                  <a:t>Scenario 2</a:t>
                </a:r>
                <a:r>
                  <a:rPr lang="en-US" dirty="0"/>
                  <a:t>:</a:t>
                </a:r>
              </a:p>
              <a:p>
                <a:pPr lvl="1"/>
                <a:r>
                  <a:rPr lang="en-US" sz="1200" dirty="0"/>
                  <a:t>Two independent coins are tossed modelled via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endParaRPr lang="en-US" sz="1200" dirty="0"/>
              </a:p>
              <a:p>
                <a:pPr lvl="1"/>
                <a:r>
                  <a:rPr lang="en-US" sz="1200" b="1" dirty="0"/>
                  <a:t>Question</a:t>
                </a:r>
                <a:r>
                  <a:rPr lang="en-US" sz="1200" dirty="0"/>
                  <a:t>: In what relation does </a:t>
                </a:r>
                <a14:m>
                  <m:oMath xmlns:m="http://schemas.openxmlformats.org/officeDocument/2006/math">
                    <m:r>
                      <a:rPr lang="en-US" sz="1200" i="1" dirty="0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12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 dirty="0" err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200" i="1" dirty="0" err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200" i="1" dirty="0" err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sz="1200" dirty="0"/>
                  <a:t> stand to </a:t>
                </a:r>
                <a14:m>
                  <m:oMath xmlns:m="http://schemas.openxmlformats.org/officeDocument/2006/math">
                    <m:r>
                      <a:rPr lang="en-US" sz="1200" i="1" dirty="0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12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1200" dirty="0"/>
                  <a:t> and </a:t>
                </a:r>
                <a14:m>
                  <m:oMath xmlns:m="http://schemas.openxmlformats.org/officeDocument/2006/math">
                    <m:r>
                      <a:rPr lang="en-US" sz="1200" i="1" dirty="0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12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sz="1200" dirty="0"/>
                  <a:t>?</a:t>
                </a:r>
              </a:p>
              <a:p>
                <a:pPr lvl="1"/>
                <a:r>
                  <a:rPr lang="en-US" sz="1200" b="1" dirty="0"/>
                  <a:t>Conclusion</a:t>
                </a:r>
                <a:r>
                  <a:rPr lang="en-US" sz="1200" dirty="0"/>
                  <a:t>: If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sz="1200" dirty="0"/>
                  <a:t> then 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12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2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endParaRPr lang="en-US" sz="1200" dirty="0"/>
              </a:p>
            </p:txBody>
          </p:sp>
        </mc:Choice>
        <mc:Fallback xmlns="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B13D3E3A-9298-9DF0-228E-5E07389EA5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6301455" cy="3563938"/>
              </a:xfrm>
              <a:blipFill>
                <a:blip r:embed="rId2"/>
                <a:stretch>
                  <a:fillRect t="-35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9BD26343-4B0F-CF9D-7898-5C8CD321D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Motivating Example: Information and Coin Tosses</a:t>
            </a:r>
          </a:p>
        </p:txBody>
      </p:sp>
      <p:sp>
        <p:nvSpPr>
          <p:cNvPr id="5" name="Rechteck 28">
            <a:extLst>
              <a:ext uri="{FF2B5EF4-FFF2-40B4-BE49-F238E27FC236}">
                <a16:creationId xmlns:a16="http://schemas.microsoft.com/office/drawing/2014/main" id="{C9D84DBE-4A73-6DF2-0B36-705CA0B277AF}"/>
              </a:ext>
            </a:extLst>
          </p:cNvPr>
          <p:cNvSpPr/>
          <p:nvPr/>
        </p:nvSpPr>
        <p:spPr bwMode="gray">
          <a:xfrm>
            <a:off x="6695538" y="1545897"/>
            <a:ext cx="900000" cy="72000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6" name="Rechteck 29">
            <a:extLst>
              <a:ext uri="{FF2B5EF4-FFF2-40B4-BE49-F238E27FC236}">
                <a16:creationId xmlns:a16="http://schemas.microsoft.com/office/drawing/2014/main" id="{572C19E9-DD9B-A253-57D7-2E3EC703B94F}"/>
              </a:ext>
            </a:extLst>
          </p:cNvPr>
          <p:cNvSpPr/>
          <p:nvPr/>
        </p:nvSpPr>
        <p:spPr bwMode="gray">
          <a:xfrm>
            <a:off x="7348994" y="2859862"/>
            <a:ext cx="900000" cy="72000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7" name="Rechteck 30">
            <a:extLst>
              <a:ext uri="{FF2B5EF4-FFF2-40B4-BE49-F238E27FC236}">
                <a16:creationId xmlns:a16="http://schemas.microsoft.com/office/drawing/2014/main" id="{F2F4C414-64E9-C706-CC11-31F5E6D0FD38}"/>
              </a:ext>
            </a:extLst>
          </p:cNvPr>
          <p:cNvSpPr/>
          <p:nvPr/>
        </p:nvSpPr>
        <p:spPr bwMode="gray">
          <a:xfrm>
            <a:off x="7992480" y="1552085"/>
            <a:ext cx="900000" cy="72000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hteck 32">
                <a:extLst>
                  <a:ext uri="{FF2B5EF4-FFF2-40B4-BE49-F238E27FC236}">
                    <a16:creationId xmlns:a16="http://schemas.microsoft.com/office/drawing/2014/main" id="{D97622D7-F397-5E29-14EC-EC13B6DD83ED}"/>
                  </a:ext>
                </a:extLst>
              </p:cNvPr>
              <p:cNvSpPr/>
              <p:nvPr/>
            </p:nvSpPr>
            <p:spPr bwMode="gray">
              <a:xfrm>
                <a:off x="6695937" y="1239837"/>
                <a:ext cx="900000" cy="216000"/>
              </a:xfrm>
              <a:prstGeom prst="rect">
                <a:avLst/>
              </a:prstGeom>
              <a:ln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9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𝒉</m:t>
                      </m:r>
                      <m:r>
                        <a:rPr lang="de-DE" sz="9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sz="9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de-DE" sz="9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;</m:t>
                      </m:r>
                      <m:r>
                        <a:rPr lang="de-DE" sz="9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de-DE" sz="9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 = </m:t>
                      </m:r>
                      <m:r>
                        <a:rPr lang="de-DE" sz="900" b="1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de-DE" sz="9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Rechteck 32">
                <a:extLst>
                  <a:ext uri="{FF2B5EF4-FFF2-40B4-BE49-F238E27FC236}">
                    <a16:creationId xmlns:a16="http://schemas.microsoft.com/office/drawing/2014/main" id="{D97622D7-F397-5E29-14EC-EC13B6DD83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695937" y="1239837"/>
                <a:ext cx="900000" cy="2160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hteck 33">
                <a:extLst>
                  <a:ext uri="{FF2B5EF4-FFF2-40B4-BE49-F238E27FC236}">
                    <a16:creationId xmlns:a16="http://schemas.microsoft.com/office/drawing/2014/main" id="{54585A99-34F7-7724-1663-28DBF0D778A3}"/>
                  </a:ext>
                </a:extLst>
              </p:cNvPr>
              <p:cNvSpPr/>
              <p:nvPr/>
            </p:nvSpPr>
            <p:spPr bwMode="gray">
              <a:xfrm>
                <a:off x="7992480" y="1239837"/>
                <a:ext cx="900000" cy="216000"/>
              </a:xfrm>
              <a:prstGeom prst="rect">
                <a:avLst/>
              </a:prstGeom>
              <a:ln/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9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𝒉</m:t>
                      </m:r>
                      <m:d>
                        <m:dPr>
                          <m:ctrlPr>
                            <a:rPr lang="de-DE" sz="9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9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de-DE" sz="9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de-DE" sz="9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en-US" sz="9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de-DE" sz="9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sz="900" b="1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de-DE" sz="9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Rechteck 33">
                <a:extLst>
                  <a:ext uri="{FF2B5EF4-FFF2-40B4-BE49-F238E27FC236}">
                    <a16:creationId xmlns:a16="http://schemas.microsoft.com/office/drawing/2014/main" id="{54585A99-34F7-7724-1663-28DBF0D778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992480" y="1239837"/>
                <a:ext cx="900000" cy="2160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hteck 34">
                <a:extLst>
                  <a:ext uri="{FF2B5EF4-FFF2-40B4-BE49-F238E27FC236}">
                    <a16:creationId xmlns:a16="http://schemas.microsoft.com/office/drawing/2014/main" id="{C3516AE6-5DD6-9E28-F9FE-177435831E79}"/>
                  </a:ext>
                </a:extLst>
              </p:cNvPr>
              <p:cNvSpPr/>
              <p:nvPr/>
            </p:nvSpPr>
            <p:spPr bwMode="gray">
              <a:xfrm>
                <a:off x="7348994" y="2556120"/>
                <a:ext cx="900000" cy="216000"/>
              </a:xfrm>
              <a:prstGeom prst="rect">
                <a:avLst/>
              </a:prstGeom>
              <a:ln/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7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𝒉</m:t>
                      </m:r>
                      <m:d>
                        <m:dPr>
                          <m:ctrlPr>
                            <a:rPr lang="de-DE" sz="7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7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de-DE" sz="7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de-DE" sz="7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</m:d>
                      <m:r>
                        <a:rPr lang="de-DE" sz="7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7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𝒉</m:t>
                      </m:r>
                      <m:d>
                        <m:dPr>
                          <m:ctrlPr>
                            <a:rPr lang="de-DE" sz="7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7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de-DE" sz="7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de-DE" sz="7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</m:d>
                    </m:oMath>
                  </m:oMathPara>
                </a14:m>
                <a:endParaRPr lang="de-DE" sz="7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Rechteck 34">
                <a:extLst>
                  <a:ext uri="{FF2B5EF4-FFF2-40B4-BE49-F238E27FC236}">
                    <a16:creationId xmlns:a16="http://schemas.microsoft.com/office/drawing/2014/main" id="{C3516AE6-5DD6-9E28-F9FE-177435831E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348994" y="2556120"/>
                <a:ext cx="900000" cy="2160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hteck 32">
                <a:extLst>
                  <a:ext uri="{FF2B5EF4-FFF2-40B4-BE49-F238E27FC236}">
                    <a16:creationId xmlns:a16="http://schemas.microsoft.com/office/drawing/2014/main" id="{FAF2B947-CD0A-8A98-677A-E180EC3F5FCB}"/>
                  </a:ext>
                </a:extLst>
              </p:cNvPr>
              <p:cNvSpPr/>
              <p:nvPr/>
            </p:nvSpPr>
            <p:spPr bwMode="gray">
              <a:xfrm>
                <a:off x="6695538" y="1239837"/>
                <a:ext cx="900000" cy="216000"/>
              </a:xfrm>
              <a:prstGeom prst="rect">
                <a:avLst/>
              </a:prstGeom>
              <a:ln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7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𝒉</m:t>
                      </m:r>
                      <m:d>
                        <m:dPr>
                          <m:ctrlPr>
                            <a:rPr lang="en-US" sz="7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7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7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7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</m:d>
                      <m:r>
                        <a:rPr lang="en-US" sz="7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sz="7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𝒉</m:t>
                      </m:r>
                      <m:d>
                        <m:dPr>
                          <m:ctrlPr>
                            <a:rPr lang="en-US" sz="7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7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7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7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</m:d>
                    </m:oMath>
                  </m:oMathPara>
                </a14:m>
                <a:endParaRPr lang="de-DE" sz="7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7" name="Rechteck 32">
                <a:extLst>
                  <a:ext uri="{FF2B5EF4-FFF2-40B4-BE49-F238E27FC236}">
                    <a16:creationId xmlns:a16="http://schemas.microsoft.com/office/drawing/2014/main" id="{FAF2B947-CD0A-8A98-677A-E180EC3F5F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695538" y="1239837"/>
                <a:ext cx="900000" cy="2160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hteck 33">
                <a:extLst>
                  <a:ext uri="{FF2B5EF4-FFF2-40B4-BE49-F238E27FC236}">
                    <a16:creationId xmlns:a16="http://schemas.microsoft.com/office/drawing/2014/main" id="{F06A7188-00CD-06E0-ADFA-D22A3169880F}"/>
                  </a:ext>
                </a:extLst>
              </p:cNvPr>
              <p:cNvSpPr/>
              <p:nvPr/>
            </p:nvSpPr>
            <p:spPr bwMode="gray">
              <a:xfrm>
                <a:off x="7988921" y="1239837"/>
                <a:ext cx="900000" cy="216000"/>
              </a:xfrm>
              <a:prstGeom prst="rect">
                <a:avLst/>
              </a:prstGeom>
              <a:ln/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7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𝒉</m:t>
                      </m:r>
                      <m:d>
                        <m:dPr>
                          <m:ctrlPr>
                            <a:rPr lang="de-DE" sz="7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7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de-DE" sz="7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7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</m:d>
                      <m:r>
                        <a:rPr lang="en-US" sz="7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sz="7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𝒉</m:t>
                      </m:r>
                      <m:d>
                        <m:dPr>
                          <m:ctrlPr>
                            <a:rPr lang="en-US" sz="7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7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7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7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</m:d>
                    </m:oMath>
                  </m:oMathPara>
                </a14:m>
                <a:endParaRPr lang="de-DE" sz="7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8" name="Rechteck 33">
                <a:extLst>
                  <a:ext uri="{FF2B5EF4-FFF2-40B4-BE49-F238E27FC236}">
                    <a16:creationId xmlns:a16="http://schemas.microsoft.com/office/drawing/2014/main" id="{F06A7188-00CD-06E0-ADFA-D22A316988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988921" y="1239837"/>
                <a:ext cx="900000" cy="21600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hteck 34">
                <a:extLst>
                  <a:ext uri="{FF2B5EF4-FFF2-40B4-BE49-F238E27FC236}">
                    <a16:creationId xmlns:a16="http://schemas.microsoft.com/office/drawing/2014/main" id="{747C449F-58EE-C822-F04A-B0C23141AC90}"/>
                  </a:ext>
                </a:extLst>
              </p:cNvPr>
              <p:cNvSpPr/>
              <p:nvPr/>
            </p:nvSpPr>
            <p:spPr bwMode="gray">
              <a:xfrm>
                <a:off x="7348994" y="2393771"/>
                <a:ext cx="900000" cy="378349"/>
              </a:xfrm>
              <a:prstGeom prst="rect">
                <a:avLst/>
              </a:prstGeom>
              <a:ln/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𝒉</m:t>
                      </m:r>
                      <m:d>
                        <m:dPr>
                          <m:ctrlPr>
                            <a:rPr lang="en-US" sz="8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8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8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8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d>
                      <m:r>
                        <a:rPr lang="en-US" sz="8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&lt;</m:t>
                      </m:r>
                      <m:r>
                        <a:rPr lang="en-US" sz="8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𝒉</m:t>
                      </m:r>
                      <m:d>
                        <m:dPr>
                          <m:ctrlPr>
                            <a:rPr lang="en-US" sz="8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8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8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8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𝒉</m:t>
                      </m:r>
                      <m:d>
                        <m:dPr>
                          <m:ctrlPr>
                            <a:rPr lang="en-US" sz="8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8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d>
                    </m:oMath>
                  </m:oMathPara>
                </a14:m>
                <a:endParaRPr lang="de-DE" sz="8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9" name="Rechteck 34">
                <a:extLst>
                  <a:ext uri="{FF2B5EF4-FFF2-40B4-BE49-F238E27FC236}">
                    <a16:creationId xmlns:a16="http://schemas.microsoft.com/office/drawing/2014/main" id="{747C449F-58EE-C822-F04A-B0C23141AC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348994" y="2393771"/>
                <a:ext cx="900000" cy="37834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hteck 32">
                <a:extLst>
                  <a:ext uri="{FF2B5EF4-FFF2-40B4-BE49-F238E27FC236}">
                    <a16:creationId xmlns:a16="http://schemas.microsoft.com/office/drawing/2014/main" id="{A486818C-E28C-A2F9-FA64-2FB5F5B22AA9}"/>
                  </a:ext>
                </a:extLst>
              </p:cNvPr>
              <p:cNvSpPr/>
              <p:nvPr/>
            </p:nvSpPr>
            <p:spPr bwMode="gray">
              <a:xfrm>
                <a:off x="6695538" y="1115465"/>
                <a:ext cx="900000" cy="341842"/>
              </a:xfrm>
              <a:prstGeom prst="rect">
                <a:avLst/>
              </a:prstGeom>
              <a:ln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𝒉</m:t>
                      </m:r>
                      <m:d>
                        <m:dPr>
                          <m:ctrlPr>
                            <a:rPr lang="en-US" sz="8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8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8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8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d>
                      <m:r>
                        <a:rPr lang="en-US" sz="8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=</m:t>
                      </m:r>
                      <m:r>
                        <a:rPr lang="en-US" sz="8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𝒉</m:t>
                      </m:r>
                      <m:d>
                        <m:dPr>
                          <m:ctrlPr>
                            <a:rPr lang="en-US" sz="8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8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8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800" b="1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𝒉</m:t>
                      </m:r>
                      <m:d>
                        <m:dPr>
                          <m:ctrlPr>
                            <a:rPr lang="en-US" sz="800" b="1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8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d>
                    </m:oMath>
                  </m:oMathPara>
                </a14:m>
                <a:endParaRPr lang="de-DE" sz="8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0" name="Rechteck 32">
                <a:extLst>
                  <a:ext uri="{FF2B5EF4-FFF2-40B4-BE49-F238E27FC236}">
                    <a16:creationId xmlns:a16="http://schemas.microsoft.com/office/drawing/2014/main" id="{A486818C-E28C-A2F9-FA64-2FB5F5B22A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695538" y="1115465"/>
                <a:ext cx="900000" cy="34184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hteck 33">
                <a:extLst>
                  <a:ext uri="{FF2B5EF4-FFF2-40B4-BE49-F238E27FC236}">
                    <a16:creationId xmlns:a16="http://schemas.microsoft.com/office/drawing/2014/main" id="{51E88B9F-9389-F100-3867-75337B6BD8EF}"/>
                  </a:ext>
                </a:extLst>
              </p:cNvPr>
              <p:cNvSpPr/>
              <p:nvPr/>
            </p:nvSpPr>
            <p:spPr bwMode="gray">
              <a:xfrm>
                <a:off x="7988921" y="1077488"/>
                <a:ext cx="907118" cy="378349"/>
              </a:xfrm>
              <a:prstGeom prst="rect">
                <a:avLst/>
              </a:prstGeom>
              <a:ln/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𝒉</m:t>
                      </m:r>
                      <m:d>
                        <m:dPr>
                          <m:ctrlPr>
                            <a:rPr lang="en-US" sz="8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8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8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8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d>
                      <m:r>
                        <a:rPr lang="en-US" sz="8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&gt;</m:t>
                      </m:r>
                      <m:r>
                        <a:rPr lang="en-US" sz="8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𝒉</m:t>
                      </m:r>
                      <m:d>
                        <m:dPr>
                          <m:ctrlPr>
                            <a:rPr lang="en-US" sz="8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8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8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8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𝒉</m:t>
                      </m:r>
                      <m:d>
                        <m:dPr>
                          <m:ctrlPr>
                            <a:rPr lang="en-US" sz="8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8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d>
                    </m:oMath>
                  </m:oMathPara>
                </a14:m>
                <a:endParaRPr lang="de-DE" sz="8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1" name="Rechteck 33">
                <a:extLst>
                  <a:ext uri="{FF2B5EF4-FFF2-40B4-BE49-F238E27FC236}">
                    <a16:creationId xmlns:a16="http://schemas.microsoft.com/office/drawing/2014/main" id="{51E88B9F-9389-F100-3867-75337B6BD8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988921" y="1077488"/>
                <a:ext cx="907118" cy="37834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633394A5-20A3-E18A-B9A2-333B2A0249EF}"/>
              </a:ext>
            </a:extLst>
          </p:cNvPr>
          <p:cNvSpPr txBox="1"/>
          <p:nvPr/>
        </p:nvSpPr>
        <p:spPr bwMode="gray">
          <a:xfrm>
            <a:off x="4119716" y="2123768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182563" indent="-182563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■"/>
            </a:pPr>
            <a:endParaRPr lang="en-US" sz="1200" dirty="0" err="1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6B5DB48-FA53-814F-D238-01545EB98735}"/>
              </a:ext>
            </a:extLst>
          </p:cNvPr>
          <p:cNvSpPr txBox="1"/>
          <p:nvPr/>
        </p:nvSpPr>
        <p:spPr bwMode="gray">
          <a:xfrm>
            <a:off x="4119716" y="2123768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182563" indent="-182563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■"/>
            </a:pPr>
            <a:endParaRPr lang="en-US" sz="1200" dirty="0" err="1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3036146-9458-CB43-2158-2C758D467278}"/>
                  </a:ext>
                </a:extLst>
              </p:cNvPr>
              <p:cNvSpPr txBox="1"/>
              <p:nvPr/>
            </p:nvSpPr>
            <p:spPr bwMode="gray">
              <a:xfrm>
                <a:off x="1529049" y="4299719"/>
                <a:ext cx="4536504" cy="504056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square" lIns="0" tIns="0" rIns="0" bIns="0" rtlCol="0" anchor="ctr">
                <a:no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d>
                        <m:d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3036146-9458-CB43-2158-2C758D4672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529049" y="4299719"/>
                <a:ext cx="4536504" cy="50405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2149268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6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0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9" grpId="0" animBg="1"/>
      <p:bldP spid="10" grpId="0" animBg="1"/>
      <p:bldP spid="11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665B5EAD-AB3F-6B0E-D391-9E08844CD4F3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en-US" b="1" dirty="0"/>
                  <a:t>Entropy</a:t>
                </a:r>
                <a:r>
                  <a:rPr lang="en-US" dirty="0"/>
                  <a:t>. </a:t>
                </a:r>
                <a:r>
                  <a:rPr lang="en-US" i="1" dirty="0"/>
                  <a:t>The </a:t>
                </a:r>
                <a:r>
                  <a:rPr lang="en-US" dirty="0"/>
                  <a:t>entropy</a:t>
                </a:r>
                <a:r>
                  <a:rPr lang="en-US" i="1" dirty="0"/>
                  <a:t> of a random variable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i="1" dirty="0"/>
                  <a:t> is the </a:t>
                </a:r>
                <a:r>
                  <a:rPr lang="en-US" dirty="0"/>
                  <a:t>average level of information</a:t>
                </a:r>
                <a:r>
                  <a:rPr lang="en-US" i="1" dirty="0"/>
                  <a:t> inherent to the variables outcomes and is defined by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&gt;1</m:t>
                    </m:r>
                  </m:oMath>
                </a14:m>
                <a:r>
                  <a:rPr lang="en-US" i="1" dirty="0"/>
                  <a:t>)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≔−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=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d>
                            </m:e>
                          </m:fun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       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∼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US" b="1" dirty="0"/>
              </a:p>
              <a:p>
                <a:r>
                  <a:rPr lang="en-US" b="1" dirty="0" err="1"/>
                  <a:t>Khinchin</a:t>
                </a:r>
                <a:r>
                  <a:rPr lang="en-US" b="1" dirty="0"/>
                  <a:t> (1957)</a:t>
                </a:r>
                <a:r>
                  <a:rPr lang="en-US" dirty="0"/>
                  <a:t>. </a:t>
                </a:r>
                <a:r>
                  <a:rPr lang="en-US" i="1" dirty="0"/>
                  <a:t>Entropy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en-US" i="1" dirty="0"/>
                  <a:t> as a </a:t>
                </a:r>
                <a:r>
                  <a:rPr lang="en-US" dirty="0"/>
                  <a:t>measure of information</a:t>
                </a:r>
                <a:r>
                  <a:rPr lang="en-US" i="1" dirty="0"/>
                  <a:t> of a random variable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i="1" dirty="0"/>
                  <a:t> follows from the following four axioms:</a:t>
                </a:r>
              </a:p>
              <a:p>
                <a:pPr marL="611187" lvl="1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begChr m:val="["/>
                        <m:endChr m:val="]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en-US" i="1" dirty="0"/>
                  <a:t> depends only on the probability distribution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i="1" dirty="0"/>
                  <a:t>.</a:t>
                </a:r>
              </a:p>
              <a:p>
                <a:pPr marL="611187" lvl="1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i="1" dirty="0"/>
                  <a:t> is maximal for the uniform distribution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en-US" i="1" dirty="0"/>
                  <a:t>.</a:t>
                </a:r>
              </a:p>
              <a:p>
                <a:pPr marL="611187" lvl="1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begChr m:val="["/>
                        <m:endChr m:val="]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begChr m:val="["/>
                        <m:endChr m:val="]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i="1" dirty="0"/>
                  <a:t>if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i="1" dirty="0"/>
                  <a:t> and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i="1" dirty="0"/>
                  <a:t>have the same non-zero probabilities.</a:t>
                </a:r>
              </a:p>
              <a:p>
                <a:pPr marL="611187" lvl="1" indent="-342900">
                  <a:buFont typeface="+mj-lt"/>
                  <a:buAutoNum type="arabicPeriod"/>
                </a:pPr>
                <a:r>
                  <a:rPr lang="en-US" i="1" dirty="0"/>
                  <a:t>For any random variables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i="1" dirty="0"/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i="1" dirty="0"/>
                  <a:t>,</a:t>
                </a:r>
              </a:p>
              <a:p>
                <a:pPr marL="268287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+</m:t>
                      </m:r>
                      <m:limLow>
                        <m:limLow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nary>
                                <m:naryPr>
                                  <m:chr m:val="∑"/>
                                  <m:limLoc m:val="subSup"/>
                                  <m:supHide m:val="on"/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9"/>
                                    </m:r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  <m:sup/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  <m:d>
                                    <m:d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=</m:t>
                                      </m:r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⋅ </m:t>
                                  </m:r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=</m:t>
                                      </m:r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nary>
                            </m:e>
                          </m:groupChr>
                        </m:e>
                        <m:lim>
                          <m:eqArr>
                            <m:eqArr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d>
                            </m:e>
                          </m:eqArr>
                        </m:lim>
                      </m:limLow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665B5EAD-AB3F-6B0E-D391-9E08844CD4F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t="-8865" b="-241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C8AE8533-4148-C6D9-1A94-C856D993E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Measure of Information: Entropy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DA5E1EF-4DA9-332B-0631-F80FE98586AD}"/>
              </a:ext>
            </a:extLst>
          </p:cNvPr>
          <p:cNvSpPr txBox="1"/>
          <p:nvPr/>
        </p:nvSpPr>
        <p:spPr bwMode="gray">
          <a:xfrm>
            <a:off x="7419047" y="2665244"/>
            <a:ext cx="15121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b="1" dirty="0">
                <a:solidFill>
                  <a:srgbClr val="333539"/>
                </a:solidFill>
              </a:rPr>
              <a:t>Aleksandr </a:t>
            </a:r>
            <a:r>
              <a:rPr lang="en-GB" sz="800" b="1" dirty="0" err="1">
                <a:solidFill>
                  <a:srgbClr val="333539"/>
                </a:solidFill>
              </a:rPr>
              <a:t>Khinchin</a:t>
            </a:r>
            <a:br>
              <a:rPr lang="en-GB" sz="800" b="1" dirty="0">
                <a:solidFill>
                  <a:srgbClr val="333539"/>
                </a:solidFill>
                <a:effectLst/>
              </a:rPr>
            </a:br>
            <a:r>
              <a:rPr lang="en-GB" sz="800" b="1" dirty="0">
                <a:solidFill>
                  <a:srgbClr val="333539"/>
                </a:solidFill>
                <a:effectLst/>
              </a:rPr>
              <a:t>(1894 – 1959)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AB415F83-36CA-F243-BEBF-15A4DCDD54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66240" y="1239837"/>
            <a:ext cx="1017781" cy="1347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116882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4D98338F-E9DC-06EA-0E37-7AE773BC837A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1894494" y="1239837"/>
                <a:ext cx="4619813" cy="395809"/>
              </a:xfr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⋅</m:t>
                      </m:r>
                      <m:func>
                        <m:func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800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d>
                            <m:d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</m:e>
                      </m:func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sz="1800" i="1">
                          <a:latin typeface="Cambria Math" panose="02040503050406030204" pitchFamily="18" charset="0"/>
                        </a:rPr>
                        <m:t>⋅</m:t>
                      </m:r>
                      <m:func>
                        <m:func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80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d>
                            <m:d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4D98338F-E9DC-06EA-0E37-7AE773BC837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1894494" y="1239837"/>
                <a:ext cx="4619813" cy="395809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E04FCB7E-FE93-0AF1-A87A-ACAF7689D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Binary Entropy</a:t>
            </a: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42C6944B-D4E2-E27B-B9C6-C44B9254143C}"/>
              </a:ext>
            </a:extLst>
          </p:cNvPr>
          <p:cNvGrpSpPr/>
          <p:nvPr/>
        </p:nvGrpSpPr>
        <p:grpSpPr>
          <a:xfrm>
            <a:off x="1719345" y="2034559"/>
            <a:ext cx="4467765" cy="2931701"/>
            <a:chOff x="1719345" y="2034559"/>
            <a:chExt cx="4467765" cy="2931701"/>
          </a:xfrm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9F37FAAB-FC57-4D34-3CA5-773E3DDF6496}"/>
                </a:ext>
              </a:extLst>
            </p:cNvPr>
            <p:cNvSpPr/>
            <p:nvPr/>
          </p:nvSpPr>
          <p:spPr>
            <a:xfrm>
              <a:off x="2168481" y="2034559"/>
              <a:ext cx="4018629" cy="2629007"/>
            </a:xfrm>
            <a:custGeom>
              <a:avLst/>
              <a:gdLst>
                <a:gd name="connsiteX0" fmla="*/ 0 w 4018629"/>
                <a:gd name="connsiteY0" fmla="*/ 2629008 h 2629007"/>
                <a:gd name="connsiteX1" fmla="*/ 4018629 w 4018629"/>
                <a:gd name="connsiteY1" fmla="*/ 2629008 h 2629007"/>
                <a:gd name="connsiteX2" fmla="*/ 4018629 w 4018629"/>
                <a:gd name="connsiteY2" fmla="*/ 0 h 2629007"/>
                <a:gd name="connsiteX3" fmla="*/ 0 w 4018629"/>
                <a:gd name="connsiteY3" fmla="*/ 0 h 2629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8629" h="2629007">
                  <a:moveTo>
                    <a:pt x="0" y="2629008"/>
                  </a:moveTo>
                  <a:lnTo>
                    <a:pt x="4018629" y="2629008"/>
                  </a:lnTo>
                  <a:lnTo>
                    <a:pt x="401862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9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A12EA673-4CE4-D2D0-610E-CE8EFA1023A1}"/>
                </a:ext>
              </a:extLst>
            </p:cNvPr>
            <p:cNvSpPr/>
            <p:nvPr/>
          </p:nvSpPr>
          <p:spPr>
            <a:xfrm>
              <a:off x="2282215" y="2034559"/>
              <a:ext cx="1910" cy="2629007"/>
            </a:xfrm>
            <a:custGeom>
              <a:avLst/>
              <a:gdLst>
                <a:gd name="connsiteX0" fmla="*/ 0 w 1910"/>
                <a:gd name="connsiteY0" fmla="*/ 2629008 h 2629007"/>
                <a:gd name="connsiteX1" fmla="*/ 0 w 1910"/>
                <a:gd name="connsiteY1" fmla="*/ 0 h 2629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10" h="2629007">
                  <a:moveTo>
                    <a:pt x="0" y="2629008"/>
                  </a:moveTo>
                  <a:lnTo>
                    <a:pt x="0" y="0"/>
                  </a:lnTo>
                </a:path>
              </a:pathLst>
            </a:custGeom>
            <a:noFill/>
            <a:ln w="3818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44FEEEB0-2843-946D-D779-347AADD5D35F}"/>
                </a:ext>
              </a:extLst>
            </p:cNvPr>
            <p:cNvSpPr/>
            <p:nvPr/>
          </p:nvSpPr>
          <p:spPr>
            <a:xfrm>
              <a:off x="3230003" y="2034559"/>
              <a:ext cx="1910" cy="2629007"/>
            </a:xfrm>
            <a:custGeom>
              <a:avLst/>
              <a:gdLst>
                <a:gd name="connsiteX0" fmla="*/ 0 w 1910"/>
                <a:gd name="connsiteY0" fmla="*/ 2629008 h 2629007"/>
                <a:gd name="connsiteX1" fmla="*/ 0 w 1910"/>
                <a:gd name="connsiteY1" fmla="*/ 0 h 2629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10" h="2629007">
                  <a:moveTo>
                    <a:pt x="0" y="2629008"/>
                  </a:moveTo>
                  <a:lnTo>
                    <a:pt x="0" y="0"/>
                  </a:lnTo>
                </a:path>
              </a:pathLst>
            </a:custGeom>
            <a:noFill/>
            <a:ln w="3818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8C3DACDE-D0E9-D074-45A7-80B1EC2FC717}"/>
                </a:ext>
              </a:extLst>
            </p:cNvPr>
            <p:cNvSpPr/>
            <p:nvPr/>
          </p:nvSpPr>
          <p:spPr>
            <a:xfrm>
              <a:off x="4177793" y="2034559"/>
              <a:ext cx="1910" cy="2629007"/>
            </a:xfrm>
            <a:custGeom>
              <a:avLst/>
              <a:gdLst>
                <a:gd name="connsiteX0" fmla="*/ 0 w 1910"/>
                <a:gd name="connsiteY0" fmla="*/ 2629008 h 2629007"/>
                <a:gd name="connsiteX1" fmla="*/ 0 w 1910"/>
                <a:gd name="connsiteY1" fmla="*/ 0 h 2629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10" h="2629007">
                  <a:moveTo>
                    <a:pt x="0" y="2629008"/>
                  </a:moveTo>
                  <a:lnTo>
                    <a:pt x="0" y="0"/>
                  </a:lnTo>
                </a:path>
              </a:pathLst>
            </a:custGeom>
            <a:noFill/>
            <a:ln w="3818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E47428DA-4533-61D5-FD97-C68359A0626C}"/>
                </a:ext>
              </a:extLst>
            </p:cNvPr>
            <p:cNvSpPr/>
            <p:nvPr/>
          </p:nvSpPr>
          <p:spPr>
            <a:xfrm>
              <a:off x="5125579" y="2034559"/>
              <a:ext cx="1910" cy="2629007"/>
            </a:xfrm>
            <a:custGeom>
              <a:avLst/>
              <a:gdLst>
                <a:gd name="connsiteX0" fmla="*/ 0 w 1910"/>
                <a:gd name="connsiteY0" fmla="*/ 2629008 h 2629007"/>
                <a:gd name="connsiteX1" fmla="*/ 0 w 1910"/>
                <a:gd name="connsiteY1" fmla="*/ 0 h 2629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10" h="2629007">
                  <a:moveTo>
                    <a:pt x="0" y="2629008"/>
                  </a:moveTo>
                  <a:lnTo>
                    <a:pt x="0" y="0"/>
                  </a:lnTo>
                </a:path>
              </a:pathLst>
            </a:custGeom>
            <a:noFill/>
            <a:ln w="3818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7C807F5D-21F7-CB69-ED86-F384D77693C4}"/>
                </a:ext>
              </a:extLst>
            </p:cNvPr>
            <p:cNvSpPr/>
            <p:nvPr/>
          </p:nvSpPr>
          <p:spPr>
            <a:xfrm>
              <a:off x="6073365" y="2034559"/>
              <a:ext cx="1910" cy="2629007"/>
            </a:xfrm>
            <a:custGeom>
              <a:avLst/>
              <a:gdLst>
                <a:gd name="connsiteX0" fmla="*/ 0 w 1910"/>
                <a:gd name="connsiteY0" fmla="*/ 2629008 h 2629007"/>
                <a:gd name="connsiteX1" fmla="*/ 0 w 1910"/>
                <a:gd name="connsiteY1" fmla="*/ 0 h 2629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10" h="2629007">
                  <a:moveTo>
                    <a:pt x="0" y="2629008"/>
                  </a:moveTo>
                  <a:lnTo>
                    <a:pt x="0" y="0"/>
                  </a:lnTo>
                </a:path>
              </a:pathLst>
            </a:custGeom>
            <a:noFill/>
            <a:ln w="3818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8CFF93D2-34EF-1245-3363-6F6DA6E02203}"/>
                </a:ext>
              </a:extLst>
            </p:cNvPr>
            <p:cNvSpPr/>
            <p:nvPr/>
          </p:nvSpPr>
          <p:spPr>
            <a:xfrm>
              <a:off x="2168481" y="4663567"/>
              <a:ext cx="4018629" cy="1910"/>
            </a:xfrm>
            <a:custGeom>
              <a:avLst/>
              <a:gdLst>
                <a:gd name="connsiteX0" fmla="*/ 0 w 4018629"/>
                <a:gd name="connsiteY0" fmla="*/ 0 h 1910"/>
                <a:gd name="connsiteX1" fmla="*/ 4018629 w 4018629"/>
                <a:gd name="connsiteY1" fmla="*/ 0 h 1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018629" h="1910">
                  <a:moveTo>
                    <a:pt x="0" y="0"/>
                  </a:moveTo>
                  <a:lnTo>
                    <a:pt x="4018629" y="0"/>
                  </a:lnTo>
                </a:path>
              </a:pathLst>
            </a:custGeom>
            <a:noFill/>
            <a:ln w="763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30F7EB20-FD98-CA48-D8E6-510C055ADDFE}"/>
                </a:ext>
              </a:extLst>
            </p:cNvPr>
            <p:cNvSpPr/>
            <p:nvPr/>
          </p:nvSpPr>
          <p:spPr>
            <a:xfrm>
              <a:off x="2282215" y="4627454"/>
              <a:ext cx="1910" cy="36112"/>
            </a:xfrm>
            <a:custGeom>
              <a:avLst/>
              <a:gdLst>
                <a:gd name="connsiteX0" fmla="*/ 0 w 1910"/>
                <a:gd name="connsiteY0" fmla="*/ 36112 h 36112"/>
                <a:gd name="connsiteX1" fmla="*/ 0 w 1910"/>
                <a:gd name="connsiteY1" fmla="*/ 0 h 36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10" h="36112">
                  <a:moveTo>
                    <a:pt x="0" y="36112"/>
                  </a:moveTo>
                  <a:lnTo>
                    <a:pt x="0" y="0"/>
                  </a:lnTo>
                </a:path>
              </a:pathLst>
            </a:custGeom>
            <a:noFill/>
            <a:ln w="763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551C43AA-89B4-168B-509F-B27B7D0786E6}"/>
                </a:ext>
              </a:extLst>
            </p:cNvPr>
            <p:cNvSpPr/>
            <p:nvPr/>
          </p:nvSpPr>
          <p:spPr>
            <a:xfrm>
              <a:off x="3230003" y="4627454"/>
              <a:ext cx="1910" cy="36112"/>
            </a:xfrm>
            <a:custGeom>
              <a:avLst/>
              <a:gdLst>
                <a:gd name="connsiteX0" fmla="*/ 0 w 1910"/>
                <a:gd name="connsiteY0" fmla="*/ 36112 h 36112"/>
                <a:gd name="connsiteX1" fmla="*/ 0 w 1910"/>
                <a:gd name="connsiteY1" fmla="*/ 0 h 36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10" h="36112">
                  <a:moveTo>
                    <a:pt x="0" y="36112"/>
                  </a:moveTo>
                  <a:lnTo>
                    <a:pt x="0" y="0"/>
                  </a:lnTo>
                </a:path>
              </a:pathLst>
            </a:custGeom>
            <a:noFill/>
            <a:ln w="763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E975F932-DF63-C421-3D8C-DFD532033720}"/>
                </a:ext>
              </a:extLst>
            </p:cNvPr>
            <p:cNvSpPr/>
            <p:nvPr/>
          </p:nvSpPr>
          <p:spPr>
            <a:xfrm>
              <a:off x="4177793" y="4627454"/>
              <a:ext cx="1910" cy="36112"/>
            </a:xfrm>
            <a:custGeom>
              <a:avLst/>
              <a:gdLst>
                <a:gd name="connsiteX0" fmla="*/ 0 w 1910"/>
                <a:gd name="connsiteY0" fmla="*/ 36112 h 36112"/>
                <a:gd name="connsiteX1" fmla="*/ 0 w 1910"/>
                <a:gd name="connsiteY1" fmla="*/ 0 h 36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10" h="36112">
                  <a:moveTo>
                    <a:pt x="0" y="36112"/>
                  </a:moveTo>
                  <a:lnTo>
                    <a:pt x="0" y="0"/>
                  </a:lnTo>
                </a:path>
              </a:pathLst>
            </a:custGeom>
            <a:noFill/>
            <a:ln w="763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64B0E3E8-70CD-4180-7941-5FD650D96C56}"/>
                </a:ext>
              </a:extLst>
            </p:cNvPr>
            <p:cNvSpPr/>
            <p:nvPr/>
          </p:nvSpPr>
          <p:spPr>
            <a:xfrm>
              <a:off x="5125579" y="4627454"/>
              <a:ext cx="1910" cy="36112"/>
            </a:xfrm>
            <a:custGeom>
              <a:avLst/>
              <a:gdLst>
                <a:gd name="connsiteX0" fmla="*/ 0 w 1910"/>
                <a:gd name="connsiteY0" fmla="*/ 36112 h 36112"/>
                <a:gd name="connsiteX1" fmla="*/ 0 w 1910"/>
                <a:gd name="connsiteY1" fmla="*/ 0 h 36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10" h="36112">
                  <a:moveTo>
                    <a:pt x="0" y="36112"/>
                  </a:moveTo>
                  <a:lnTo>
                    <a:pt x="0" y="0"/>
                  </a:lnTo>
                </a:path>
              </a:pathLst>
            </a:custGeom>
            <a:noFill/>
            <a:ln w="763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6D6D7002-88F1-5F0F-1C22-1EFD3945DC77}"/>
                </a:ext>
              </a:extLst>
            </p:cNvPr>
            <p:cNvSpPr/>
            <p:nvPr/>
          </p:nvSpPr>
          <p:spPr>
            <a:xfrm>
              <a:off x="6073365" y="4627454"/>
              <a:ext cx="1910" cy="36112"/>
            </a:xfrm>
            <a:custGeom>
              <a:avLst/>
              <a:gdLst>
                <a:gd name="connsiteX0" fmla="*/ 0 w 1910"/>
                <a:gd name="connsiteY0" fmla="*/ 36112 h 36112"/>
                <a:gd name="connsiteX1" fmla="*/ 0 w 1910"/>
                <a:gd name="connsiteY1" fmla="*/ 0 h 36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10" h="36112">
                  <a:moveTo>
                    <a:pt x="0" y="36112"/>
                  </a:moveTo>
                  <a:lnTo>
                    <a:pt x="0" y="0"/>
                  </a:lnTo>
                </a:path>
              </a:pathLst>
            </a:custGeom>
            <a:noFill/>
            <a:ln w="763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E1173406-98FA-C995-EE07-F715DB62234A}"/>
                </a:ext>
              </a:extLst>
            </p:cNvPr>
            <p:cNvSpPr/>
            <p:nvPr/>
          </p:nvSpPr>
          <p:spPr>
            <a:xfrm>
              <a:off x="2187366" y="4715557"/>
              <a:ext cx="45644" cy="68517"/>
            </a:xfrm>
            <a:custGeom>
              <a:avLst/>
              <a:gdLst>
                <a:gd name="connsiteX0" fmla="*/ 22821 w 45644"/>
                <a:gd name="connsiteY0" fmla="*/ 7089 h 68517"/>
                <a:gd name="connsiteX1" fmla="*/ 12429 w 45644"/>
                <a:gd name="connsiteY1" fmla="*/ 13891 h 68517"/>
                <a:gd name="connsiteX2" fmla="*/ 8978 w 45644"/>
                <a:gd name="connsiteY2" fmla="*/ 34278 h 68517"/>
                <a:gd name="connsiteX3" fmla="*/ 12429 w 45644"/>
                <a:gd name="connsiteY3" fmla="*/ 54684 h 68517"/>
                <a:gd name="connsiteX4" fmla="*/ 22821 w 45644"/>
                <a:gd name="connsiteY4" fmla="*/ 61448 h 68517"/>
                <a:gd name="connsiteX5" fmla="*/ 33216 w 45644"/>
                <a:gd name="connsiteY5" fmla="*/ 54684 h 68517"/>
                <a:gd name="connsiteX6" fmla="*/ 36710 w 45644"/>
                <a:gd name="connsiteY6" fmla="*/ 34278 h 68517"/>
                <a:gd name="connsiteX7" fmla="*/ 33216 w 45644"/>
                <a:gd name="connsiteY7" fmla="*/ 13891 h 68517"/>
                <a:gd name="connsiteX8" fmla="*/ 22821 w 45644"/>
                <a:gd name="connsiteY8" fmla="*/ 7089 h 68517"/>
                <a:gd name="connsiteX9" fmla="*/ 22821 w 45644"/>
                <a:gd name="connsiteY9" fmla="*/ 0 h 68517"/>
                <a:gd name="connsiteX10" fmla="*/ 39762 w 45644"/>
                <a:gd name="connsiteY10" fmla="*/ 8808 h 68517"/>
                <a:gd name="connsiteX11" fmla="*/ 45645 w 45644"/>
                <a:gd name="connsiteY11" fmla="*/ 34278 h 68517"/>
                <a:gd name="connsiteX12" fmla="*/ 39762 w 45644"/>
                <a:gd name="connsiteY12" fmla="*/ 59767 h 68517"/>
                <a:gd name="connsiteX13" fmla="*/ 22821 w 45644"/>
                <a:gd name="connsiteY13" fmla="*/ 68518 h 68517"/>
                <a:gd name="connsiteX14" fmla="*/ 5839 w 45644"/>
                <a:gd name="connsiteY14" fmla="*/ 59767 h 68517"/>
                <a:gd name="connsiteX15" fmla="*/ 0 w 45644"/>
                <a:gd name="connsiteY15" fmla="*/ 34278 h 68517"/>
                <a:gd name="connsiteX16" fmla="*/ 5839 w 45644"/>
                <a:gd name="connsiteY16" fmla="*/ 8808 h 68517"/>
                <a:gd name="connsiteX17" fmla="*/ 22821 w 45644"/>
                <a:gd name="connsiteY17" fmla="*/ 0 h 68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5644" h="68517">
                  <a:moveTo>
                    <a:pt x="22821" y="7089"/>
                  </a:moveTo>
                  <a:cubicBezTo>
                    <a:pt x="18222" y="7089"/>
                    <a:pt x="14758" y="9363"/>
                    <a:pt x="12429" y="13891"/>
                  </a:cubicBezTo>
                  <a:cubicBezTo>
                    <a:pt x="10129" y="18400"/>
                    <a:pt x="8978" y="25202"/>
                    <a:pt x="8978" y="34278"/>
                  </a:cubicBezTo>
                  <a:cubicBezTo>
                    <a:pt x="8978" y="43335"/>
                    <a:pt x="10129" y="50137"/>
                    <a:pt x="12429" y="54684"/>
                  </a:cubicBezTo>
                  <a:cubicBezTo>
                    <a:pt x="14758" y="59194"/>
                    <a:pt x="18222" y="61448"/>
                    <a:pt x="22821" y="61448"/>
                  </a:cubicBezTo>
                  <a:cubicBezTo>
                    <a:pt x="27451" y="61448"/>
                    <a:pt x="30917" y="59194"/>
                    <a:pt x="33216" y="54684"/>
                  </a:cubicBezTo>
                  <a:cubicBezTo>
                    <a:pt x="35545" y="50137"/>
                    <a:pt x="36710" y="43335"/>
                    <a:pt x="36710" y="34278"/>
                  </a:cubicBezTo>
                  <a:cubicBezTo>
                    <a:pt x="36710" y="25202"/>
                    <a:pt x="35545" y="18400"/>
                    <a:pt x="33216" y="13891"/>
                  </a:cubicBezTo>
                  <a:cubicBezTo>
                    <a:pt x="30917" y="9363"/>
                    <a:pt x="27451" y="7089"/>
                    <a:pt x="22821" y="7089"/>
                  </a:cubicBezTo>
                  <a:moveTo>
                    <a:pt x="22821" y="0"/>
                  </a:moveTo>
                  <a:cubicBezTo>
                    <a:pt x="30224" y="0"/>
                    <a:pt x="35870" y="2943"/>
                    <a:pt x="39762" y="8808"/>
                  </a:cubicBezTo>
                  <a:cubicBezTo>
                    <a:pt x="43684" y="14636"/>
                    <a:pt x="45645" y="23139"/>
                    <a:pt x="45645" y="34278"/>
                  </a:cubicBezTo>
                  <a:cubicBezTo>
                    <a:pt x="45645" y="45398"/>
                    <a:pt x="43684" y="53901"/>
                    <a:pt x="39762" y="59767"/>
                  </a:cubicBezTo>
                  <a:cubicBezTo>
                    <a:pt x="35870" y="65594"/>
                    <a:pt x="30224" y="68518"/>
                    <a:pt x="22821" y="68518"/>
                  </a:cubicBezTo>
                  <a:cubicBezTo>
                    <a:pt x="15421" y="68518"/>
                    <a:pt x="9760" y="65594"/>
                    <a:pt x="5839" y="59767"/>
                  </a:cubicBezTo>
                  <a:cubicBezTo>
                    <a:pt x="1947" y="53901"/>
                    <a:pt x="0" y="45398"/>
                    <a:pt x="0" y="34278"/>
                  </a:cubicBezTo>
                  <a:cubicBezTo>
                    <a:pt x="0" y="23139"/>
                    <a:pt x="1947" y="14636"/>
                    <a:pt x="5839" y="8808"/>
                  </a:cubicBezTo>
                  <a:cubicBezTo>
                    <a:pt x="9760" y="2943"/>
                    <a:pt x="15421" y="0"/>
                    <a:pt x="22821" y="0"/>
                  </a:cubicBezTo>
                  <a:close/>
                </a:path>
              </a:pathLst>
            </a:custGeom>
            <a:solidFill>
              <a:srgbClr val="000000"/>
            </a:solidFill>
            <a:ln w="19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47E60984-FBED-10BA-84FE-F262D3DB59BF}"/>
                </a:ext>
              </a:extLst>
            </p:cNvPr>
            <p:cNvSpPr/>
            <p:nvPr/>
          </p:nvSpPr>
          <p:spPr>
            <a:xfrm>
              <a:off x="2248711" y="4771560"/>
              <a:ext cx="9333" cy="11234"/>
            </a:xfrm>
            <a:custGeom>
              <a:avLst/>
              <a:gdLst>
                <a:gd name="connsiteX0" fmla="*/ 0 w 9333"/>
                <a:gd name="connsiteY0" fmla="*/ 0 h 11234"/>
                <a:gd name="connsiteX1" fmla="*/ 9334 w 9333"/>
                <a:gd name="connsiteY1" fmla="*/ 0 h 11234"/>
                <a:gd name="connsiteX2" fmla="*/ 9334 w 9333"/>
                <a:gd name="connsiteY2" fmla="*/ 11235 h 11234"/>
                <a:gd name="connsiteX3" fmla="*/ 0 w 9333"/>
                <a:gd name="connsiteY3" fmla="*/ 11235 h 11234"/>
                <a:gd name="connsiteX4" fmla="*/ 0 w 9333"/>
                <a:gd name="connsiteY4" fmla="*/ 0 h 11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33" h="11234">
                  <a:moveTo>
                    <a:pt x="0" y="0"/>
                  </a:moveTo>
                  <a:lnTo>
                    <a:pt x="9334" y="0"/>
                  </a:lnTo>
                  <a:lnTo>
                    <a:pt x="9334" y="11235"/>
                  </a:lnTo>
                  <a:lnTo>
                    <a:pt x="0" y="112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9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A27E3B2F-7246-3660-1A57-E4D41A88803C}"/>
                </a:ext>
              </a:extLst>
            </p:cNvPr>
            <p:cNvSpPr/>
            <p:nvPr/>
          </p:nvSpPr>
          <p:spPr>
            <a:xfrm>
              <a:off x="2273789" y="4715557"/>
              <a:ext cx="45644" cy="68517"/>
            </a:xfrm>
            <a:custGeom>
              <a:avLst/>
              <a:gdLst>
                <a:gd name="connsiteX0" fmla="*/ 22823 w 45644"/>
                <a:gd name="connsiteY0" fmla="*/ 7089 h 68517"/>
                <a:gd name="connsiteX1" fmla="*/ 12429 w 45644"/>
                <a:gd name="connsiteY1" fmla="*/ 13891 h 68517"/>
                <a:gd name="connsiteX2" fmla="*/ 8978 w 45644"/>
                <a:gd name="connsiteY2" fmla="*/ 34278 h 68517"/>
                <a:gd name="connsiteX3" fmla="*/ 12429 w 45644"/>
                <a:gd name="connsiteY3" fmla="*/ 54684 h 68517"/>
                <a:gd name="connsiteX4" fmla="*/ 22823 w 45644"/>
                <a:gd name="connsiteY4" fmla="*/ 61448 h 68517"/>
                <a:gd name="connsiteX5" fmla="*/ 33216 w 45644"/>
                <a:gd name="connsiteY5" fmla="*/ 54684 h 68517"/>
                <a:gd name="connsiteX6" fmla="*/ 36710 w 45644"/>
                <a:gd name="connsiteY6" fmla="*/ 34278 h 68517"/>
                <a:gd name="connsiteX7" fmla="*/ 33216 w 45644"/>
                <a:gd name="connsiteY7" fmla="*/ 13891 h 68517"/>
                <a:gd name="connsiteX8" fmla="*/ 22823 w 45644"/>
                <a:gd name="connsiteY8" fmla="*/ 7089 h 68517"/>
                <a:gd name="connsiteX9" fmla="*/ 22823 w 45644"/>
                <a:gd name="connsiteY9" fmla="*/ 0 h 68517"/>
                <a:gd name="connsiteX10" fmla="*/ 39762 w 45644"/>
                <a:gd name="connsiteY10" fmla="*/ 8808 h 68517"/>
                <a:gd name="connsiteX11" fmla="*/ 45645 w 45644"/>
                <a:gd name="connsiteY11" fmla="*/ 34278 h 68517"/>
                <a:gd name="connsiteX12" fmla="*/ 39762 w 45644"/>
                <a:gd name="connsiteY12" fmla="*/ 59767 h 68517"/>
                <a:gd name="connsiteX13" fmla="*/ 22823 w 45644"/>
                <a:gd name="connsiteY13" fmla="*/ 68518 h 68517"/>
                <a:gd name="connsiteX14" fmla="*/ 5839 w 45644"/>
                <a:gd name="connsiteY14" fmla="*/ 59767 h 68517"/>
                <a:gd name="connsiteX15" fmla="*/ 0 w 45644"/>
                <a:gd name="connsiteY15" fmla="*/ 34278 h 68517"/>
                <a:gd name="connsiteX16" fmla="*/ 5839 w 45644"/>
                <a:gd name="connsiteY16" fmla="*/ 8808 h 68517"/>
                <a:gd name="connsiteX17" fmla="*/ 22823 w 45644"/>
                <a:gd name="connsiteY17" fmla="*/ 0 h 68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5644" h="68517">
                  <a:moveTo>
                    <a:pt x="22823" y="7089"/>
                  </a:moveTo>
                  <a:cubicBezTo>
                    <a:pt x="18224" y="7089"/>
                    <a:pt x="14758" y="9363"/>
                    <a:pt x="12429" y="13891"/>
                  </a:cubicBezTo>
                  <a:cubicBezTo>
                    <a:pt x="10129" y="18400"/>
                    <a:pt x="8978" y="25202"/>
                    <a:pt x="8978" y="34278"/>
                  </a:cubicBezTo>
                  <a:cubicBezTo>
                    <a:pt x="8978" y="43335"/>
                    <a:pt x="10129" y="50137"/>
                    <a:pt x="12429" y="54684"/>
                  </a:cubicBezTo>
                  <a:cubicBezTo>
                    <a:pt x="14758" y="59194"/>
                    <a:pt x="18224" y="61448"/>
                    <a:pt x="22823" y="61448"/>
                  </a:cubicBezTo>
                  <a:cubicBezTo>
                    <a:pt x="27453" y="61448"/>
                    <a:pt x="30917" y="59194"/>
                    <a:pt x="33216" y="54684"/>
                  </a:cubicBezTo>
                  <a:cubicBezTo>
                    <a:pt x="35545" y="50137"/>
                    <a:pt x="36710" y="43335"/>
                    <a:pt x="36710" y="34278"/>
                  </a:cubicBezTo>
                  <a:cubicBezTo>
                    <a:pt x="36710" y="25202"/>
                    <a:pt x="35545" y="18400"/>
                    <a:pt x="33216" y="13891"/>
                  </a:cubicBezTo>
                  <a:cubicBezTo>
                    <a:pt x="30917" y="9363"/>
                    <a:pt x="27453" y="7089"/>
                    <a:pt x="22823" y="7089"/>
                  </a:cubicBezTo>
                  <a:moveTo>
                    <a:pt x="22823" y="0"/>
                  </a:moveTo>
                  <a:cubicBezTo>
                    <a:pt x="30224" y="0"/>
                    <a:pt x="35870" y="2943"/>
                    <a:pt x="39762" y="8808"/>
                  </a:cubicBezTo>
                  <a:cubicBezTo>
                    <a:pt x="43684" y="14636"/>
                    <a:pt x="45645" y="23139"/>
                    <a:pt x="45645" y="34278"/>
                  </a:cubicBezTo>
                  <a:cubicBezTo>
                    <a:pt x="45645" y="45398"/>
                    <a:pt x="43684" y="53901"/>
                    <a:pt x="39762" y="59767"/>
                  </a:cubicBezTo>
                  <a:cubicBezTo>
                    <a:pt x="35870" y="65594"/>
                    <a:pt x="30224" y="68518"/>
                    <a:pt x="22823" y="68518"/>
                  </a:cubicBezTo>
                  <a:cubicBezTo>
                    <a:pt x="15421" y="68518"/>
                    <a:pt x="9760" y="65594"/>
                    <a:pt x="5839" y="59767"/>
                  </a:cubicBezTo>
                  <a:cubicBezTo>
                    <a:pt x="1947" y="53901"/>
                    <a:pt x="0" y="45398"/>
                    <a:pt x="0" y="34278"/>
                  </a:cubicBezTo>
                  <a:cubicBezTo>
                    <a:pt x="0" y="23139"/>
                    <a:pt x="1947" y="14636"/>
                    <a:pt x="5839" y="8808"/>
                  </a:cubicBezTo>
                  <a:cubicBezTo>
                    <a:pt x="9760" y="2943"/>
                    <a:pt x="15421" y="0"/>
                    <a:pt x="22823" y="0"/>
                  </a:cubicBezTo>
                  <a:close/>
                </a:path>
              </a:pathLst>
            </a:custGeom>
            <a:solidFill>
              <a:srgbClr val="000000"/>
            </a:solidFill>
            <a:ln w="19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35D3D2FB-36F3-5F47-6F5B-701D315CB985}"/>
                </a:ext>
              </a:extLst>
            </p:cNvPr>
            <p:cNvSpPr/>
            <p:nvPr/>
          </p:nvSpPr>
          <p:spPr>
            <a:xfrm>
              <a:off x="2331420" y="4715557"/>
              <a:ext cx="45644" cy="68517"/>
            </a:xfrm>
            <a:custGeom>
              <a:avLst/>
              <a:gdLst>
                <a:gd name="connsiteX0" fmla="*/ 22823 w 45644"/>
                <a:gd name="connsiteY0" fmla="*/ 7089 h 68517"/>
                <a:gd name="connsiteX1" fmla="*/ 12429 w 45644"/>
                <a:gd name="connsiteY1" fmla="*/ 13891 h 68517"/>
                <a:gd name="connsiteX2" fmla="*/ 8978 w 45644"/>
                <a:gd name="connsiteY2" fmla="*/ 34278 h 68517"/>
                <a:gd name="connsiteX3" fmla="*/ 12429 w 45644"/>
                <a:gd name="connsiteY3" fmla="*/ 54684 h 68517"/>
                <a:gd name="connsiteX4" fmla="*/ 22823 w 45644"/>
                <a:gd name="connsiteY4" fmla="*/ 61448 h 68517"/>
                <a:gd name="connsiteX5" fmla="*/ 33216 w 45644"/>
                <a:gd name="connsiteY5" fmla="*/ 54684 h 68517"/>
                <a:gd name="connsiteX6" fmla="*/ 36710 w 45644"/>
                <a:gd name="connsiteY6" fmla="*/ 34278 h 68517"/>
                <a:gd name="connsiteX7" fmla="*/ 33216 w 45644"/>
                <a:gd name="connsiteY7" fmla="*/ 13891 h 68517"/>
                <a:gd name="connsiteX8" fmla="*/ 22823 w 45644"/>
                <a:gd name="connsiteY8" fmla="*/ 7089 h 68517"/>
                <a:gd name="connsiteX9" fmla="*/ 22823 w 45644"/>
                <a:gd name="connsiteY9" fmla="*/ 0 h 68517"/>
                <a:gd name="connsiteX10" fmla="*/ 39762 w 45644"/>
                <a:gd name="connsiteY10" fmla="*/ 8808 h 68517"/>
                <a:gd name="connsiteX11" fmla="*/ 45645 w 45644"/>
                <a:gd name="connsiteY11" fmla="*/ 34278 h 68517"/>
                <a:gd name="connsiteX12" fmla="*/ 39762 w 45644"/>
                <a:gd name="connsiteY12" fmla="*/ 59767 h 68517"/>
                <a:gd name="connsiteX13" fmla="*/ 22823 w 45644"/>
                <a:gd name="connsiteY13" fmla="*/ 68518 h 68517"/>
                <a:gd name="connsiteX14" fmla="*/ 5839 w 45644"/>
                <a:gd name="connsiteY14" fmla="*/ 59767 h 68517"/>
                <a:gd name="connsiteX15" fmla="*/ 0 w 45644"/>
                <a:gd name="connsiteY15" fmla="*/ 34278 h 68517"/>
                <a:gd name="connsiteX16" fmla="*/ 5839 w 45644"/>
                <a:gd name="connsiteY16" fmla="*/ 8808 h 68517"/>
                <a:gd name="connsiteX17" fmla="*/ 22823 w 45644"/>
                <a:gd name="connsiteY17" fmla="*/ 0 h 68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5644" h="68517">
                  <a:moveTo>
                    <a:pt x="22823" y="7089"/>
                  </a:moveTo>
                  <a:cubicBezTo>
                    <a:pt x="18222" y="7089"/>
                    <a:pt x="14758" y="9363"/>
                    <a:pt x="12429" y="13891"/>
                  </a:cubicBezTo>
                  <a:cubicBezTo>
                    <a:pt x="10129" y="18400"/>
                    <a:pt x="8978" y="25202"/>
                    <a:pt x="8978" y="34278"/>
                  </a:cubicBezTo>
                  <a:cubicBezTo>
                    <a:pt x="8978" y="43335"/>
                    <a:pt x="10129" y="50137"/>
                    <a:pt x="12429" y="54684"/>
                  </a:cubicBezTo>
                  <a:cubicBezTo>
                    <a:pt x="14758" y="59194"/>
                    <a:pt x="18222" y="61448"/>
                    <a:pt x="22823" y="61448"/>
                  </a:cubicBezTo>
                  <a:cubicBezTo>
                    <a:pt x="27453" y="61448"/>
                    <a:pt x="30917" y="59194"/>
                    <a:pt x="33216" y="54684"/>
                  </a:cubicBezTo>
                  <a:cubicBezTo>
                    <a:pt x="35545" y="50137"/>
                    <a:pt x="36710" y="43335"/>
                    <a:pt x="36710" y="34278"/>
                  </a:cubicBezTo>
                  <a:cubicBezTo>
                    <a:pt x="36710" y="25202"/>
                    <a:pt x="35545" y="18400"/>
                    <a:pt x="33216" y="13891"/>
                  </a:cubicBezTo>
                  <a:cubicBezTo>
                    <a:pt x="30917" y="9363"/>
                    <a:pt x="27453" y="7089"/>
                    <a:pt x="22823" y="7089"/>
                  </a:cubicBezTo>
                  <a:moveTo>
                    <a:pt x="22823" y="0"/>
                  </a:moveTo>
                  <a:cubicBezTo>
                    <a:pt x="30224" y="0"/>
                    <a:pt x="35870" y="2943"/>
                    <a:pt x="39762" y="8808"/>
                  </a:cubicBezTo>
                  <a:cubicBezTo>
                    <a:pt x="43684" y="14636"/>
                    <a:pt x="45645" y="23139"/>
                    <a:pt x="45645" y="34278"/>
                  </a:cubicBezTo>
                  <a:cubicBezTo>
                    <a:pt x="45645" y="45398"/>
                    <a:pt x="43684" y="53901"/>
                    <a:pt x="39762" y="59767"/>
                  </a:cubicBezTo>
                  <a:cubicBezTo>
                    <a:pt x="35870" y="65594"/>
                    <a:pt x="30224" y="68518"/>
                    <a:pt x="22823" y="68518"/>
                  </a:cubicBezTo>
                  <a:cubicBezTo>
                    <a:pt x="15421" y="68518"/>
                    <a:pt x="9760" y="65594"/>
                    <a:pt x="5839" y="59767"/>
                  </a:cubicBezTo>
                  <a:cubicBezTo>
                    <a:pt x="1947" y="53901"/>
                    <a:pt x="0" y="45398"/>
                    <a:pt x="0" y="34278"/>
                  </a:cubicBezTo>
                  <a:cubicBezTo>
                    <a:pt x="0" y="23139"/>
                    <a:pt x="1947" y="14636"/>
                    <a:pt x="5839" y="8808"/>
                  </a:cubicBezTo>
                  <a:cubicBezTo>
                    <a:pt x="9760" y="2943"/>
                    <a:pt x="15421" y="0"/>
                    <a:pt x="22823" y="0"/>
                  </a:cubicBezTo>
                  <a:close/>
                </a:path>
              </a:pathLst>
            </a:custGeom>
            <a:solidFill>
              <a:srgbClr val="000000"/>
            </a:solidFill>
            <a:ln w="19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4B986CC9-6837-95B3-BBE5-EF93E422DF6C}"/>
                </a:ext>
              </a:extLst>
            </p:cNvPr>
            <p:cNvSpPr/>
            <p:nvPr/>
          </p:nvSpPr>
          <p:spPr>
            <a:xfrm>
              <a:off x="3136106" y="4715557"/>
              <a:ext cx="45642" cy="68517"/>
            </a:xfrm>
            <a:custGeom>
              <a:avLst/>
              <a:gdLst>
                <a:gd name="connsiteX0" fmla="*/ 22821 w 45642"/>
                <a:gd name="connsiteY0" fmla="*/ 7089 h 68517"/>
                <a:gd name="connsiteX1" fmla="*/ 12427 w 45642"/>
                <a:gd name="connsiteY1" fmla="*/ 13891 h 68517"/>
                <a:gd name="connsiteX2" fmla="*/ 8978 w 45642"/>
                <a:gd name="connsiteY2" fmla="*/ 34278 h 68517"/>
                <a:gd name="connsiteX3" fmla="*/ 12427 w 45642"/>
                <a:gd name="connsiteY3" fmla="*/ 54684 h 68517"/>
                <a:gd name="connsiteX4" fmla="*/ 22821 w 45642"/>
                <a:gd name="connsiteY4" fmla="*/ 61448 h 68517"/>
                <a:gd name="connsiteX5" fmla="*/ 33216 w 45642"/>
                <a:gd name="connsiteY5" fmla="*/ 54684 h 68517"/>
                <a:gd name="connsiteX6" fmla="*/ 36710 w 45642"/>
                <a:gd name="connsiteY6" fmla="*/ 34278 h 68517"/>
                <a:gd name="connsiteX7" fmla="*/ 33216 w 45642"/>
                <a:gd name="connsiteY7" fmla="*/ 13891 h 68517"/>
                <a:gd name="connsiteX8" fmla="*/ 22821 w 45642"/>
                <a:gd name="connsiteY8" fmla="*/ 7089 h 68517"/>
                <a:gd name="connsiteX9" fmla="*/ 22821 w 45642"/>
                <a:gd name="connsiteY9" fmla="*/ 0 h 68517"/>
                <a:gd name="connsiteX10" fmla="*/ 39762 w 45642"/>
                <a:gd name="connsiteY10" fmla="*/ 8808 h 68517"/>
                <a:gd name="connsiteX11" fmla="*/ 45643 w 45642"/>
                <a:gd name="connsiteY11" fmla="*/ 34278 h 68517"/>
                <a:gd name="connsiteX12" fmla="*/ 39762 w 45642"/>
                <a:gd name="connsiteY12" fmla="*/ 59767 h 68517"/>
                <a:gd name="connsiteX13" fmla="*/ 22821 w 45642"/>
                <a:gd name="connsiteY13" fmla="*/ 68518 h 68517"/>
                <a:gd name="connsiteX14" fmla="*/ 5837 w 45642"/>
                <a:gd name="connsiteY14" fmla="*/ 59767 h 68517"/>
                <a:gd name="connsiteX15" fmla="*/ 0 w 45642"/>
                <a:gd name="connsiteY15" fmla="*/ 34278 h 68517"/>
                <a:gd name="connsiteX16" fmla="*/ 5837 w 45642"/>
                <a:gd name="connsiteY16" fmla="*/ 8808 h 68517"/>
                <a:gd name="connsiteX17" fmla="*/ 22821 w 45642"/>
                <a:gd name="connsiteY17" fmla="*/ 0 h 68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5642" h="68517">
                  <a:moveTo>
                    <a:pt x="22821" y="7089"/>
                  </a:moveTo>
                  <a:cubicBezTo>
                    <a:pt x="18222" y="7089"/>
                    <a:pt x="14756" y="9363"/>
                    <a:pt x="12427" y="13891"/>
                  </a:cubicBezTo>
                  <a:cubicBezTo>
                    <a:pt x="10129" y="18400"/>
                    <a:pt x="8978" y="25202"/>
                    <a:pt x="8978" y="34278"/>
                  </a:cubicBezTo>
                  <a:cubicBezTo>
                    <a:pt x="8978" y="43335"/>
                    <a:pt x="10129" y="50137"/>
                    <a:pt x="12427" y="54684"/>
                  </a:cubicBezTo>
                  <a:cubicBezTo>
                    <a:pt x="14756" y="59194"/>
                    <a:pt x="18222" y="61448"/>
                    <a:pt x="22821" y="61448"/>
                  </a:cubicBezTo>
                  <a:cubicBezTo>
                    <a:pt x="27451" y="61448"/>
                    <a:pt x="30915" y="59194"/>
                    <a:pt x="33216" y="54684"/>
                  </a:cubicBezTo>
                  <a:cubicBezTo>
                    <a:pt x="35545" y="50137"/>
                    <a:pt x="36710" y="43335"/>
                    <a:pt x="36710" y="34278"/>
                  </a:cubicBezTo>
                  <a:cubicBezTo>
                    <a:pt x="36710" y="25202"/>
                    <a:pt x="35545" y="18400"/>
                    <a:pt x="33216" y="13891"/>
                  </a:cubicBezTo>
                  <a:cubicBezTo>
                    <a:pt x="30915" y="9363"/>
                    <a:pt x="27451" y="7089"/>
                    <a:pt x="22821" y="7089"/>
                  </a:cubicBezTo>
                  <a:moveTo>
                    <a:pt x="22821" y="0"/>
                  </a:moveTo>
                  <a:cubicBezTo>
                    <a:pt x="30222" y="0"/>
                    <a:pt x="35870" y="2943"/>
                    <a:pt x="39762" y="8808"/>
                  </a:cubicBezTo>
                  <a:cubicBezTo>
                    <a:pt x="43683" y="14636"/>
                    <a:pt x="45643" y="23139"/>
                    <a:pt x="45643" y="34278"/>
                  </a:cubicBezTo>
                  <a:cubicBezTo>
                    <a:pt x="45643" y="45398"/>
                    <a:pt x="43683" y="53901"/>
                    <a:pt x="39762" y="59767"/>
                  </a:cubicBezTo>
                  <a:cubicBezTo>
                    <a:pt x="35870" y="65594"/>
                    <a:pt x="30222" y="68518"/>
                    <a:pt x="22821" y="68518"/>
                  </a:cubicBezTo>
                  <a:cubicBezTo>
                    <a:pt x="15421" y="68518"/>
                    <a:pt x="9760" y="65594"/>
                    <a:pt x="5837" y="59767"/>
                  </a:cubicBezTo>
                  <a:cubicBezTo>
                    <a:pt x="1945" y="53901"/>
                    <a:pt x="0" y="45398"/>
                    <a:pt x="0" y="34278"/>
                  </a:cubicBezTo>
                  <a:cubicBezTo>
                    <a:pt x="0" y="23139"/>
                    <a:pt x="1945" y="14636"/>
                    <a:pt x="5837" y="8808"/>
                  </a:cubicBezTo>
                  <a:cubicBezTo>
                    <a:pt x="9760" y="2943"/>
                    <a:pt x="15421" y="0"/>
                    <a:pt x="22821" y="0"/>
                  </a:cubicBezTo>
                  <a:close/>
                </a:path>
              </a:pathLst>
            </a:custGeom>
            <a:solidFill>
              <a:srgbClr val="000000"/>
            </a:solidFill>
            <a:ln w="19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6CD07139-CA78-65B0-37F4-D79A8CCD74DD}"/>
                </a:ext>
              </a:extLst>
            </p:cNvPr>
            <p:cNvSpPr/>
            <p:nvPr/>
          </p:nvSpPr>
          <p:spPr>
            <a:xfrm>
              <a:off x="3197451" y="4771560"/>
              <a:ext cx="9331" cy="11234"/>
            </a:xfrm>
            <a:custGeom>
              <a:avLst/>
              <a:gdLst>
                <a:gd name="connsiteX0" fmla="*/ 0 w 9331"/>
                <a:gd name="connsiteY0" fmla="*/ 0 h 11234"/>
                <a:gd name="connsiteX1" fmla="*/ 9332 w 9331"/>
                <a:gd name="connsiteY1" fmla="*/ 0 h 11234"/>
                <a:gd name="connsiteX2" fmla="*/ 9332 w 9331"/>
                <a:gd name="connsiteY2" fmla="*/ 11235 h 11234"/>
                <a:gd name="connsiteX3" fmla="*/ 0 w 9331"/>
                <a:gd name="connsiteY3" fmla="*/ 11235 h 11234"/>
                <a:gd name="connsiteX4" fmla="*/ 0 w 9331"/>
                <a:gd name="connsiteY4" fmla="*/ 0 h 11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31" h="11234">
                  <a:moveTo>
                    <a:pt x="0" y="0"/>
                  </a:moveTo>
                  <a:lnTo>
                    <a:pt x="9332" y="0"/>
                  </a:lnTo>
                  <a:lnTo>
                    <a:pt x="9332" y="11235"/>
                  </a:lnTo>
                  <a:lnTo>
                    <a:pt x="0" y="112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9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7B35D099-70B3-7DA3-B0A9-9A03D2076013}"/>
                </a:ext>
              </a:extLst>
            </p:cNvPr>
            <p:cNvSpPr/>
            <p:nvPr/>
          </p:nvSpPr>
          <p:spPr>
            <a:xfrm>
              <a:off x="3223192" y="4715557"/>
              <a:ext cx="41928" cy="67237"/>
            </a:xfrm>
            <a:custGeom>
              <a:avLst/>
              <a:gdLst>
                <a:gd name="connsiteX0" fmla="*/ 10748 w 41928"/>
                <a:gd name="connsiteY0" fmla="*/ 59710 h 67237"/>
                <a:gd name="connsiteX1" fmla="*/ 41928 w 41928"/>
                <a:gd name="connsiteY1" fmla="*/ 59710 h 67237"/>
                <a:gd name="connsiteX2" fmla="*/ 41928 w 41928"/>
                <a:gd name="connsiteY2" fmla="*/ 67238 h 67237"/>
                <a:gd name="connsiteX3" fmla="*/ 0 w 41928"/>
                <a:gd name="connsiteY3" fmla="*/ 67238 h 67237"/>
                <a:gd name="connsiteX4" fmla="*/ 0 w 41928"/>
                <a:gd name="connsiteY4" fmla="*/ 59710 h 67237"/>
                <a:gd name="connsiteX5" fmla="*/ 13843 w 41928"/>
                <a:gd name="connsiteY5" fmla="*/ 45609 h 67237"/>
                <a:gd name="connsiteX6" fmla="*/ 24902 w 41928"/>
                <a:gd name="connsiteY6" fmla="*/ 34163 h 67237"/>
                <a:gd name="connsiteX7" fmla="*/ 30871 w 41928"/>
                <a:gd name="connsiteY7" fmla="*/ 26024 h 67237"/>
                <a:gd name="connsiteX8" fmla="*/ 32597 w 41928"/>
                <a:gd name="connsiteY8" fmla="*/ 19432 h 67237"/>
                <a:gd name="connsiteX9" fmla="*/ 28882 w 41928"/>
                <a:gd name="connsiteY9" fmla="*/ 10853 h 67237"/>
                <a:gd name="connsiteX10" fmla="*/ 19285 w 41928"/>
                <a:gd name="connsiteY10" fmla="*/ 7528 h 67237"/>
                <a:gd name="connsiteX11" fmla="*/ 10394 w 41928"/>
                <a:gd name="connsiteY11" fmla="*/ 8980 h 67237"/>
                <a:gd name="connsiteX12" fmla="*/ 443 w 41928"/>
                <a:gd name="connsiteY12" fmla="*/ 13413 h 67237"/>
                <a:gd name="connsiteX13" fmla="*/ 443 w 41928"/>
                <a:gd name="connsiteY13" fmla="*/ 4394 h 67237"/>
                <a:gd name="connsiteX14" fmla="*/ 10526 w 41928"/>
                <a:gd name="connsiteY14" fmla="*/ 1108 h 67237"/>
                <a:gd name="connsiteX15" fmla="*/ 19107 w 41928"/>
                <a:gd name="connsiteY15" fmla="*/ 0 h 67237"/>
                <a:gd name="connsiteX16" fmla="*/ 35472 w 41928"/>
                <a:gd name="connsiteY16" fmla="*/ 5140 h 67237"/>
                <a:gd name="connsiteX17" fmla="*/ 41575 w 41928"/>
                <a:gd name="connsiteY17" fmla="*/ 18859 h 67237"/>
                <a:gd name="connsiteX18" fmla="*/ 40027 w 41928"/>
                <a:gd name="connsiteY18" fmla="*/ 26597 h 67237"/>
                <a:gd name="connsiteX19" fmla="*/ 34500 w 41928"/>
                <a:gd name="connsiteY19" fmla="*/ 35176 h 67237"/>
                <a:gd name="connsiteX20" fmla="*/ 27466 w 41928"/>
                <a:gd name="connsiteY20" fmla="*/ 42609 h 67237"/>
                <a:gd name="connsiteX21" fmla="*/ 10748 w 41928"/>
                <a:gd name="connsiteY21" fmla="*/ 59710 h 6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1928" h="67237">
                  <a:moveTo>
                    <a:pt x="10748" y="59710"/>
                  </a:moveTo>
                  <a:lnTo>
                    <a:pt x="41928" y="59710"/>
                  </a:lnTo>
                  <a:lnTo>
                    <a:pt x="41928" y="67238"/>
                  </a:lnTo>
                  <a:lnTo>
                    <a:pt x="0" y="67238"/>
                  </a:lnTo>
                  <a:lnTo>
                    <a:pt x="0" y="59710"/>
                  </a:lnTo>
                  <a:cubicBezTo>
                    <a:pt x="3391" y="56213"/>
                    <a:pt x="8006" y="51513"/>
                    <a:pt x="13843" y="45609"/>
                  </a:cubicBezTo>
                  <a:cubicBezTo>
                    <a:pt x="19711" y="39685"/>
                    <a:pt x="23398" y="35864"/>
                    <a:pt x="24902" y="34163"/>
                  </a:cubicBezTo>
                  <a:cubicBezTo>
                    <a:pt x="27762" y="30934"/>
                    <a:pt x="29752" y="28221"/>
                    <a:pt x="30871" y="26024"/>
                  </a:cubicBezTo>
                  <a:cubicBezTo>
                    <a:pt x="32021" y="23788"/>
                    <a:pt x="32597" y="21591"/>
                    <a:pt x="32597" y="19432"/>
                  </a:cubicBezTo>
                  <a:cubicBezTo>
                    <a:pt x="32597" y="15916"/>
                    <a:pt x="31358" y="13050"/>
                    <a:pt x="28882" y="10853"/>
                  </a:cubicBezTo>
                  <a:cubicBezTo>
                    <a:pt x="26435" y="8636"/>
                    <a:pt x="23236" y="7528"/>
                    <a:pt x="19285" y="7528"/>
                  </a:cubicBezTo>
                  <a:cubicBezTo>
                    <a:pt x="16484" y="7528"/>
                    <a:pt x="13520" y="8006"/>
                    <a:pt x="10394" y="8980"/>
                  </a:cubicBezTo>
                  <a:cubicBezTo>
                    <a:pt x="7297" y="9955"/>
                    <a:pt x="3980" y="11445"/>
                    <a:pt x="443" y="13413"/>
                  </a:cubicBezTo>
                  <a:lnTo>
                    <a:pt x="443" y="4394"/>
                  </a:lnTo>
                  <a:cubicBezTo>
                    <a:pt x="4041" y="2943"/>
                    <a:pt x="7402" y="1853"/>
                    <a:pt x="10526" y="1108"/>
                  </a:cubicBezTo>
                  <a:cubicBezTo>
                    <a:pt x="13652" y="363"/>
                    <a:pt x="16512" y="0"/>
                    <a:pt x="19107" y="0"/>
                  </a:cubicBezTo>
                  <a:cubicBezTo>
                    <a:pt x="25947" y="0"/>
                    <a:pt x="31402" y="1720"/>
                    <a:pt x="35472" y="5140"/>
                  </a:cubicBezTo>
                  <a:cubicBezTo>
                    <a:pt x="39540" y="8560"/>
                    <a:pt x="41575" y="13146"/>
                    <a:pt x="41575" y="18859"/>
                  </a:cubicBezTo>
                  <a:cubicBezTo>
                    <a:pt x="41575" y="21572"/>
                    <a:pt x="41059" y="24151"/>
                    <a:pt x="40027" y="26597"/>
                  </a:cubicBezTo>
                  <a:cubicBezTo>
                    <a:pt x="39024" y="29004"/>
                    <a:pt x="37182" y="31870"/>
                    <a:pt x="34500" y="35176"/>
                  </a:cubicBezTo>
                  <a:cubicBezTo>
                    <a:pt x="33762" y="36036"/>
                    <a:pt x="31418" y="38501"/>
                    <a:pt x="27466" y="42609"/>
                  </a:cubicBezTo>
                  <a:cubicBezTo>
                    <a:pt x="23515" y="46678"/>
                    <a:pt x="17941" y="52372"/>
                    <a:pt x="10748" y="59710"/>
                  </a:cubicBezTo>
                  <a:close/>
                </a:path>
              </a:pathLst>
            </a:custGeom>
            <a:solidFill>
              <a:srgbClr val="000000"/>
            </a:solidFill>
            <a:ln w="19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B5255ABB-9B34-C237-9A00-62C9D2594CBC}"/>
                </a:ext>
              </a:extLst>
            </p:cNvPr>
            <p:cNvSpPr/>
            <p:nvPr/>
          </p:nvSpPr>
          <p:spPr>
            <a:xfrm>
              <a:off x="3281176" y="4716761"/>
              <a:ext cx="42725" cy="67314"/>
            </a:xfrm>
            <a:custGeom>
              <a:avLst/>
              <a:gdLst>
                <a:gd name="connsiteX0" fmla="*/ 2788 w 42725"/>
                <a:gd name="connsiteY0" fmla="*/ 0 h 67314"/>
                <a:gd name="connsiteX1" fmla="*/ 37861 w 42725"/>
                <a:gd name="connsiteY1" fmla="*/ 0 h 67314"/>
                <a:gd name="connsiteX2" fmla="*/ 37861 w 42725"/>
                <a:gd name="connsiteY2" fmla="*/ 7528 h 67314"/>
                <a:gd name="connsiteX3" fmla="*/ 10969 w 42725"/>
                <a:gd name="connsiteY3" fmla="*/ 7528 h 67314"/>
                <a:gd name="connsiteX4" fmla="*/ 10969 w 42725"/>
                <a:gd name="connsiteY4" fmla="*/ 23712 h 67314"/>
                <a:gd name="connsiteX5" fmla="*/ 14861 w 42725"/>
                <a:gd name="connsiteY5" fmla="*/ 22737 h 67314"/>
                <a:gd name="connsiteX6" fmla="*/ 18754 w 42725"/>
                <a:gd name="connsiteY6" fmla="*/ 22374 h 67314"/>
                <a:gd name="connsiteX7" fmla="*/ 36269 w 42725"/>
                <a:gd name="connsiteY7" fmla="*/ 28431 h 67314"/>
                <a:gd name="connsiteX8" fmla="*/ 42725 w 42725"/>
                <a:gd name="connsiteY8" fmla="*/ 44844 h 67314"/>
                <a:gd name="connsiteX9" fmla="*/ 36091 w 42725"/>
                <a:gd name="connsiteY9" fmla="*/ 61429 h 67314"/>
                <a:gd name="connsiteX10" fmla="*/ 17382 w 42725"/>
                <a:gd name="connsiteY10" fmla="*/ 67314 h 67314"/>
                <a:gd name="connsiteX11" fmla="*/ 8891 w 42725"/>
                <a:gd name="connsiteY11" fmla="*/ 66607 h 67314"/>
                <a:gd name="connsiteX12" fmla="*/ 0 w 42725"/>
                <a:gd name="connsiteY12" fmla="*/ 64486 h 67314"/>
                <a:gd name="connsiteX13" fmla="*/ 0 w 42725"/>
                <a:gd name="connsiteY13" fmla="*/ 55506 h 67314"/>
                <a:gd name="connsiteX14" fmla="*/ 8227 w 42725"/>
                <a:gd name="connsiteY14" fmla="*/ 58735 h 67314"/>
                <a:gd name="connsiteX15" fmla="*/ 17206 w 42725"/>
                <a:gd name="connsiteY15" fmla="*/ 59805 h 67314"/>
                <a:gd name="connsiteX16" fmla="*/ 29324 w 42725"/>
                <a:gd name="connsiteY16" fmla="*/ 55773 h 67314"/>
                <a:gd name="connsiteX17" fmla="*/ 33791 w 42725"/>
                <a:gd name="connsiteY17" fmla="*/ 44844 h 67314"/>
                <a:gd name="connsiteX18" fmla="*/ 29324 w 42725"/>
                <a:gd name="connsiteY18" fmla="*/ 33915 h 67314"/>
                <a:gd name="connsiteX19" fmla="*/ 17206 w 42725"/>
                <a:gd name="connsiteY19" fmla="*/ 29903 h 67314"/>
                <a:gd name="connsiteX20" fmla="*/ 10041 w 42725"/>
                <a:gd name="connsiteY20" fmla="*/ 30686 h 67314"/>
                <a:gd name="connsiteX21" fmla="*/ 2788 w 42725"/>
                <a:gd name="connsiteY21" fmla="*/ 33170 h 67314"/>
                <a:gd name="connsiteX22" fmla="*/ 2788 w 42725"/>
                <a:gd name="connsiteY22" fmla="*/ 0 h 67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2725" h="67314">
                  <a:moveTo>
                    <a:pt x="2788" y="0"/>
                  </a:moveTo>
                  <a:lnTo>
                    <a:pt x="37861" y="0"/>
                  </a:lnTo>
                  <a:lnTo>
                    <a:pt x="37861" y="7528"/>
                  </a:lnTo>
                  <a:lnTo>
                    <a:pt x="10969" y="7528"/>
                  </a:lnTo>
                  <a:lnTo>
                    <a:pt x="10969" y="23712"/>
                  </a:lnTo>
                  <a:cubicBezTo>
                    <a:pt x="12267" y="23272"/>
                    <a:pt x="13564" y="22948"/>
                    <a:pt x="14861" y="22737"/>
                  </a:cubicBezTo>
                  <a:cubicBezTo>
                    <a:pt x="16159" y="22489"/>
                    <a:pt x="17456" y="22374"/>
                    <a:pt x="18754" y="22374"/>
                  </a:cubicBezTo>
                  <a:cubicBezTo>
                    <a:pt x="26125" y="22374"/>
                    <a:pt x="31964" y="24400"/>
                    <a:pt x="36269" y="28431"/>
                  </a:cubicBezTo>
                  <a:cubicBezTo>
                    <a:pt x="40574" y="32482"/>
                    <a:pt x="42725" y="37947"/>
                    <a:pt x="42725" y="44844"/>
                  </a:cubicBezTo>
                  <a:cubicBezTo>
                    <a:pt x="42725" y="51952"/>
                    <a:pt x="40515" y="57474"/>
                    <a:pt x="36091" y="61429"/>
                  </a:cubicBezTo>
                  <a:cubicBezTo>
                    <a:pt x="31668" y="65346"/>
                    <a:pt x="25431" y="67314"/>
                    <a:pt x="17382" y="67314"/>
                  </a:cubicBezTo>
                  <a:cubicBezTo>
                    <a:pt x="14609" y="67314"/>
                    <a:pt x="11779" y="67085"/>
                    <a:pt x="8891" y="66607"/>
                  </a:cubicBezTo>
                  <a:cubicBezTo>
                    <a:pt x="6030" y="66129"/>
                    <a:pt x="3067" y="65423"/>
                    <a:pt x="0" y="64486"/>
                  </a:cubicBezTo>
                  <a:lnTo>
                    <a:pt x="0" y="55506"/>
                  </a:lnTo>
                  <a:cubicBezTo>
                    <a:pt x="2654" y="56939"/>
                    <a:pt x="5398" y="58028"/>
                    <a:pt x="8227" y="58735"/>
                  </a:cubicBezTo>
                  <a:cubicBezTo>
                    <a:pt x="11057" y="59442"/>
                    <a:pt x="14051" y="59805"/>
                    <a:pt x="17206" y="59805"/>
                  </a:cubicBezTo>
                  <a:cubicBezTo>
                    <a:pt x="22306" y="59805"/>
                    <a:pt x="26345" y="58468"/>
                    <a:pt x="29324" y="55773"/>
                  </a:cubicBezTo>
                  <a:cubicBezTo>
                    <a:pt x="32302" y="53079"/>
                    <a:pt x="33791" y="49449"/>
                    <a:pt x="33791" y="44844"/>
                  </a:cubicBezTo>
                  <a:cubicBezTo>
                    <a:pt x="33791" y="40239"/>
                    <a:pt x="32302" y="36609"/>
                    <a:pt x="29324" y="33915"/>
                  </a:cubicBezTo>
                  <a:cubicBezTo>
                    <a:pt x="26345" y="31240"/>
                    <a:pt x="22306" y="29903"/>
                    <a:pt x="17206" y="29903"/>
                  </a:cubicBezTo>
                  <a:cubicBezTo>
                    <a:pt x="14818" y="29903"/>
                    <a:pt x="12429" y="30170"/>
                    <a:pt x="10041" y="30686"/>
                  </a:cubicBezTo>
                  <a:cubicBezTo>
                    <a:pt x="7681" y="31221"/>
                    <a:pt x="5264" y="32043"/>
                    <a:pt x="2788" y="33170"/>
                  </a:cubicBezTo>
                  <a:lnTo>
                    <a:pt x="2788" y="0"/>
                  </a:lnTo>
                  <a:close/>
                </a:path>
              </a:pathLst>
            </a:custGeom>
            <a:solidFill>
              <a:srgbClr val="000000"/>
            </a:solidFill>
            <a:ln w="19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8724D0BD-4E25-F279-C985-A8B442521B3B}"/>
                </a:ext>
              </a:extLst>
            </p:cNvPr>
            <p:cNvSpPr/>
            <p:nvPr/>
          </p:nvSpPr>
          <p:spPr>
            <a:xfrm>
              <a:off x="4082946" y="4715557"/>
              <a:ext cx="45646" cy="68517"/>
            </a:xfrm>
            <a:custGeom>
              <a:avLst/>
              <a:gdLst>
                <a:gd name="connsiteX0" fmla="*/ 22814 w 45646"/>
                <a:gd name="connsiteY0" fmla="*/ 7089 h 68517"/>
                <a:gd name="connsiteX1" fmla="*/ 12420 w 45646"/>
                <a:gd name="connsiteY1" fmla="*/ 13891 h 68517"/>
                <a:gd name="connsiteX2" fmla="*/ 8980 w 45646"/>
                <a:gd name="connsiteY2" fmla="*/ 34278 h 68517"/>
                <a:gd name="connsiteX3" fmla="*/ 12420 w 45646"/>
                <a:gd name="connsiteY3" fmla="*/ 54684 h 68517"/>
                <a:gd name="connsiteX4" fmla="*/ 22814 w 45646"/>
                <a:gd name="connsiteY4" fmla="*/ 61448 h 68517"/>
                <a:gd name="connsiteX5" fmla="*/ 33208 w 45646"/>
                <a:gd name="connsiteY5" fmla="*/ 54684 h 68517"/>
                <a:gd name="connsiteX6" fmla="*/ 36705 w 45646"/>
                <a:gd name="connsiteY6" fmla="*/ 34278 h 68517"/>
                <a:gd name="connsiteX7" fmla="*/ 33208 w 45646"/>
                <a:gd name="connsiteY7" fmla="*/ 13891 h 68517"/>
                <a:gd name="connsiteX8" fmla="*/ 22814 w 45646"/>
                <a:gd name="connsiteY8" fmla="*/ 7089 h 68517"/>
                <a:gd name="connsiteX9" fmla="*/ 22814 w 45646"/>
                <a:gd name="connsiteY9" fmla="*/ 0 h 68517"/>
                <a:gd name="connsiteX10" fmla="*/ 39762 w 45646"/>
                <a:gd name="connsiteY10" fmla="*/ 8808 h 68517"/>
                <a:gd name="connsiteX11" fmla="*/ 45647 w 45646"/>
                <a:gd name="connsiteY11" fmla="*/ 34278 h 68517"/>
                <a:gd name="connsiteX12" fmla="*/ 39762 w 45646"/>
                <a:gd name="connsiteY12" fmla="*/ 59767 h 68517"/>
                <a:gd name="connsiteX13" fmla="*/ 22814 w 45646"/>
                <a:gd name="connsiteY13" fmla="*/ 68518 h 68517"/>
                <a:gd name="connsiteX14" fmla="*/ 5828 w 45646"/>
                <a:gd name="connsiteY14" fmla="*/ 59767 h 68517"/>
                <a:gd name="connsiteX15" fmla="*/ 0 w 45646"/>
                <a:gd name="connsiteY15" fmla="*/ 34278 h 68517"/>
                <a:gd name="connsiteX16" fmla="*/ 5828 w 45646"/>
                <a:gd name="connsiteY16" fmla="*/ 8808 h 68517"/>
                <a:gd name="connsiteX17" fmla="*/ 22814 w 45646"/>
                <a:gd name="connsiteY17" fmla="*/ 0 h 68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5646" h="68517">
                  <a:moveTo>
                    <a:pt x="22814" y="7089"/>
                  </a:moveTo>
                  <a:cubicBezTo>
                    <a:pt x="18209" y="7089"/>
                    <a:pt x="14751" y="9363"/>
                    <a:pt x="12420" y="13891"/>
                  </a:cubicBezTo>
                  <a:cubicBezTo>
                    <a:pt x="10127" y="18400"/>
                    <a:pt x="8980" y="25202"/>
                    <a:pt x="8980" y="34278"/>
                  </a:cubicBezTo>
                  <a:cubicBezTo>
                    <a:pt x="8980" y="43335"/>
                    <a:pt x="10127" y="50137"/>
                    <a:pt x="12420" y="54684"/>
                  </a:cubicBezTo>
                  <a:cubicBezTo>
                    <a:pt x="14751" y="59194"/>
                    <a:pt x="18209" y="61448"/>
                    <a:pt x="22814" y="61448"/>
                  </a:cubicBezTo>
                  <a:cubicBezTo>
                    <a:pt x="27457" y="61448"/>
                    <a:pt x="30915" y="59194"/>
                    <a:pt x="33208" y="54684"/>
                  </a:cubicBezTo>
                  <a:cubicBezTo>
                    <a:pt x="35539" y="50137"/>
                    <a:pt x="36705" y="43335"/>
                    <a:pt x="36705" y="34278"/>
                  </a:cubicBezTo>
                  <a:cubicBezTo>
                    <a:pt x="36705" y="25202"/>
                    <a:pt x="35539" y="18400"/>
                    <a:pt x="33208" y="13891"/>
                  </a:cubicBezTo>
                  <a:cubicBezTo>
                    <a:pt x="30915" y="9363"/>
                    <a:pt x="27457" y="7089"/>
                    <a:pt x="22814" y="7089"/>
                  </a:cubicBezTo>
                  <a:moveTo>
                    <a:pt x="22814" y="0"/>
                  </a:moveTo>
                  <a:cubicBezTo>
                    <a:pt x="30208" y="0"/>
                    <a:pt x="35864" y="2943"/>
                    <a:pt x="39762" y="8808"/>
                  </a:cubicBezTo>
                  <a:cubicBezTo>
                    <a:pt x="43679" y="14636"/>
                    <a:pt x="45647" y="23139"/>
                    <a:pt x="45647" y="34278"/>
                  </a:cubicBezTo>
                  <a:cubicBezTo>
                    <a:pt x="45647" y="45398"/>
                    <a:pt x="43679" y="53901"/>
                    <a:pt x="39762" y="59767"/>
                  </a:cubicBezTo>
                  <a:cubicBezTo>
                    <a:pt x="35864" y="65594"/>
                    <a:pt x="30208" y="68518"/>
                    <a:pt x="22814" y="68518"/>
                  </a:cubicBezTo>
                  <a:cubicBezTo>
                    <a:pt x="15419" y="68518"/>
                    <a:pt x="9745" y="65594"/>
                    <a:pt x="5828" y="59767"/>
                  </a:cubicBezTo>
                  <a:cubicBezTo>
                    <a:pt x="1949" y="53901"/>
                    <a:pt x="0" y="45398"/>
                    <a:pt x="0" y="34278"/>
                  </a:cubicBezTo>
                  <a:cubicBezTo>
                    <a:pt x="0" y="23139"/>
                    <a:pt x="1949" y="14636"/>
                    <a:pt x="5828" y="8808"/>
                  </a:cubicBezTo>
                  <a:cubicBezTo>
                    <a:pt x="9745" y="2943"/>
                    <a:pt x="15419" y="0"/>
                    <a:pt x="22814" y="0"/>
                  </a:cubicBezTo>
                  <a:close/>
                </a:path>
              </a:pathLst>
            </a:custGeom>
            <a:solidFill>
              <a:srgbClr val="000000"/>
            </a:solidFill>
            <a:ln w="19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D75A431D-57A2-DC66-D22E-CD55B769BD09}"/>
                </a:ext>
              </a:extLst>
            </p:cNvPr>
            <p:cNvSpPr/>
            <p:nvPr/>
          </p:nvSpPr>
          <p:spPr>
            <a:xfrm>
              <a:off x="4144280" y="4771560"/>
              <a:ext cx="9343" cy="11234"/>
            </a:xfrm>
            <a:custGeom>
              <a:avLst/>
              <a:gdLst>
                <a:gd name="connsiteX0" fmla="*/ 0 w 9343"/>
                <a:gd name="connsiteY0" fmla="*/ 0 h 11234"/>
                <a:gd name="connsiteX1" fmla="*/ 9343 w 9343"/>
                <a:gd name="connsiteY1" fmla="*/ 0 h 11234"/>
                <a:gd name="connsiteX2" fmla="*/ 9343 w 9343"/>
                <a:gd name="connsiteY2" fmla="*/ 11235 h 11234"/>
                <a:gd name="connsiteX3" fmla="*/ 0 w 9343"/>
                <a:gd name="connsiteY3" fmla="*/ 11235 h 11234"/>
                <a:gd name="connsiteX4" fmla="*/ 0 w 9343"/>
                <a:gd name="connsiteY4" fmla="*/ 0 h 11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43" h="11234">
                  <a:moveTo>
                    <a:pt x="0" y="0"/>
                  </a:moveTo>
                  <a:lnTo>
                    <a:pt x="9343" y="0"/>
                  </a:lnTo>
                  <a:lnTo>
                    <a:pt x="9343" y="11235"/>
                  </a:lnTo>
                  <a:lnTo>
                    <a:pt x="0" y="112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9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C109B55F-A372-3A5E-5D52-1F15B65908C3}"/>
                </a:ext>
              </a:extLst>
            </p:cNvPr>
            <p:cNvSpPr/>
            <p:nvPr/>
          </p:nvSpPr>
          <p:spPr>
            <a:xfrm>
              <a:off x="4170380" y="4716761"/>
              <a:ext cx="42723" cy="67314"/>
            </a:xfrm>
            <a:custGeom>
              <a:avLst/>
              <a:gdLst>
                <a:gd name="connsiteX0" fmla="*/ 2790 w 42723"/>
                <a:gd name="connsiteY0" fmla="*/ 0 h 67314"/>
                <a:gd name="connsiteX1" fmla="*/ 37870 w 42723"/>
                <a:gd name="connsiteY1" fmla="*/ 0 h 67314"/>
                <a:gd name="connsiteX2" fmla="*/ 37870 w 42723"/>
                <a:gd name="connsiteY2" fmla="*/ 7528 h 67314"/>
                <a:gd name="connsiteX3" fmla="*/ 10967 w 42723"/>
                <a:gd name="connsiteY3" fmla="*/ 7528 h 67314"/>
                <a:gd name="connsiteX4" fmla="*/ 10967 w 42723"/>
                <a:gd name="connsiteY4" fmla="*/ 23712 h 67314"/>
                <a:gd name="connsiteX5" fmla="*/ 14865 w 42723"/>
                <a:gd name="connsiteY5" fmla="*/ 22737 h 67314"/>
                <a:gd name="connsiteX6" fmla="*/ 18763 w 42723"/>
                <a:gd name="connsiteY6" fmla="*/ 22374 h 67314"/>
                <a:gd name="connsiteX7" fmla="*/ 36265 w 42723"/>
                <a:gd name="connsiteY7" fmla="*/ 28431 h 67314"/>
                <a:gd name="connsiteX8" fmla="*/ 42723 w 42723"/>
                <a:gd name="connsiteY8" fmla="*/ 44844 h 67314"/>
                <a:gd name="connsiteX9" fmla="*/ 36093 w 42723"/>
                <a:gd name="connsiteY9" fmla="*/ 61429 h 67314"/>
                <a:gd name="connsiteX10" fmla="*/ 17387 w 42723"/>
                <a:gd name="connsiteY10" fmla="*/ 67314 h 67314"/>
                <a:gd name="connsiteX11" fmla="*/ 8885 w 42723"/>
                <a:gd name="connsiteY11" fmla="*/ 66607 h 67314"/>
                <a:gd name="connsiteX12" fmla="*/ 0 w 42723"/>
                <a:gd name="connsiteY12" fmla="*/ 64486 h 67314"/>
                <a:gd name="connsiteX13" fmla="*/ 0 w 42723"/>
                <a:gd name="connsiteY13" fmla="*/ 55506 h 67314"/>
                <a:gd name="connsiteX14" fmla="*/ 8235 w 42723"/>
                <a:gd name="connsiteY14" fmla="*/ 58735 h 67314"/>
                <a:gd name="connsiteX15" fmla="*/ 17215 w 42723"/>
                <a:gd name="connsiteY15" fmla="*/ 59805 h 67314"/>
                <a:gd name="connsiteX16" fmla="*/ 29329 w 42723"/>
                <a:gd name="connsiteY16" fmla="*/ 55773 h 67314"/>
                <a:gd name="connsiteX17" fmla="*/ 33800 w 42723"/>
                <a:gd name="connsiteY17" fmla="*/ 44844 h 67314"/>
                <a:gd name="connsiteX18" fmla="*/ 29329 w 42723"/>
                <a:gd name="connsiteY18" fmla="*/ 33915 h 67314"/>
                <a:gd name="connsiteX19" fmla="*/ 17215 w 42723"/>
                <a:gd name="connsiteY19" fmla="*/ 29903 h 67314"/>
                <a:gd name="connsiteX20" fmla="*/ 10050 w 42723"/>
                <a:gd name="connsiteY20" fmla="*/ 30686 h 67314"/>
                <a:gd name="connsiteX21" fmla="*/ 2790 w 42723"/>
                <a:gd name="connsiteY21" fmla="*/ 33170 h 67314"/>
                <a:gd name="connsiteX22" fmla="*/ 2790 w 42723"/>
                <a:gd name="connsiteY22" fmla="*/ 0 h 67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2723" h="67314">
                  <a:moveTo>
                    <a:pt x="2790" y="0"/>
                  </a:moveTo>
                  <a:lnTo>
                    <a:pt x="37870" y="0"/>
                  </a:lnTo>
                  <a:lnTo>
                    <a:pt x="37870" y="7528"/>
                  </a:lnTo>
                  <a:lnTo>
                    <a:pt x="10967" y="7528"/>
                  </a:lnTo>
                  <a:lnTo>
                    <a:pt x="10967" y="23712"/>
                  </a:lnTo>
                  <a:cubicBezTo>
                    <a:pt x="12267" y="23272"/>
                    <a:pt x="13566" y="22948"/>
                    <a:pt x="14865" y="22737"/>
                  </a:cubicBezTo>
                  <a:cubicBezTo>
                    <a:pt x="16164" y="22489"/>
                    <a:pt x="17464" y="22374"/>
                    <a:pt x="18763" y="22374"/>
                  </a:cubicBezTo>
                  <a:cubicBezTo>
                    <a:pt x="26119" y="22374"/>
                    <a:pt x="31966" y="24400"/>
                    <a:pt x="36265" y="28431"/>
                  </a:cubicBezTo>
                  <a:cubicBezTo>
                    <a:pt x="40564" y="32482"/>
                    <a:pt x="42723" y="37947"/>
                    <a:pt x="42723" y="44844"/>
                  </a:cubicBezTo>
                  <a:cubicBezTo>
                    <a:pt x="42723" y="51952"/>
                    <a:pt x="40507" y="57474"/>
                    <a:pt x="36093" y="61429"/>
                  </a:cubicBezTo>
                  <a:cubicBezTo>
                    <a:pt x="31679" y="65346"/>
                    <a:pt x="25431" y="67314"/>
                    <a:pt x="17387" y="67314"/>
                  </a:cubicBezTo>
                  <a:cubicBezTo>
                    <a:pt x="14617" y="67314"/>
                    <a:pt x="11770" y="67085"/>
                    <a:pt x="8885" y="66607"/>
                  </a:cubicBezTo>
                  <a:cubicBezTo>
                    <a:pt x="6038" y="66129"/>
                    <a:pt x="3076" y="65423"/>
                    <a:pt x="0" y="64486"/>
                  </a:cubicBezTo>
                  <a:lnTo>
                    <a:pt x="0" y="55506"/>
                  </a:lnTo>
                  <a:cubicBezTo>
                    <a:pt x="2656" y="56939"/>
                    <a:pt x="5388" y="58028"/>
                    <a:pt x="8235" y="58735"/>
                  </a:cubicBezTo>
                  <a:cubicBezTo>
                    <a:pt x="11063" y="59442"/>
                    <a:pt x="14063" y="59805"/>
                    <a:pt x="17215" y="59805"/>
                  </a:cubicBezTo>
                  <a:cubicBezTo>
                    <a:pt x="22317" y="59805"/>
                    <a:pt x="26349" y="58468"/>
                    <a:pt x="29329" y="55773"/>
                  </a:cubicBezTo>
                  <a:cubicBezTo>
                    <a:pt x="32310" y="53079"/>
                    <a:pt x="33800" y="49449"/>
                    <a:pt x="33800" y="44844"/>
                  </a:cubicBezTo>
                  <a:cubicBezTo>
                    <a:pt x="33800" y="40239"/>
                    <a:pt x="32310" y="36609"/>
                    <a:pt x="29329" y="33915"/>
                  </a:cubicBezTo>
                  <a:cubicBezTo>
                    <a:pt x="26349" y="31240"/>
                    <a:pt x="22317" y="29903"/>
                    <a:pt x="17215" y="29903"/>
                  </a:cubicBezTo>
                  <a:cubicBezTo>
                    <a:pt x="14827" y="29903"/>
                    <a:pt x="12439" y="30170"/>
                    <a:pt x="10050" y="30686"/>
                  </a:cubicBezTo>
                  <a:cubicBezTo>
                    <a:pt x="7681" y="31221"/>
                    <a:pt x="5254" y="32043"/>
                    <a:pt x="2790" y="33170"/>
                  </a:cubicBezTo>
                  <a:lnTo>
                    <a:pt x="2790" y="0"/>
                  </a:lnTo>
                  <a:close/>
                </a:path>
              </a:pathLst>
            </a:custGeom>
            <a:solidFill>
              <a:srgbClr val="000000"/>
            </a:solidFill>
            <a:ln w="19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782D61DC-BDA5-E9B9-4E12-4C4428239AF8}"/>
                </a:ext>
              </a:extLst>
            </p:cNvPr>
            <p:cNvSpPr/>
            <p:nvPr/>
          </p:nvSpPr>
          <p:spPr>
            <a:xfrm>
              <a:off x="4226994" y="4715557"/>
              <a:ext cx="45646" cy="68517"/>
            </a:xfrm>
            <a:custGeom>
              <a:avLst/>
              <a:gdLst>
                <a:gd name="connsiteX0" fmla="*/ 22833 w 45646"/>
                <a:gd name="connsiteY0" fmla="*/ 7089 h 68517"/>
                <a:gd name="connsiteX1" fmla="*/ 12439 w 45646"/>
                <a:gd name="connsiteY1" fmla="*/ 13891 h 68517"/>
                <a:gd name="connsiteX2" fmla="*/ 8980 w 45646"/>
                <a:gd name="connsiteY2" fmla="*/ 34278 h 68517"/>
                <a:gd name="connsiteX3" fmla="*/ 12439 w 45646"/>
                <a:gd name="connsiteY3" fmla="*/ 54684 h 68517"/>
                <a:gd name="connsiteX4" fmla="*/ 22833 w 45646"/>
                <a:gd name="connsiteY4" fmla="*/ 61448 h 68517"/>
                <a:gd name="connsiteX5" fmla="*/ 33227 w 45646"/>
                <a:gd name="connsiteY5" fmla="*/ 54684 h 68517"/>
                <a:gd name="connsiteX6" fmla="*/ 36705 w 45646"/>
                <a:gd name="connsiteY6" fmla="*/ 34278 h 68517"/>
                <a:gd name="connsiteX7" fmla="*/ 33227 w 45646"/>
                <a:gd name="connsiteY7" fmla="*/ 13891 h 68517"/>
                <a:gd name="connsiteX8" fmla="*/ 22833 w 45646"/>
                <a:gd name="connsiteY8" fmla="*/ 7089 h 68517"/>
                <a:gd name="connsiteX9" fmla="*/ 22833 w 45646"/>
                <a:gd name="connsiteY9" fmla="*/ 0 h 68517"/>
                <a:gd name="connsiteX10" fmla="*/ 39762 w 45646"/>
                <a:gd name="connsiteY10" fmla="*/ 8808 h 68517"/>
                <a:gd name="connsiteX11" fmla="*/ 45647 w 45646"/>
                <a:gd name="connsiteY11" fmla="*/ 34278 h 68517"/>
                <a:gd name="connsiteX12" fmla="*/ 39762 w 45646"/>
                <a:gd name="connsiteY12" fmla="*/ 59767 h 68517"/>
                <a:gd name="connsiteX13" fmla="*/ 22833 w 45646"/>
                <a:gd name="connsiteY13" fmla="*/ 68518 h 68517"/>
                <a:gd name="connsiteX14" fmla="*/ 5847 w 45646"/>
                <a:gd name="connsiteY14" fmla="*/ 59767 h 68517"/>
                <a:gd name="connsiteX15" fmla="*/ 0 w 45646"/>
                <a:gd name="connsiteY15" fmla="*/ 34278 h 68517"/>
                <a:gd name="connsiteX16" fmla="*/ 5847 w 45646"/>
                <a:gd name="connsiteY16" fmla="*/ 8808 h 68517"/>
                <a:gd name="connsiteX17" fmla="*/ 22833 w 45646"/>
                <a:gd name="connsiteY17" fmla="*/ 0 h 68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5646" h="68517">
                  <a:moveTo>
                    <a:pt x="22833" y="7089"/>
                  </a:moveTo>
                  <a:cubicBezTo>
                    <a:pt x="18228" y="7089"/>
                    <a:pt x="14751" y="9363"/>
                    <a:pt x="12439" y="13891"/>
                  </a:cubicBezTo>
                  <a:cubicBezTo>
                    <a:pt x="10127" y="18400"/>
                    <a:pt x="8980" y="25202"/>
                    <a:pt x="8980" y="34278"/>
                  </a:cubicBezTo>
                  <a:cubicBezTo>
                    <a:pt x="8980" y="43335"/>
                    <a:pt x="10127" y="50137"/>
                    <a:pt x="12439" y="54684"/>
                  </a:cubicBezTo>
                  <a:cubicBezTo>
                    <a:pt x="14751" y="59194"/>
                    <a:pt x="18228" y="61448"/>
                    <a:pt x="22833" y="61448"/>
                  </a:cubicBezTo>
                  <a:cubicBezTo>
                    <a:pt x="27457" y="61448"/>
                    <a:pt x="30915" y="59194"/>
                    <a:pt x="33227" y="54684"/>
                  </a:cubicBezTo>
                  <a:cubicBezTo>
                    <a:pt x="35539" y="50137"/>
                    <a:pt x="36705" y="43335"/>
                    <a:pt x="36705" y="34278"/>
                  </a:cubicBezTo>
                  <a:cubicBezTo>
                    <a:pt x="36705" y="25202"/>
                    <a:pt x="35539" y="18400"/>
                    <a:pt x="33227" y="13891"/>
                  </a:cubicBezTo>
                  <a:cubicBezTo>
                    <a:pt x="30915" y="9363"/>
                    <a:pt x="27457" y="7089"/>
                    <a:pt x="22833" y="7089"/>
                  </a:cubicBezTo>
                  <a:moveTo>
                    <a:pt x="22833" y="0"/>
                  </a:moveTo>
                  <a:cubicBezTo>
                    <a:pt x="30227" y="0"/>
                    <a:pt x="35883" y="2943"/>
                    <a:pt x="39762" y="8808"/>
                  </a:cubicBezTo>
                  <a:cubicBezTo>
                    <a:pt x="43679" y="14636"/>
                    <a:pt x="45647" y="23139"/>
                    <a:pt x="45647" y="34278"/>
                  </a:cubicBezTo>
                  <a:cubicBezTo>
                    <a:pt x="45647" y="45398"/>
                    <a:pt x="43679" y="53901"/>
                    <a:pt x="39762" y="59767"/>
                  </a:cubicBezTo>
                  <a:cubicBezTo>
                    <a:pt x="35883" y="65594"/>
                    <a:pt x="30227" y="68518"/>
                    <a:pt x="22833" y="68518"/>
                  </a:cubicBezTo>
                  <a:cubicBezTo>
                    <a:pt x="15438" y="68518"/>
                    <a:pt x="9764" y="65594"/>
                    <a:pt x="5847" y="59767"/>
                  </a:cubicBezTo>
                  <a:cubicBezTo>
                    <a:pt x="1949" y="53901"/>
                    <a:pt x="0" y="45398"/>
                    <a:pt x="0" y="34278"/>
                  </a:cubicBezTo>
                  <a:cubicBezTo>
                    <a:pt x="0" y="23139"/>
                    <a:pt x="1949" y="14636"/>
                    <a:pt x="5847" y="8808"/>
                  </a:cubicBezTo>
                  <a:cubicBezTo>
                    <a:pt x="9764" y="2943"/>
                    <a:pt x="15438" y="0"/>
                    <a:pt x="22833" y="0"/>
                  </a:cubicBezTo>
                  <a:close/>
                </a:path>
              </a:pathLst>
            </a:custGeom>
            <a:solidFill>
              <a:srgbClr val="000000"/>
            </a:solidFill>
            <a:ln w="19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BBF35690-6DD4-8395-F3DA-A85CCE83764F}"/>
                </a:ext>
              </a:extLst>
            </p:cNvPr>
            <p:cNvSpPr/>
            <p:nvPr/>
          </p:nvSpPr>
          <p:spPr>
            <a:xfrm>
              <a:off x="5031687" y="4715557"/>
              <a:ext cx="45646" cy="68517"/>
            </a:xfrm>
            <a:custGeom>
              <a:avLst/>
              <a:gdLst>
                <a:gd name="connsiteX0" fmla="*/ 22814 w 45646"/>
                <a:gd name="connsiteY0" fmla="*/ 7089 h 68517"/>
                <a:gd name="connsiteX1" fmla="*/ 12420 w 45646"/>
                <a:gd name="connsiteY1" fmla="*/ 13891 h 68517"/>
                <a:gd name="connsiteX2" fmla="*/ 8980 w 45646"/>
                <a:gd name="connsiteY2" fmla="*/ 34278 h 68517"/>
                <a:gd name="connsiteX3" fmla="*/ 12420 w 45646"/>
                <a:gd name="connsiteY3" fmla="*/ 54684 h 68517"/>
                <a:gd name="connsiteX4" fmla="*/ 22814 w 45646"/>
                <a:gd name="connsiteY4" fmla="*/ 61448 h 68517"/>
                <a:gd name="connsiteX5" fmla="*/ 33208 w 45646"/>
                <a:gd name="connsiteY5" fmla="*/ 54684 h 68517"/>
                <a:gd name="connsiteX6" fmla="*/ 36705 w 45646"/>
                <a:gd name="connsiteY6" fmla="*/ 34278 h 68517"/>
                <a:gd name="connsiteX7" fmla="*/ 33208 w 45646"/>
                <a:gd name="connsiteY7" fmla="*/ 13891 h 68517"/>
                <a:gd name="connsiteX8" fmla="*/ 22814 w 45646"/>
                <a:gd name="connsiteY8" fmla="*/ 7089 h 68517"/>
                <a:gd name="connsiteX9" fmla="*/ 22814 w 45646"/>
                <a:gd name="connsiteY9" fmla="*/ 0 h 68517"/>
                <a:gd name="connsiteX10" fmla="*/ 39762 w 45646"/>
                <a:gd name="connsiteY10" fmla="*/ 8808 h 68517"/>
                <a:gd name="connsiteX11" fmla="*/ 45647 w 45646"/>
                <a:gd name="connsiteY11" fmla="*/ 34278 h 68517"/>
                <a:gd name="connsiteX12" fmla="*/ 39762 w 45646"/>
                <a:gd name="connsiteY12" fmla="*/ 59767 h 68517"/>
                <a:gd name="connsiteX13" fmla="*/ 22814 w 45646"/>
                <a:gd name="connsiteY13" fmla="*/ 68518 h 68517"/>
                <a:gd name="connsiteX14" fmla="*/ 5828 w 45646"/>
                <a:gd name="connsiteY14" fmla="*/ 59767 h 68517"/>
                <a:gd name="connsiteX15" fmla="*/ 0 w 45646"/>
                <a:gd name="connsiteY15" fmla="*/ 34278 h 68517"/>
                <a:gd name="connsiteX16" fmla="*/ 5828 w 45646"/>
                <a:gd name="connsiteY16" fmla="*/ 8808 h 68517"/>
                <a:gd name="connsiteX17" fmla="*/ 22814 w 45646"/>
                <a:gd name="connsiteY17" fmla="*/ 0 h 68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5646" h="68517">
                  <a:moveTo>
                    <a:pt x="22814" y="7089"/>
                  </a:moveTo>
                  <a:cubicBezTo>
                    <a:pt x="18209" y="7089"/>
                    <a:pt x="14751" y="9363"/>
                    <a:pt x="12420" y="13891"/>
                  </a:cubicBezTo>
                  <a:cubicBezTo>
                    <a:pt x="10127" y="18400"/>
                    <a:pt x="8980" y="25202"/>
                    <a:pt x="8980" y="34278"/>
                  </a:cubicBezTo>
                  <a:cubicBezTo>
                    <a:pt x="8980" y="43335"/>
                    <a:pt x="10127" y="50137"/>
                    <a:pt x="12420" y="54684"/>
                  </a:cubicBezTo>
                  <a:cubicBezTo>
                    <a:pt x="14751" y="59194"/>
                    <a:pt x="18209" y="61448"/>
                    <a:pt x="22814" y="61448"/>
                  </a:cubicBezTo>
                  <a:cubicBezTo>
                    <a:pt x="27457" y="61448"/>
                    <a:pt x="30915" y="59194"/>
                    <a:pt x="33208" y="54684"/>
                  </a:cubicBezTo>
                  <a:cubicBezTo>
                    <a:pt x="35539" y="50137"/>
                    <a:pt x="36705" y="43335"/>
                    <a:pt x="36705" y="34278"/>
                  </a:cubicBezTo>
                  <a:cubicBezTo>
                    <a:pt x="36705" y="25202"/>
                    <a:pt x="35539" y="18400"/>
                    <a:pt x="33208" y="13891"/>
                  </a:cubicBezTo>
                  <a:cubicBezTo>
                    <a:pt x="30915" y="9363"/>
                    <a:pt x="27457" y="7089"/>
                    <a:pt x="22814" y="7089"/>
                  </a:cubicBezTo>
                  <a:moveTo>
                    <a:pt x="22814" y="0"/>
                  </a:moveTo>
                  <a:cubicBezTo>
                    <a:pt x="30208" y="0"/>
                    <a:pt x="35864" y="2943"/>
                    <a:pt x="39762" y="8808"/>
                  </a:cubicBezTo>
                  <a:cubicBezTo>
                    <a:pt x="43679" y="14636"/>
                    <a:pt x="45647" y="23139"/>
                    <a:pt x="45647" y="34278"/>
                  </a:cubicBezTo>
                  <a:cubicBezTo>
                    <a:pt x="45647" y="45398"/>
                    <a:pt x="43679" y="53901"/>
                    <a:pt x="39762" y="59767"/>
                  </a:cubicBezTo>
                  <a:cubicBezTo>
                    <a:pt x="35864" y="65594"/>
                    <a:pt x="30208" y="68518"/>
                    <a:pt x="22814" y="68518"/>
                  </a:cubicBezTo>
                  <a:cubicBezTo>
                    <a:pt x="15419" y="68518"/>
                    <a:pt x="9745" y="65594"/>
                    <a:pt x="5828" y="59767"/>
                  </a:cubicBezTo>
                  <a:cubicBezTo>
                    <a:pt x="1949" y="53901"/>
                    <a:pt x="0" y="45398"/>
                    <a:pt x="0" y="34278"/>
                  </a:cubicBezTo>
                  <a:cubicBezTo>
                    <a:pt x="0" y="23139"/>
                    <a:pt x="1949" y="14636"/>
                    <a:pt x="5828" y="8808"/>
                  </a:cubicBezTo>
                  <a:cubicBezTo>
                    <a:pt x="9745" y="2943"/>
                    <a:pt x="15419" y="0"/>
                    <a:pt x="22814" y="0"/>
                  </a:cubicBezTo>
                  <a:close/>
                </a:path>
              </a:pathLst>
            </a:custGeom>
            <a:solidFill>
              <a:srgbClr val="000000"/>
            </a:solidFill>
            <a:ln w="19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DF7687C8-A968-74BD-FA62-28276277BBEB}"/>
                </a:ext>
              </a:extLst>
            </p:cNvPr>
            <p:cNvSpPr/>
            <p:nvPr/>
          </p:nvSpPr>
          <p:spPr>
            <a:xfrm>
              <a:off x="5093021" y="4771560"/>
              <a:ext cx="9343" cy="11234"/>
            </a:xfrm>
            <a:custGeom>
              <a:avLst/>
              <a:gdLst>
                <a:gd name="connsiteX0" fmla="*/ 0 w 9343"/>
                <a:gd name="connsiteY0" fmla="*/ 0 h 11234"/>
                <a:gd name="connsiteX1" fmla="*/ 9343 w 9343"/>
                <a:gd name="connsiteY1" fmla="*/ 0 h 11234"/>
                <a:gd name="connsiteX2" fmla="*/ 9343 w 9343"/>
                <a:gd name="connsiteY2" fmla="*/ 11235 h 11234"/>
                <a:gd name="connsiteX3" fmla="*/ 0 w 9343"/>
                <a:gd name="connsiteY3" fmla="*/ 11235 h 11234"/>
                <a:gd name="connsiteX4" fmla="*/ 0 w 9343"/>
                <a:gd name="connsiteY4" fmla="*/ 0 h 11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43" h="11234">
                  <a:moveTo>
                    <a:pt x="0" y="0"/>
                  </a:moveTo>
                  <a:lnTo>
                    <a:pt x="9343" y="0"/>
                  </a:lnTo>
                  <a:lnTo>
                    <a:pt x="9343" y="11235"/>
                  </a:lnTo>
                  <a:lnTo>
                    <a:pt x="0" y="112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9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F95B7E27-6310-14AE-3396-77DAA50DCCE5}"/>
                </a:ext>
              </a:extLst>
            </p:cNvPr>
            <p:cNvSpPr/>
            <p:nvPr/>
          </p:nvSpPr>
          <p:spPr>
            <a:xfrm>
              <a:off x="5119561" y="4716761"/>
              <a:ext cx="42455" cy="66033"/>
            </a:xfrm>
            <a:custGeom>
              <a:avLst/>
              <a:gdLst>
                <a:gd name="connsiteX0" fmla="*/ 0 w 42455"/>
                <a:gd name="connsiteY0" fmla="*/ 0 h 66033"/>
                <a:gd name="connsiteX1" fmla="*/ 42456 w 42455"/>
                <a:gd name="connsiteY1" fmla="*/ 0 h 66033"/>
                <a:gd name="connsiteX2" fmla="*/ 42456 w 42455"/>
                <a:gd name="connsiteY2" fmla="*/ 3802 h 66033"/>
                <a:gd name="connsiteX3" fmla="*/ 18495 w 42455"/>
                <a:gd name="connsiteY3" fmla="*/ 66034 h 66033"/>
                <a:gd name="connsiteX4" fmla="*/ 9152 w 42455"/>
                <a:gd name="connsiteY4" fmla="*/ 66034 h 66033"/>
                <a:gd name="connsiteX5" fmla="*/ 31718 w 42455"/>
                <a:gd name="connsiteY5" fmla="*/ 7528 h 66033"/>
                <a:gd name="connsiteX6" fmla="*/ 0 w 42455"/>
                <a:gd name="connsiteY6" fmla="*/ 7528 h 66033"/>
                <a:gd name="connsiteX7" fmla="*/ 0 w 42455"/>
                <a:gd name="connsiteY7" fmla="*/ 0 h 66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455" h="66033">
                  <a:moveTo>
                    <a:pt x="0" y="0"/>
                  </a:moveTo>
                  <a:lnTo>
                    <a:pt x="42456" y="0"/>
                  </a:lnTo>
                  <a:lnTo>
                    <a:pt x="42456" y="3802"/>
                  </a:lnTo>
                  <a:lnTo>
                    <a:pt x="18495" y="66034"/>
                  </a:lnTo>
                  <a:lnTo>
                    <a:pt x="9152" y="66034"/>
                  </a:lnTo>
                  <a:lnTo>
                    <a:pt x="31718" y="7528"/>
                  </a:lnTo>
                  <a:lnTo>
                    <a:pt x="0" y="75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9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F36B403E-40FA-B6D6-4029-901CF2218257}"/>
                </a:ext>
              </a:extLst>
            </p:cNvPr>
            <p:cNvSpPr/>
            <p:nvPr/>
          </p:nvSpPr>
          <p:spPr>
            <a:xfrm>
              <a:off x="5176748" y="4716761"/>
              <a:ext cx="42723" cy="67314"/>
            </a:xfrm>
            <a:custGeom>
              <a:avLst/>
              <a:gdLst>
                <a:gd name="connsiteX0" fmla="*/ 2790 w 42723"/>
                <a:gd name="connsiteY0" fmla="*/ 0 h 67314"/>
                <a:gd name="connsiteX1" fmla="*/ 37870 w 42723"/>
                <a:gd name="connsiteY1" fmla="*/ 0 h 67314"/>
                <a:gd name="connsiteX2" fmla="*/ 37870 w 42723"/>
                <a:gd name="connsiteY2" fmla="*/ 7528 h 67314"/>
                <a:gd name="connsiteX3" fmla="*/ 10967 w 42723"/>
                <a:gd name="connsiteY3" fmla="*/ 7528 h 67314"/>
                <a:gd name="connsiteX4" fmla="*/ 10967 w 42723"/>
                <a:gd name="connsiteY4" fmla="*/ 23712 h 67314"/>
                <a:gd name="connsiteX5" fmla="*/ 14865 w 42723"/>
                <a:gd name="connsiteY5" fmla="*/ 22737 h 67314"/>
                <a:gd name="connsiteX6" fmla="*/ 18763 w 42723"/>
                <a:gd name="connsiteY6" fmla="*/ 22374 h 67314"/>
                <a:gd name="connsiteX7" fmla="*/ 36265 w 42723"/>
                <a:gd name="connsiteY7" fmla="*/ 28431 h 67314"/>
                <a:gd name="connsiteX8" fmla="*/ 42723 w 42723"/>
                <a:gd name="connsiteY8" fmla="*/ 44844 h 67314"/>
                <a:gd name="connsiteX9" fmla="*/ 36093 w 42723"/>
                <a:gd name="connsiteY9" fmla="*/ 61429 h 67314"/>
                <a:gd name="connsiteX10" fmla="*/ 17387 w 42723"/>
                <a:gd name="connsiteY10" fmla="*/ 67314 h 67314"/>
                <a:gd name="connsiteX11" fmla="*/ 8885 w 42723"/>
                <a:gd name="connsiteY11" fmla="*/ 66607 h 67314"/>
                <a:gd name="connsiteX12" fmla="*/ 0 w 42723"/>
                <a:gd name="connsiteY12" fmla="*/ 64486 h 67314"/>
                <a:gd name="connsiteX13" fmla="*/ 0 w 42723"/>
                <a:gd name="connsiteY13" fmla="*/ 55506 h 67314"/>
                <a:gd name="connsiteX14" fmla="*/ 8235 w 42723"/>
                <a:gd name="connsiteY14" fmla="*/ 58735 h 67314"/>
                <a:gd name="connsiteX15" fmla="*/ 17215 w 42723"/>
                <a:gd name="connsiteY15" fmla="*/ 59805 h 67314"/>
                <a:gd name="connsiteX16" fmla="*/ 29329 w 42723"/>
                <a:gd name="connsiteY16" fmla="*/ 55773 h 67314"/>
                <a:gd name="connsiteX17" fmla="*/ 33800 w 42723"/>
                <a:gd name="connsiteY17" fmla="*/ 44844 h 67314"/>
                <a:gd name="connsiteX18" fmla="*/ 29329 w 42723"/>
                <a:gd name="connsiteY18" fmla="*/ 33915 h 67314"/>
                <a:gd name="connsiteX19" fmla="*/ 17215 w 42723"/>
                <a:gd name="connsiteY19" fmla="*/ 29903 h 67314"/>
                <a:gd name="connsiteX20" fmla="*/ 10050 w 42723"/>
                <a:gd name="connsiteY20" fmla="*/ 30686 h 67314"/>
                <a:gd name="connsiteX21" fmla="*/ 2790 w 42723"/>
                <a:gd name="connsiteY21" fmla="*/ 33170 h 67314"/>
                <a:gd name="connsiteX22" fmla="*/ 2790 w 42723"/>
                <a:gd name="connsiteY22" fmla="*/ 0 h 67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2723" h="67314">
                  <a:moveTo>
                    <a:pt x="2790" y="0"/>
                  </a:moveTo>
                  <a:lnTo>
                    <a:pt x="37870" y="0"/>
                  </a:lnTo>
                  <a:lnTo>
                    <a:pt x="37870" y="7528"/>
                  </a:lnTo>
                  <a:lnTo>
                    <a:pt x="10967" y="7528"/>
                  </a:lnTo>
                  <a:lnTo>
                    <a:pt x="10967" y="23712"/>
                  </a:lnTo>
                  <a:cubicBezTo>
                    <a:pt x="12267" y="23272"/>
                    <a:pt x="13566" y="22948"/>
                    <a:pt x="14865" y="22737"/>
                  </a:cubicBezTo>
                  <a:cubicBezTo>
                    <a:pt x="16165" y="22489"/>
                    <a:pt x="17464" y="22374"/>
                    <a:pt x="18763" y="22374"/>
                  </a:cubicBezTo>
                  <a:cubicBezTo>
                    <a:pt x="26119" y="22374"/>
                    <a:pt x="31966" y="24400"/>
                    <a:pt x="36265" y="28431"/>
                  </a:cubicBezTo>
                  <a:cubicBezTo>
                    <a:pt x="40564" y="32482"/>
                    <a:pt x="42723" y="37947"/>
                    <a:pt x="42723" y="44844"/>
                  </a:cubicBezTo>
                  <a:cubicBezTo>
                    <a:pt x="42723" y="51952"/>
                    <a:pt x="40507" y="57474"/>
                    <a:pt x="36093" y="61429"/>
                  </a:cubicBezTo>
                  <a:cubicBezTo>
                    <a:pt x="31680" y="65346"/>
                    <a:pt x="25432" y="67314"/>
                    <a:pt x="17387" y="67314"/>
                  </a:cubicBezTo>
                  <a:cubicBezTo>
                    <a:pt x="14617" y="67314"/>
                    <a:pt x="11770" y="67085"/>
                    <a:pt x="8885" y="66607"/>
                  </a:cubicBezTo>
                  <a:cubicBezTo>
                    <a:pt x="6038" y="66129"/>
                    <a:pt x="3076" y="65423"/>
                    <a:pt x="0" y="64486"/>
                  </a:cubicBezTo>
                  <a:lnTo>
                    <a:pt x="0" y="55506"/>
                  </a:lnTo>
                  <a:cubicBezTo>
                    <a:pt x="2656" y="56939"/>
                    <a:pt x="5407" y="58028"/>
                    <a:pt x="8235" y="58735"/>
                  </a:cubicBezTo>
                  <a:cubicBezTo>
                    <a:pt x="11063" y="59442"/>
                    <a:pt x="14063" y="59805"/>
                    <a:pt x="17215" y="59805"/>
                  </a:cubicBezTo>
                  <a:cubicBezTo>
                    <a:pt x="22317" y="59805"/>
                    <a:pt x="26349" y="58468"/>
                    <a:pt x="29329" y="55773"/>
                  </a:cubicBezTo>
                  <a:cubicBezTo>
                    <a:pt x="32310" y="53079"/>
                    <a:pt x="33800" y="49449"/>
                    <a:pt x="33800" y="44844"/>
                  </a:cubicBezTo>
                  <a:cubicBezTo>
                    <a:pt x="33800" y="40239"/>
                    <a:pt x="32310" y="36609"/>
                    <a:pt x="29329" y="33915"/>
                  </a:cubicBezTo>
                  <a:cubicBezTo>
                    <a:pt x="26349" y="31240"/>
                    <a:pt x="22317" y="29903"/>
                    <a:pt x="17215" y="29903"/>
                  </a:cubicBezTo>
                  <a:cubicBezTo>
                    <a:pt x="14827" y="29903"/>
                    <a:pt x="12439" y="30170"/>
                    <a:pt x="10050" y="30686"/>
                  </a:cubicBezTo>
                  <a:cubicBezTo>
                    <a:pt x="7700" y="31221"/>
                    <a:pt x="5274" y="32043"/>
                    <a:pt x="2790" y="33170"/>
                  </a:cubicBezTo>
                  <a:lnTo>
                    <a:pt x="2790" y="0"/>
                  </a:lnTo>
                  <a:close/>
                </a:path>
              </a:pathLst>
            </a:custGeom>
            <a:solidFill>
              <a:srgbClr val="000000"/>
            </a:solidFill>
            <a:ln w="19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EB6E3E1C-0F2C-7C35-8647-806B7F4CACFF}"/>
                </a:ext>
              </a:extLst>
            </p:cNvPr>
            <p:cNvSpPr/>
            <p:nvPr/>
          </p:nvSpPr>
          <p:spPr>
            <a:xfrm>
              <a:off x="5980505" y="4716761"/>
              <a:ext cx="39322" cy="66033"/>
            </a:xfrm>
            <a:custGeom>
              <a:avLst/>
              <a:gdLst>
                <a:gd name="connsiteX0" fmla="*/ 1280 w 39322"/>
                <a:gd name="connsiteY0" fmla="*/ 58506 h 66033"/>
                <a:gd name="connsiteX1" fmla="*/ 15878 w 39322"/>
                <a:gd name="connsiteY1" fmla="*/ 58506 h 66033"/>
                <a:gd name="connsiteX2" fmla="*/ 15878 w 39322"/>
                <a:gd name="connsiteY2" fmla="*/ 8140 h 66033"/>
                <a:gd name="connsiteX3" fmla="*/ 0 w 39322"/>
                <a:gd name="connsiteY3" fmla="*/ 11330 h 66033"/>
                <a:gd name="connsiteX4" fmla="*/ 0 w 39322"/>
                <a:gd name="connsiteY4" fmla="*/ 3191 h 66033"/>
                <a:gd name="connsiteX5" fmla="*/ 15802 w 39322"/>
                <a:gd name="connsiteY5" fmla="*/ 0 h 66033"/>
                <a:gd name="connsiteX6" fmla="*/ 24725 w 39322"/>
                <a:gd name="connsiteY6" fmla="*/ 0 h 66033"/>
                <a:gd name="connsiteX7" fmla="*/ 24725 w 39322"/>
                <a:gd name="connsiteY7" fmla="*/ 58506 h 66033"/>
                <a:gd name="connsiteX8" fmla="*/ 39322 w 39322"/>
                <a:gd name="connsiteY8" fmla="*/ 58506 h 66033"/>
                <a:gd name="connsiteX9" fmla="*/ 39322 w 39322"/>
                <a:gd name="connsiteY9" fmla="*/ 66034 h 66033"/>
                <a:gd name="connsiteX10" fmla="*/ 1280 w 39322"/>
                <a:gd name="connsiteY10" fmla="*/ 66034 h 66033"/>
                <a:gd name="connsiteX11" fmla="*/ 1280 w 39322"/>
                <a:gd name="connsiteY11" fmla="*/ 58506 h 66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9322" h="66033">
                  <a:moveTo>
                    <a:pt x="1280" y="58506"/>
                  </a:moveTo>
                  <a:lnTo>
                    <a:pt x="15878" y="58506"/>
                  </a:lnTo>
                  <a:lnTo>
                    <a:pt x="15878" y="8140"/>
                  </a:lnTo>
                  <a:lnTo>
                    <a:pt x="0" y="11330"/>
                  </a:lnTo>
                  <a:lnTo>
                    <a:pt x="0" y="3191"/>
                  </a:lnTo>
                  <a:lnTo>
                    <a:pt x="15802" y="0"/>
                  </a:lnTo>
                  <a:lnTo>
                    <a:pt x="24725" y="0"/>
                  </a:lnTo>
                  <a:lnTo>
                    <a:pt x="24725" y="58506"/>
                  </a:lnTo>
                  <a:lnTo>
                    <a:pt x="39322" y="58506"/>
                  </a:lnTo>
                  <a:lnTo>
                    <a:pt x="39322" y="66034"/>
                  </a:lnTo>
                  <a:lnTo>
                    <a:pt x="1280" y="66034"/>
                  </a:lnTo>
                  <a:lnTo>
                    <a:pt x="1280" y="58506"/>
                  </a:lnTo>
                  <a:close/>
                </a:path>
              </a:pathLst>
            </a:custGeom>
            <a:solidFill>
              <a:srgbClr val="000000"/>
            </a:solidFill>
            <a:ln w="19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B364F6DC-3067-C1FF-1363-D7FDEB124C39}"/>
                </a:ext>
              </a:extLst>
            </p:cNvPr>
            <p:cNvSpPr/>
            <p:nvPr/>
          </p:nvSpPr>
          <p:spPr>
            <a:xfrm>
              <a:off x="6037864" y="4771560"/>
              <a:ext cx="9343" cy="11234"/>
            </a:xfrm>
            <a:custGeom>
              <a:avLst/>
              <a:gdLst>
                <a:gd name="connsiteX0" fmla="*/ 0 w 9343"/>
                <a:gd name="connsiteY0" fmla="*/ 0 h 11234"/>
                <a:gd name="connsiteX1" fmla="*/ 9344 w 9343"/>
                <a:gd name="connsiteY1" fmla="*/ 0 h 11234"/>
                <a:gd name="connsiteX2" fmla="*/ 9344 w 9343"/>
                <a:gd name="connsiteY2" fmla="*/ 11235 h 11234"/>
                <a:gd name="connsiteX3" fmla="*/ 0 w 9343"/>
                <a:gd name="connsiteY3" fmla="*/ 11235 h 11234"/>
                <a:gd name="connsiteX4" fmla="*/ 0 w 9343"/>
                <a:gd name="connsiteY4" fmla="*/ 0 h 11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43" h="11234">
                  <a:moveTo>
                    <a:pt x="0" y="0"/>
                  </a:moveTo>
                  <a:lnTo>
                    <a:pt x="9344" y="0"/>
                  </a:lnTo>
                  <a:lnTo>
                    <a:pt x="9344" y="11235"/>
                  </a:lnTo>
                  <a:lnTo>
                    <a:pt x="0" y="112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9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4039D618-9324-1662-55AC-F3DD655E8895}"/>
                </a:ext>
              </a:extLst>
            </p:cNvPr>
            <p:cNvSpPr/>
            <p:nvPr/>
          </p:nvSpPr>
          <p:spPr>
            <a:xfrm>
              <a:off x="6062952" y="4715557"/>
              <a:ext cx="45646" cy="68517"/>
            </a:xfrm>
            <a:custGeom>
              <a:avLst/>
              <a:gdLst>
                <a:gd name="connsiteX0" fmla="*/ 22814 w 45646"/>
                <a:gd name="connsiteY0" fmla="*/ 7089 h 68517"/>
                <a:gd name="connsiteX1" fmla="*/ 12420 w 45646"/>
                <a:gd name="connsiteY1" fmla="*/ 13891 h 68517"/>
                <a:gd name="connsiteX2" fmla="*/ 8980 w 45646"/>
                <a:gd name="connsiteY2" fmla="*/ 34278 h 68517"/>
                <a:gd name="connsiteX3" fmla="*/ 12420 w 45646"/>
                <a:gd name="connsiteY3" fmla="*/ 54684 h 68517"/>
                <a:gd name="connsiteX4" fmla="*/ 22814 w 45646"/>
                <a:gd name="connsiteY4" fmla="*/ 61448 h 68517"/>
                <a:gd name="connsiteX5" fmla="*/ 33208 w 45646"/>
                <a:gd name="connsiteY5" fmla="*/ 54684 h 68517"/>
                <a:gd name="connsiteX6" fmla="*/ 36705 w 45646"/>
                <a:gd name="connsiteY6" fmla="*/ 34278 h 68517"/>
                <a:gd name="connsiteX7" fmla="*/ 33208 w 45646"/>
                <a:gd name="connsiteY7" fmla="*/ 13891 h 68517"/>
                <a:gd name="connsiteX8" fmla="*/ 22814 w 45646"/>
                <a:gd name="connsiteY8" fmla="*/ 7089 h 68517"/>
                <a:gd name="connsiteX9" fmla="*/ 22814 w 45646"/>
                <a:gd name="connsiteY9" fmla="*/ 0 h 68517"/>
                <a:gd name="connsiteX10" fmla="*/ 39762 w 45646"/>
                <a:gd name="connsiteY10" fmla="*/ 8808 h 68517"/>
                <a:gd name="connsiteX11" fmla="*/ 45647 w 45646"/>
                <a:gd name="connsiteY11" fmla="*/ 34278 h 68517"/>
                <a:gd name="connsiteX12" fmla="*/ 39762 w 45646"/>
                <a:gd name="connsiteY12" fmla="*/ 59767 h 68517"/>
                <a:gd name="connsiteX13" fmla="*/ 22814 w 45646"/>
                <a:gd name="connsiteY13" fmla="*/ 68518 h 68517"/>
                <a:gd name="connsiteX14" fmla="*/ 5847 w 45646"/>
                <a:gd name="connsiteY14" fmla="*/ 59767 h 68517"/>
                <a:gd name="connsiteX15" fmla="*/ 0 w 45646"/>
                <a:gd name="connsiteY15" fmla="*/ 34278 h 68517"/>
                <a:gd name="connsiteX16" fmla="*/ 5847 w 45646"/>
                <a:gd name="connsiteY16" fmla="*/ 8808 h 68517"/>
                <a:gd name="connsiteX17" fmla="*/ 22814 w 45646"/>
                <a:gd name="connsiteY17" fmla="*/ 0 h 68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5646" h="68517">
                  <a:moveTo>
                    <a:pt x="22814" y="7089"/>
                  </a:moveTo>
                  <a:cubicBezTo>
                    <a:pt x="18209" y="7089"/>
                    <a:pt x="14751" y="9363"/>
                    <a:pt x="12420" y="13891"/>
                  </a:cubicBezTo>
                  <a:cubicBezTo>
                    <a:pt x="10127" y="18400"/>
                    <a:pt x="8980" y="25202"/>
                    <a:pt x="8980" y="34278"/>
                  </a:cubicBezTo>
                  <a:cubicBezTo>
                    <a:pt x="8980" y="43335"/>
                    <a:pt x="10127" y="50137"/>
                    <a:pt x="12420" y="54684"/>
                  </a:cubicBezTo>
                  <a:cubicBezTo>
                    <a:pt x="14751" y="59194"/>
                    <a:pt x="18209" y="61448"/>
                    <a:pt x="22814" y="61448"/>
                  </a:cubicBezTo>
                  <a:cubicBezTo>
                    <a:pt x="27457" y="61448"/>
                    <a:pt x="30915" y="59194"/>
                    <a:pt x="33208" y="54684"/>
                  </a:cubicBezTo>
                  <a:cubicBezTo>
                    <a:pt x="35539" y="50137"/>
                    <a:pt x="36705" y="43335"/>
                    <a:pt x="36705" y="34278"/>
                  </a:cubicBezTo>
                  <a:cubicBezTo>
                    <a:pt x="36705" y="25202"/>
                    <a:pt x="35539" y="18400"/>
                    <a:pt x="33208" y="13891"/>
                  </a:cubicBezTo>
                  <a:cubicBezTo>
                    <a:pt x="30915" y="9363"/>
                    <a:pt x="27457" y="7089"/>
                    <a:pt x="22814" y="7089"/>
                  </a:cubicBezTo>
                  <a:moveTo>
                    <a:pt x="22814" y="0"/>
                  </a:moveTo>
                  <a:cubicBezTo>
                    <a:pt x="30208" y="0"/>
                    <a:pt x="35864" y="2943"/>
                    <a:pt x="39762" y="8808"/>
                  </a:cubicBezTo>
                  <a:cubicBezTo>
                    <a:pt x="43678" y="14636"/>
                    <a:pt x="45647" y="23139"/>
                    <a:pt x="45647" y="34278"/>
                  </a:cubicBezTo>
                  <a:cubicBezTo>
                    <a:pt x="45647" y="45398"/>
                    <a:pt x="43678" y="53901"/>
                    <a:pt x="39762" y="59767"/>
                  </a:cubicBezTo>
                  <a:cubicBezTo>
                    <a:pt x="35864" y="65594"/>
                    <a:pt x="30208" y="68518"/>
                    <a:pt x="22814" y="68518"/>
                  </a:cubicBezTo>
                  <a:cubicBezTo>
                    <a:pt x="15420" y="68518"/>
                    <a:pt x="9763" y="65594"/>
                    <a:pt x="5847" y="59767"/>
                  </a:cubicBezTo>
                  <a:cubicBezTo>
                    <a:pt x="1949" y="53901"/>
                    <a:pt x="0" y="45398"/>
                    <a:pt x="0" y="34278"/>
                  </a:cubicBezTo>
                  <a:cubicBezTo>
                    <a:pt x="0" y="23139"/>
                    <a:pt x="1949" y="14636"/>
                    <a:pt x="5847" y="8808"/>
                  </a:cubicBezTo>
                  <a:cubicBezTo>
                    <a:pt x="9763" y="2943"/>
                    <a:pt x="15420" y="0"/>
                    <a:pt x="22814" y="0"/>
                  </a:cubicBezTo>
                  <a:close/>
                </a:path>
              </a:pathLst>
            </a:custGeom>
            <a:solidFill>
              <a:srgbClr val="000000"/>
            </a:solidFill>
            <a:ln w="19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B4F044A4-49F9-ED7B-298C-B11E8A66ED65}"/>
                </a:ext>
              </a:extLst>
            </p:cNvPr>
            <p:cNvSpPr/>
            <p:nvPr/>
          </p:nvSpPr>
          <p:spPr>
            <a:xfrm>
              <a:off x="6120579" y="4715557"/>
              <a:ext cx="45647" cy="68517"/>
            </a:xfrm>
            <a:custGeom>
              <a:avLst/>
              <a:gdLst>
                <a:gd name="connsiteX0" fmla="*/ 22833 w 45647"/>
                <a:gd name="connsiteY0" fmla="*/ 7089 h 68517"/>
                <a:gd name="connsiteX1" fmla="*/ 12439 w 45647"/>
                <a:gd name="connsiteY1" fmla="*/ 13891 h 68517"/>
                <a:gd name="connsiteX2" fmla="*/ 8980 w 45647"/>
                <a:gd name="connsiteY2" fmla="*/ 34278 h 68517"/>
                <a:gd name="connsiteX3" fmla="*/ 12439 w 45647"/>
                <a:gd name="connsiteY3" fmla="*/ 54684 h 68517"/>
                <a:gd name="connsiteX4" fmla="*/ 22833 w 45647"/>
                <a:gd name="connsiteY4" fmla="*/ 61448 h 68517"/>
                <a:gd name="connsiteX5" fmla="*/ 33227 w 45647"/>
                <a:gd name="connsiteY5" fmla="*/ 54684 h 68517"/>
                <a:gd name="connsiteX6" fmla="*/ 36705 w 45647"/>
                <a:gd name="connsiteY6" fmla="*/ 34278 h 68517"/>
                <a:gd name="connsiteX7" fmla="*/ 33227 w 45647"/>
                <a:gd name="connsiteY7" fmla="*/ 13891 h 68517"/>
                <a:gd name="connsiteX8" fmla="*/ 22833 w 45647"/>
                <a:gd name="connsiteY8" fmla="*/ 7089 h 68517"/>
                <a:gd name="connsiteX9" fmla="*/ 22833 w 45647"/>
                <a:gd name="connsiteY9" fmla="*/ 0 h 68517"/>
                <a:gd name="connsiteX10" fmla="*/ 39762 w 45647"/>
                <a:gd name="connsiteY10" fmla="*/ 8808 h 68517"/>
                <a:gd name="connsiteX11" fmla="*/ 45647 w 45647"/>
                <a:gd name="connsiteY11" fmla="*/ 34278 h 68517"/>
                <a:gd name="connsiteX12" fmla="*/ 39762 w 45647"/>
                <a:gd name="connsiteY12" fmla="*/ 59767 h 68517"/>
                <a:gd name="connsiteX13" fmla="*/ 22833 w 45647"/>
                <a:gd name="connsiteY13" fmla="*/ 68518 h 68517"/>
                <a:gd name="connsiteX14" fmla="*/ 5847 w 45647"/>
                <a:gd name="connsiteY14" fmla="*/ 59767 h 68517"/>
                <a:gd name="connsiteX15" fmla="*/ 0 w 45647"/>
                <a:gd name="connsiteY15" fmla="*/ 34278 h 68517"/>
                <a:gd name="connsiteX16" fmla="*/ 5847 w 45647"/>
                <a:gd name="connsiteY16" fmla="*/ 8808 h 68517"/>
                <a:gd name="connsiteX17" fmla="*/ 22833 w 45647"/>
                <a:gd name="connsiteY17" fmla="*/ 0 h 68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5647" h="68517">
                  <a:moveTo>
                    <a:pt x="22833" y="7089"/>
                  </a:moveTo>
                  <a:cubicBezTo>
                    <a:pt x="18228" y="7089"/>
                    <a:pt x="14751" y="9363"/>
                    <a:pt x="12439" y="13891"/>
                  </a:cubicBezTo>
                  <a:cubicBezTo>
                    <a:pt x="10127" y="18400"/>
                    <a:pt x="8980" y="25202"/>
                    <a:pt x="8980" y="34278"/>
                  </a:cubicBezTo>
                  <a:cubicBezTo>
                    <a:pt x="8980" y="43335"/>
                    <a:pt x="10127" y="50137"/>
                    <a:pt x="12439" y="54684"/>
                  </a:cubicBezTo>
                  <a:cubicBezTo>
                    <a:pt x="14751" y="59194"/>
                    <a:pt x="18228" y="61448"/>
                    <a:pt x="22833" y="61448"/>
                  </a:cubicBezTo>
                  <a:cubicBezTo>
                    <a:pt x="27457" y="61448"/>
                    <a:pt x="30916" y="59194"/>
                    <a:pt x="33227" y="54684"/>
                  </a:cubicBezTo>
                  <a:cubicBezTo>
                    <a:pt x="35539" y="50137"/>
                    <a:pt x="36705" y="43335"/>
                    <a:pt x="36705" y="34278"/>
                  </a:cubicBezTo>
                  <a:cubicBezTo>
                    <a:pt x="36705" y="25202"/>
                    <a:pt x="35539" y="18400"/>
                    <a:pt x="33227" y="13891"/>
                  </a:cubicBezTo>
                  <a:cubicBezTo>
                    <a:pt x="30916" y="9363"/>
                    <a:pt x="27457" y="7089"/>
                    <a:pt x="22833" y="7089"/>
                  </a:cubicBezTo>
                  <a:moveTo>
                    <a:pt x="22833" y="0"/>
                  </a:moveTo>
                  <a:cubicBezTo>
                    <a:pt x="30227" y="0"/>
                    <a:pt x="35883" y="2943"/>
                    <a:pt x="39762" y="8808"/>
                  </a:cubicBezTo>
                  <a:cubicBezTo>
                    <a:pt x="43679" y="14636"/>
                    <a:pt x="45647" y="23139"/>
                    <a:pt x="45647" y="34278"/>
                  </a:cubicBezTo>
                  <a:cubicBezTo>
                    <a:pt x="45647" y="45398"/>
                    <a:pt x="43679" y="53901"/>
                    <a:pt x="39762" y="59767"/>
                  </a:cubicBezTo>
                  <a:cubicBezTo>
                    <a:pt x="35883" y="65594"/>
                    <a:pt x="30227" y="68518"/>
                    <a:pt x="22833" y="68518"/>
                  </a:cubicBezTo>
                  <a:cubicBezTo>
                    <a:pt x="15439" y="68518"/>
                    <a:pt x="9764" y="65594"/>
                    <a:pt x="5847" y="59767"/>
                  </a:cubicBezTo>
                  <a:cubicBezTo>
                    <a:pt x="1949" y="53901"/>
                    <a:pt x="0" y="45398"/>
                    <a:pt x="0" y="34278"/>
                  </a:cubicBezTo>
                  <a:cubicBezTo>
                    <a:pt x="0" y="23139"/>
                    <a:pt x="1949" y="14636"/>
                    <a:pt x="5847" y="8808"/>
                  </a:cubicBezTo>
                  <a:cubicBezTo>
                    <a:pt x="9764" y="2943"/>
                    <a:pt x="15439" y="0"/>
                    <a:pt x="22833" y="0"/>
                  </a:cubicBezTo>
                  <a:close/>
                </a:path>
              </a:pathLst>
            </a:custGeom>
            <a:solidFill>
              <a:srgbClr val="000000"/>
            </a:solidFill>
            <a:ln w="19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1C1C5658-C748-660D-A6BD-075519F726DF}"/>
                </a:ext>
              </a:extLst>
            </p:cNvPr>
            <p:cNvSpPr/>
            <p:nvPr/>
          </p:nvSpPr>
          <p:spPr>
            <a:xfrm>
              <a:off x="4147317" y="4870611"/>
              <a:ext cx="60951" cy="95649"/>
            </a:xfrm>
            <a:custGeom>
              <a:avLst/>
              <a:gdLst>
                <a:gd name="connsiteX0" fmla="*/ 11254 w 60951"/>
                <a:gd name="connsiteY0" fmla="*/ 59537 h 95649"/>
                <a:gd name="connsiteX1" fmla="*/ 11254 w 60951"/>
                <a:gd name="connsiteY1" fmla="*/ 95650 h 95649"/>
                <a:gd name="connsiteX2" fmla="*/ 0 w 60951"/>
                <a:gd name="connsiteY2" fmla="*/ 95650 h 95649"/>
                <a:gd name="connsiteX3" fmla="*/ 0 w 60951"/>
                <a:gd name="connsiteY3" fmla="*/ 1643 h 95649"/>
                <a:gd name="connsiteX4" fmla="*/ 11254 w 60951"/>
                <a:gd name="connsiteY4" fmla="*/ 1643 h 95649"/>
                <a:gd name="connsiteX5" fmla="*/ 11254 w 60951"/>
                <a:gd name="connsiteY5" fmla="*/ 11980 h 95649"/>
                <a:gd name="connsiteX6" fmla="*/ 20139 w 60951"/>
                <a:gd name="connsiteY6" fmla="*/ 2981 h 95649"/>
                <a:gd name="connsiteX7" fmla="*/ 33036 w 60951"/>
                <a:gd name="connsiteY7" fmla="*/ 0 h 95649"/>
                <a:gd name="connsiteX8" fmla="*/ 53156 w 60951"/>
                <a:gd name="connsiteY8" fmla="*/ 9840 h 95649"/>
                <a:gd name="connsiteX9" fmla="*/ 60952 w 60951"/>
                <a:gd name="connsiteY9" fmla="*/ 35749 h 95649"/>
                <a:gd name="connsiteX10" fmla="*/ 53156 w 60951"/>
                <a:gd name="connsiteY10" fmla="*/ 61658 h 95649"/>
                <a:gd name="connsiteX11" fmla="*/ 33036 w 60951"/>
                <a:gd name="connsiteY11" fmla="*/ 71518 h 95649"/>
                <a:gd name="connsiteX12" fmla="*/ 20139 w 60951"/>
                <a:gd name="connsiteY12" fmla="*/ 68594 h 95649"/>
                <a:gd name="connsiteX13" fmla="*/ 11254 w 60951"/>
                <a:gd name="connsiteY13" fmla="*/ 59537 h 95649"/>
                <a:gd name="connsiteX14" fmla="*/ 49335 w 60951"/>
                <a:gd name="connsiteY14" fmla="*/ 35749 h 95649"/>
                <a:gd name="connsiteX15" fmla="*/ 44214 w 60951"/>
                <a:gd name="connsiteY15" fmla="*/ 16413 h 95649"/>
                <a:gd name="connsiteX16" fmla="*/ 30285 w 60951"/>
                <a:gd name="connsiteY16" fmla="*/ 9362 h 95649"/>
                <a:gd name="connsiteX17" fmla="*/ 16298 w 60951"/>
                <a:gd name="connsiteY17" fmla="*/ 16413 h 95649"/>
                <a:gd name="connsiteX18" fmla="*/ 11254 w 60951"/>
                <a:gd name="connsiteY18" fmla="*/ 35749 h 95649"/>
                <a:gd name="connsiteX19" fmla="*/ 16298 w 60951"/>
                <a:gd name="connsiteY19" fmla="*/ 55143 h 95649"/>
                <a:gd name="connsiteX20" fmla="*/ 30285 w 60951"/>
                <a:gd name="connsiteY20" fmla="*/ 62155 h 95649"/>
                <a:gd name="connsiteX21" fmla="*/ 44214 w 60951"/>
                <a:gd name="connsiteY21" fmla="*/ 55143 h 95649"/>
                <a:gd name="connsiteX22" fmla="*/ 49335 w 60951"/>
                <a:gd name="connsiteY22" fmla="*/ 35749 h 95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60951" h="95649">
                  <a:moveTo>
                    <a:pt x="11254" y="59537"/>
                  </a:moveTo>
                  <a:lnTo>
                    <a:pt x="11254" y="95650"/>
                  </a:lnTo>
                  <a:lnTo>
                    <a:pt x="0" y="95650"/>
                  </a:lnTo>
                  <a:lnTo>
                    <a:pt x="0" y="1643"/>
                  </a:lnTo>
                  <a:lnTo>
                    <a:pt x="11254" y="1643"/>
                  </a:lnTo>
                  <a:lnTo>
                    <a:pt x="11254" y="11980"/>
                  </a:lnTo>
                  <a:cubicBezTo>
                    <a:pt x="13604" y="7910"/>
                    <a:pt x="16566" y="4910"/>
                    <a:pt x="20139" y="2981"/>
                  </a:cubicBezTo>
                  <a:cubicBezTo>
                    <a:pt x="23750" y="994"/>
                    <a:pt x="28049" y="0"/>
                    <a:pt x="33036" y="0"/>
                  </a:cubicBezTo>
                  <a:cubicBezTo>
                    <a:pt x="41309" y="0"/>
                    <a:pt x="48016" y="3286"/>
                    <a:pt x="53156" y="9840"/>
                  </a:cubicBezTo>
                  <a:cubicBezTo>
                    <a:pt x="58353" y="16413"/>
                    <a:pt x="60952" y="25049"/>
                    <a:pt x="60952" y="35749"/>
                  </a:cubicBezTo>
                  <a:cubicBezTo>
                    <a:pt x="60952" y="46449"/>
                    <a:pt x="58353" y="55086"/>
                    <a:pt x="53156" y="61658"/>
                  </a:cubicBezTo>
                  <a:cubicBezTo>
                    <a:pt x="48016" y="68231"/>
                    <a:pt x="41309" y="71518"/>
                    <a:pt x="33036" y="71518"/>
                  </a:cubicBezTo>
                  <a:cubicBezTo>
                    <a:pt x="28049" y="71518"/>
                    <a:pt x="23750" y="70543"/>
                    <a:pt x="20139" y="68594"/>
                  </a:cubicBezTo>
                  <a:cubicBezTo>
                    <a:pt x="16566" y="66607"/>
                    <a:pt x="13604" y="63588"/>
                    <a:pt x="11254" y="59537"/>
                  </a:cubicBezTo>
                  <a:moveTo>
                    <a:pt x="49335" y="35749"/>
                  </a:moveTo>
                  <a:cubicBezTo>
                    <a:pt x="49335" y="27514"/>
                    <a:pt x="47634" y="21075"/>
                    <a:pt x="44214" y="16413"/>
                  </a:cubicBezTo>
                  <a:cubicBezTo>
                    <a:pt x="40851" y="11713"/>
                    <a:pt x="36208" y="9362"/>
                    <a:pt x="30285" y="9362"/>
                  </a:cubicBezTo>
                  <a:cubicBezTo>
                    <a:pt x="24381" y="9362"/>
                    <a:pt x="19719" y="11713"/>
                    <a:pt x="16298" y="16413"/>
                  </a:cubicBezTo>
                  <a:cubicBezTo>
                    <a:pt x="12936" y="21075"/>
                    <a:pt x="11254" y="27514"/>
                    <a:pt x="11254" y="35749"/>
                  </a:cubicBezTo>
                  <a:cubicBezTo>
                    <a:pt x="11254" y="43984"/>
                    <a:pt x="12936" y="50442"/>
                    <a:pt x="16298" y="55143"/>
                  </a:cubicBezTo>
                  <a:cubicBezTo>
                    <a:pt x="19719" y="59824"/>
                    <a:pt x="24381" y="62155"/>
                    <a:pt x="30285" y="62155"/>
                  </a:cubicBezTo>
                  <a:cubicBezTo>
                    <a:pt x="36208" y="62155"/>
                    <a:pt x="40851" y="59824"/>
                    <a:pt x="44214" y="55143"/>
                  </a:cubicBezTo>
                  <a:cubicBezTo>
                    <a:pt x="47634" y="50442"/>
                    <a:pt x="49335" y="43984"/>
                    <a:pt x="49335" y="35749"/>
                  </a:cubicBezTo>
                  <a:close/>
                </a:path>
              </a:pathLst>
            </a:custGeom>
            <a:solidFill>
              <a:srgbClr val="000000"/>
            </a:solidFill>
            <a:ln w="19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0638097A-4013-08F8-5712-7B6B5A2B7111}"/>
                </a:ext>
              </a:extLst>
            </p:cNvPr>
            <p:cNvSpPr/>
            <p:nvPr/>
          </p:nvSpPr>
          <p:spPr>
            <a:xfrm>
              <a:off x="2168481" y="4589164"/>
              <a:ext cx="4018629" cy="1910"/>
            </a:xfrm>
            <a:custGeom>
              <a:avLst/>
              <a:gdLst>
                <a:gd name="connsiteX0" fmla="*/ 0 w 4018629"/>
                <a:gd name="connsiteY0" fmla="*/ 0 h 1910"/>
                <a:gd name="connsiteX1" fmla="*/ 4018629 w 4018629"/>
                <a:gd name="connsiteY1" fmla="*/ 0 h 1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018629" h="1910">
                  <a:moveTo>
                    <a:pt x="0" y="0"/>
                  </a:moveTo>
                  <a:lnTo>
                    <a:pt x="4018629" y="0"/>
                  </a:lnTo>
                </a:path>
              </a:pathLst>
            </a:custGeom>
            <a:noFill/>
            <a:ln w="3818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F0FF4CA0-F3A5-27AD-98DF-E1C268E53B84}"/>
                </a:ext>
              </a:extLst>
            </p:cNvPr>
            <p:cNvSpPr/>
            <p:nvPr/>
          </p:nvSpPr>
          <p:spPr>
            <a:xfrm>
              <a:off x="2168481" y="3969121"/>
              <a:ext cx="4018629" cy="1910"/>
            </a:xfrm>
            <a:custGeom>
              <a:avLst/>
              <a:gdLst>
                <a:gd name="connsiteX0" fmla="*/ 0 w 4018629"/>
                <a:gd name="connsiteY0" fmla="*/ 0 h 1910"/>
                <a:gd name="connsiteX1" fmla="*/ 4018629 w 4018629"/>
                <a:gd name="connsiteY1" fmla="*/ 0 h 1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018629" h="1910">
                  <a:moveTo>
                    <a:pt x="0" y="0"/>
                  </a:moveTo>
                  <a:lnTo>
                    <a:pt x="4018629" y="0"/>
                  </a:lnTo>
                </a:path>
              </a:pathLst>
            </a:custGeom>
            <a:noFill/>
            <a:ln w="3818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ABC911FC-AF32-87F1-498E-B7EA15FC85AA}"/>
                </a:ext>
              </a:extLst>
            </p:cNvPr>
            <p:cNvSpPr/>
            <p:nvPr/>
          </p:nvSpPr>
          <p:spPr>
            <a:xfrm>
              <a:off x="2168481" y="3349063"/>
              <a:ext cx="4018629" cy="1910"/>
            </a:xfrm>
            <a:custGeom>
              <a:avLst/>
              <a:gdLst>
                <a:gd name="connsiteX0" fmla="*/ 0 w 4018629"/>
                <a:gd name="connsiteY0" fmla="*/ 0 h 1910"/>
                <a:gd name="connsiteX1" fmla="*/ 4018629 w 4018629"/>
                <a:gd name="connsiteY1" fmla="*/ 0 h 1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018629" h="1910">
                  <a:moveTo>
                    <a:pt x="0" y="0"/>
                  </a:moveTo>
                  <a:lnTo>
                    <a:pt x="4018629" y="0"/>
                  </a:lnTo>
                </a:path>
              </a:pathLst>
            </a:custGeom>
            <a:noFill/>
            <a:ln w="3818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54FB019F-8694-F13B-F13F-3153D287E04D}"/>
                </a:ext>
              </a:extLst>
            </p:cNvPr>
            <p:cNvSpPr/>
            <p:nvPr/>
          </p:nvSpPr>
          <p:spPr>
            <a:xfrm>
              <a:off x="2168481" y="2729014"/>
              <a:ext cx="4018629" cy="1910"/>
            </a:xfrm>
            <a:custGeom>
              <a:avLst/>
              <a:gdLst>
                <a:gd name="connsiteX0" fmla="*/ 0 w 4018629"/>
                <a:gd name="connsiteY0" fmla="*/ 0 h 1910"/>
                <a:gd name="connsiteX1" fmla="*/ 4018629 w 4018629"/>
                <a:gd name="connsiteY1" fmla="*/ 0 h 1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018629" h="1910">
                  <a:moveTo>
                    <a:pt x="0" y="0"/>
                  </a:moveTo>
                  <a:lnTo>
                    <a:pt x="4018629" y="0"/>
                  </a:lnTo>
                </a:path>
              </a:pathLst>
            </a:custGeom>
            <a:noFill/>
            <a:ln w="3818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07BD31D3-0869-EB22-979A-5A61B436C72D}"/>
                </a:ext>
              </a:extLst>
            </p:cNvPr>
            <p:cNvSpPr/>
            <p:nvPr/>
          </p:nvSpPr>
          <p:spPr>
            <a:xfrm>
              <a:off x="2168481" y="2108965"/>
              <a:ext cx="4018629" cy="1910"/>
            </a:xfrm>
            <a:custGeom>
              <a:avLst/>
              <a:gdLst>
                <a:gd name="connsiteX0" fmla="*/ 0 w 4018629"/>
                <a:gd name="connsiteY0" fmla="*/ 0 h 1910"/>
                <a:gd name="connsiteX1" fmla="*/ 4018629 w 4018629"/>
                <a:gd name="connsiteY1" fmla="*/ 0 h 1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018629" h="1910">
                  <a:moveTo>
                    <a:pt x="0" y="0"/>
                  </a:moveTo>
                  <a:lnTo>
                    <a:pt x="4018629" y="0"/>
                  </a:lnTo>
                </a:path>
              </a:pathLst>
            </a:custGeom>
            <a:noFill/>
            <a:ln w="3818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2F1F2CDF-995A-44D8-AD05-A7961BC77DE8}"/>
                </a:ext>
              </a:extLst>
            </p:cNvPr>
            <p:cNvSpPr/>
            <p:nvPr/>
          </p:nvSpPr>
          <p:spPr>
            <a:xfrm>
              <a:off x="2168481" y="2034559"/>
              <a:ext cx="1910" cy="2629007"/>
            </a:xfrm>
            <a:custGeom>
              <a:avLst/>
              <a:gdLst>
                <a:gd name="connsiteX0" fmla="*/ 0 w 1910"/>
                <a:gd name="connsiteY0" fmla="*/ 2629008 h 2629007"/>
                <a:gd name="connsiteX1" fmla="*/ 0 w 1910"/>
                <a:gd name="connsiteY1" fmla="*/ 0 h 2629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10" h="2629007">
                  <a:moveTo>
                    <a:pt x="0" y="2629008"/>
                  </a:moveTo>
                  <a:lnTo>
                    <a:pt x="0" y="0"/>
                  </a:lnTo>
                </a:path>
              </a:pathLst>
            </a:custGeom>
            <a:noFill/>
            <a:ln w="763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BB2CC0F8-ADC4-FCF8-C7A8-840AB0E41E77}"/>
                </a:ext>
              </a:extLst>
            </p:cNvPr>
            <p:cNvSpPr/>
            <p:nvPr/>
          </p:nvSpPr>
          <p:spPr>
            <a:xfrm>
              <a:off x="2168481" y="4589164"/>
              <a:ext cx="36108" cy="1910"/>
            </a:xfrm>
            <a:custGeom>
              <a:avLst/>
              <a:gdLst>
                <a:gd name="connsiteX0" fmla="*/ 0 w 36108"/>
                <a:gd name="connsiteY0" fmla="*/ 0 h 1910"/>
                <a:gd name="connsiteX1" fmla="*/ 36108 w 36108"/>
                <a:gd name="connsiteY1" fmla="*/ 0 h 1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6108" h="1910">
                  <a:moveTo>
                    <a:pt x="0" y="0"/>
                  </a:moveTo>
                  <a:lnTo>
                    <a:pt x="36108" y="0"/>
                  </a:lnTo>
                </a:path>
              </a:pathLst>
            </a:custGeom>
            <a:noFill/>
            <a:ln w="763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F01C58B1-5D18-A389-1C18-935A93A351DA}"/>
                </a:ext>
              </a:extLst>
            </p:cNvPr>
            <p:cNvSpPr/>
            <p:nvPr/>
          </p:nvSpPr>
          <p:spPr>
            <a:xfrm>
              <a:off x="2168481" y="3969121"/>
              <a:ext cx="36108" cy="1910"/>
            </a:xfrm>
            <a:custGeom>
              <a:avLst/>
              <a:gdLst>
                <a:gd name="connsiteX0" fmla="*/ 0 w 36108"/>
                <a:gd name="connsiteY0" fmla="*/ 0 h 1910"/>
                <a:gd name="connsiteX1" fmla="*/ 36108 w 36108"/>
                <a:gd name="connsiteY1" fmla="*/ 0 h 1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6108" h="1910">
                  <a:moveTo>
                    <a:pt x="0" y="0"/>
                  </a:moveTo>
                  <a:lnTo>
                    <a:pt x="36108" y="0"/>
                  </a:lnTo>
                </a:path>
              </a:pathLst>
            </a:custGeom>
            <a:noFill/>
            <a:ln w="763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345B32AA-E9CC-4BFA-757F-F4B1885735CD}"/>
                </a:ext>
              </a:extLst>
            </p:cNvPr>
            <p:cNvSpPr/>
            <p:nvPr/>
          </p:nvSpPr>
          <p:spPr>
            <a:xfrm>
              <a:off x="2168481" y="3349063"/>
              <a:ext cx="36108" cy="1910"/>
            </a:xfrm>
            <a:custGeom>
              <a:avLst/>
              <a:gdLst>
                <a:gd name="connsiteX0" fmla="*/ 0 w 36108"/>
                <a:gd name="connsiteY0" fmla="*/ 0 h 1910"/>
                <a:gd name="connsiteX1" fmla="*/ 36108 w 36108"/>
                <a:gd name="connsiteY1" fmla="*/ 0 h 1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6108" h="1910">
                  <a:moveTo>
                    <a:pt x="0" y="0"/>
                  </a:moveTo>
                  <a:lnTo>
                    <a:pt x="36108" y="0"/>
                  </a:lnTo>
                </a:path>
              </a:pathLst>
            </a:custGeom>
            <a:noFill/>
            <a:ln w="763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6A417527-039C-DEE3-2B5B-4431B574B245}"/>
                </a:ext>
              </a:extLst>
            </p:cNvPr>
            <p:cNvSpPr/>
            <p:nvPr/>
          </p:nvSpPr>
          <p:spPr>
            <a:xfrm>
              <a:off x="2168481" y="2729014"/>
              <a:ext cx="36108" cy="1910"/>
            </a:xfrm>
            <a:custGeom>
              <a:avLst/>
              <a:gdLst>
                <a:gd name="connsiteX0" fmla="*/ 0 w 36108"/>
                <a:gd name="connsiteY0" fmla="*/ 0 h 1910"/>
                <a:gd name="connsiteX1" fmla="*/ 36108 w 36108"/>
                <a:gd name="connsiteY1" fmla="*/ 0 h 1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6108" h="1910">
                  <a:moveTo>
                    <a:pt x="0" y="0"/>
                  </a:moveTo>
                  <a:lnTo>
                    <a:pt x="36108" y="0"/>
                  </a:lnTo>
                </a:path>
              </a:pathLst>
            </a:custGeom>
            <a:noFill/>
            <a:ln w="763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450A3234-6F46-8C73-8F09-19A1551EE22E}"/>
                </a:ext>
              </a:extLst>
            </p:cNvPr>
            <p:cNvSpPr/>
            <p:nvPr/>
          </p:nvSpPr>
          <p:spPr>
            <a:xfrm>
              <a:off x="2168481" y="2108965"/>
              <a:ext cx="36108" cy="1910"/>
            </a:xfrm>
            <a:custGeom>
              <a:avLst/>
              <a:gdLst>
                <a:gd name="connsiteX0" fmla="*/ 0 w 36108"/>
                <a:gd name="connsiteY0" fmla="*/ 0 h 1910"/>
                <a:gd name="connsiteX1" fmla="*/ 36108 w 36108"/>
                <a:gd name="connsiteY1" fmla="*/ 0 h 1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6108" h="1910">
                  <a:moveTo>
                    <a:pt x="0" y="0"/>
                  </a:moveTo>
                  <a:lnTo>
                    <a:pt x="36108" y="0"/>
                  </a:lnTo>
                </a:path>
              </a:pathLst>
            </a:custGeom>
            <a:noFill/>
            <a:ln w="763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2B72360B-07B1-DFF5-4F03-BE2B3547D458}"/>
                </a:ext>
              </a:extLst>
            </p:cNvPr>
            <p:cNvSpPr/>
            <p:nvPr/>
          </p:nvSpPr>
          <p:spPr>
            <a:xfrm>
              <a:off x="1909997" y="4554943"/>
              <a:ext cx="45644" cy="68517"/>
            </a:xfrm>
            <a:custGeom>
              <a:avLst/>
              <a:gdLst>
                <a:gd name="connsiteX0" fmla="*/ 22823 w 45644"/>
                <a:gd name="connsiteY0" fmla="*/ 7089 h 68517"/>
                <a:gd name="connsiteX1" fmla="*/ 12429 w 45644"/>
                <a:gd name="connsiteY1" fmla="*/ 13891 h 68517"/>
                <a:gd name="connsiteX2" fmla="*/ 8978 w 45644"/>
                <a:gd name="connsiteY2" fmla="*/ 34278 h 68517"/>
                <a:gd name="connsiteX3" fmla="*/ 12429 w 45644"/>
                <a:gd name="connsiteY3" fmla="*/ 54665 h 68517"/>
                <a:gd name="connsiteX4" fmla="*/ 22823 w 45644"/>
                <a:gd name="connsiteY4" fmla="*/ 61448 h 68517"/>
                <a:gd name="connsiteX5" fmla="*/ 33216 w 45644"/>
                <a:gd name="connsiteY5" fmla="*/ 54665 h 68517"/>
                <a:gd name="connsiteX6" fmla="*/ 36710 w 45644"/>
                <a:gd name="connsiteY6" fmla="*/ 34278 h 68517"/>
                <a:gd name="connsiteX7" fmla="*/ 33216 w 45644"/>
                <a:gd name="connsiteY7" fmla="*/ 13891 h 68517"/>
                <a:gd name="connsiteX8" fmla="*/ 22823 w 45644"/>
                <a:gd name="connsiteY8" fmla="*/ 7089 h 68517"/>
                <a:gd name="connsiteX9" fmla="*/ 22823 w 45644"/>
                <a:gd name="connsiteY9" fmla="*/ 0 h 68517"/>
                <a:gd name="connsiteX10" fmla="*/ 39762 w 45644"/>
                <a:gd name="connsiteY10" fmla="*/ 8808 h 68517"/>
                <a:gd name="connsiteX11" fmla="*/ 45645 w 45644"/>
                <a:gd name="connsiteY11" fmla="*/ 34278 h 68517"/>
                <a:gd name="connsiteX12" fmla="*/ 39762 w 45644"/>
                <a:gd name="connsiteY12" fmla="*/ 59767 h 68517"/>
                <a:gd name="connsiteX13" fmla="*/ 22823 w 45644"/>
                <a:gd name="connsiteY13" fmla="*/ 68518 h 68517"/>
                <a:gd name="connsiteX14" fmla="*/ 5839 w 45644"/>
                <a:gd name="connsiteY14" fmla="*/ 59767 h 68517"/>
                <a:gd name="connsiteX15" fmla="*/ 0 w 45644"/>
                <a:gd name="connsiteY15" fmla="*/ 34278 h 68517"/>
                <a:gd name="connsiteX16" fmla="*/ 5839 w 45644"/>
                <a:gd name="connsiteY16" fmla="*/ 8808 h 68517"/>
                <a:gd name="connsiteX17" fmla="*/ 22823 w 45644"/>
                <a:gd name="connsiteY17" fmla="*/ 0 h 68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5644" h="68517">
                  <a:moveTo>
                    <a:pt x="22823" y="7089"/>
                  </a:moveTo>
                  <a:cubicBezTo>
                    <a:pt x="18222" y="7089"/>
                    <a:pt x="14758" y="9363"/>
                    <a:pt x="12429" y="13891"/>
                  </a:cubicBezTo>
                  <a:cubicBezTo>
                    <a:pt x="10129" y="18400"/>
                    <a:pt x="8978" y="25202"/>
                    <a:pt x="8978" y="34278"/>
                  </a:cubicBezTo>
                  <a:cubicBezTo>
                    <a:pt x="8978" y="43335"/>
                    <a:pt x="10129" y="50137"/>
                    <a:pt x="12429" y="54665"/>
                  </a:cubicBezTo>
                  <a:cubicBezTo>
                    <a:pt x="14758" y="59194"/>
                    <a:pt x="18222" y="61448"/>
                    <a:pt x="22823" y="61448"/>
                  </a:cubicBezTo>
                  <a:cubicBezTo>
                    <a:pt x="27453" y="61448"/>
                    <a:pt x="30917" y="59194"/>
                    <a:pt x="33216" y="54665"/>
                  </a:cubicBezTo>
                  <a:cubicBezTo>
                    <a:pt x="35545" y="50137"/>
                    <a:pt x="36710" y="43335"/>
                    <a:pt x="36710" y="34278"/>
                  </a:cubicBezTo>
                  <a:cubicBezTo>
                    <a:pt x="36710" y="25202"/>
                    <a:pt x="35545" y="18400"/>
                    <a:pt x="33216" y="13891"/>
                  </a:cubicBezTo>
                  <a:cubicBezTo>
                    <a:pt x="30917" y="9363"/>
                    <a:pt x="27453" y="7089"/>
                    <a:pt x="22823" y="7089"/>
                  </a:cubicBezTo>
                  <a:moveTo>
                    <a:pt x="22823" y="0"/>
                  </a:moveTo>
                  <a:cubicBezTo>
                    <a:pt x="30224" y="0"/>
                    <a:pt x="35870" y="2943"/>
                    <a:pt x="39762" y="8808"/>
                  </a:cubicBezTo>
                  <a:cubicBezTo>
                    <a:pt x="43684" y="14636"/>
                    <a:pt x="45645" y="23139"/>
                    <a:pt x="45645" y="34278"/>
                  </a:cubicBezTo>
                  <a:cubicBezTo>
                    <a:pt x="45645" y="45398"/>
                    <a:pt x="43684" y="53901"/>
                    <a:pt x="39762" y="59767"/>
                  </a:cubicBezTo>
                  <a:cubicBezTo>
                    <a:pt x="35870" y="65595"/>
                    <a:pt x="30224" y="68518"/>
                    <a:pt x="22823" y="68518"/>
                  </a:cubicBezTo>
                  <a:cubicBezTo>
                    <a:pt x="15421" y="68518"/>
                    <a:pt x="9760" y="65595"/>
                    <a:pt x="5839" y="59767"/>
                  </a:cubicBezTo>
                  <a:cubicBezTo>
                    <a:pt x="1947" y="53901"/>
                    <a:pt x="0" y="45398"/>
                    <a:pt x="0" y="34278"/>
                  </a:cubicBezTo>
                  <a:cubicBezTo>
                    <a:pt x="0" y="23139"/>
                    <a:pt x="1947" y="14636"/>
                    <a:pt x="5839" y="8808"/>
                  </a:cubicBezTo>
                  <a:cubicBezTo>
                    <a:pt x="9760" y="2943"/>
                    <a:pt x="15421" y="0"/>
                    <a:pt x="22823" y="0"/>
                  </a:cubicBezTo>
                  <a:close/>
                </a:path>
              </a:pathLst>
            </a:custGeom>
            <a:solidFill>
              <a:srgbClr val="000000"/>
            </a:solidFill>
            <a:ln w="19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AAA752C9-525E-6921-1DD0-965187CCB20D}"/>
                </a:ext>
              </a:extLst>
            </p:cNvPr>
            <p:cNvSpPr/>
            <p:nvPr/>
          </p:nvSpPr>
          <p:spPr>
            <a:xfrm>
              <a:off x="1971342" y="4610946"/>
              <a:ext cx="9333" cy="11234"/>
            </a:xfrm>
            <a:custGeom>
              <a:avLst/>
              <a:gdLst>
                <a:gd name="connsiteX0" fmla="*/ 0 w 9333"/>
                <a:gd name="connsiteY0" fmla="*/ 0 h 11234"/>
                <a:gd name="connsiteX1" fmla="*/ 9334 w 9333"/>
                <a:gd name="connsiteY1" fmla="*/ 0 h 11234"/>
                <a:gd name="connsiteX2" fmla="*/ 9334 w 9333"/>
                <a:gd name="connsiteY2" fmla="*/ 11235 h 11234"/>
                <a:gd name="connsiteX3" fmla="*/ 0 w 9333"/>
                <a:gd name="connsiteY3" fmla="*/ 11235 h 11234"/>
                <a:gd name="connsiteX4" fmla="*/ 0 w 9333"/>
                <a:gd name="connsiteY4" fmla="*/ 0 h 11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33" h="11234">
                  <a:moveTo>
                    <a:pt x="0" y="0"/>
                  </a:moveTo>
                  <a:lnTo>
                    <a:pt x="9334" y="0"/>
                  </a:lnTo>
                  <a:lnTo>
                    <a:pt x="9334" y="11235"/>
                  </a:lnTo>
                  <a:lnTo>
                    <a:pt x="0" y="112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9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852BC76F-DDF3-29CE-CF05-4801F89960B9}"/>
                </a:ext>
              </a:extLst>
            </p:cNvPr>
            <p:cNvSpPr/>
            <p:nvPr/>
          </p:nvSpPr>
          <p:spPr>
            <a:xfrm>
              <a:off x="1996420" y="4554943"/>
              <a:ext cx="45644" cy="68517"/>
            </a:xfrm>
            <a:custGeom>
              <a:avLst/>
              <a:gdLst>
                <a:gd name="connsiteX0" fmla="*/ 22823 w 45644"/>
                <a:gd name="connsiteY0" fmla="*/ 7089 h 68517"/>
                <a:gd name="connsiteX1" fmla="*/ 12429 w 45644"/>
                <a:gd name="connsiteY1" fmla="*/ 13891 h 68517"/>
                <a:gd name="connsiteX2" fmla="*/ 8978 w 45644"/>
                <a:gd name="connsiteY2" fmla="*/ 34278 h 68517"/>
                <a:gd name="connsiteX3" fmla="*/ 12429 w 45644"/>
                <a:gd name="connsiteY3" fmla="*/ 54665 h 68517"/>
                <a:gd name="connsiteX4" fmla="*/ 22823 w 45644"/>
                <a:gd name="connsiteY4" fmla="*/ 61448 h 68517"/>
                <a:gd name="connsiteX5" fmla="*/ 33218 w 45644"/>
                <a:gd name="connsiteY5" fmla="*/ 54665 h 68517"/>
                <a:gd name="connsiteX6" fmla="*/ 36710 w 45644"/>
                <a:gd name="connsiteY6" fmla="*/ 34278 h 68517"/>
                <a:gd name="connsiteX7" fmla="*/ 33218 w 45644"/>
                <a:gd name="connsiteY7" fmla="*/ 13891 h 68517"/>
                <a:gd name="connsiteX8" fmla="*/ 22823 w 45644"/>
                <a:gd name="connsiteY8" fmla="*/ 7089 h 68517"/>
                <a:gd name="connsiteX9" fmla="*/ 22823 w 45644"/>
                <a:gd name="connsiteY9" fmla="*/ 0 h 68517"/>
                <a:gd name="connsiteX10" fmla="*/ 39762 w 45644"/>
                <a:gd name="connsiteY10" fmla="*/ 8808 h 68517"/>
                <a:gd name="connsiteX11" fmla="*/ 45645 w 45644"/>
                <a:gd name="connsiteY11" fmla="*/ 34278 h 68517"/>
                <a:gd name="connsiteX12" fmla="*/ 39762 w 45644"/>
                <a:gd name="connsiteY12" fmla="*/ 59767 h 68517"/>
                <a:gd name="connsiteX13" fmla="*/ 22823 w 45644"/>
                <a:gd name="connsiteY13" fmla="*/ 68518 h 68517"/>
                <a:gd name="connsiteX14" fmla="*/ 5839 w 45644"/>
                <a:gd name="connsiteY14" fmla="*/ 59767 h 68517"/>
                <a:gd name="connsiteX15" fmla="*/ 0 w 45644"/>
                <a:gd name="connsiteY15" fmla="*/ 34278 h 68517"/>
                <a:gd name="connsiteX16" fmla="*/ 5839 w 45644"/>
                <a:gd name="connsiteY16" fmla="*/ 8808 h 68517"/>
                <a:gd name="connsiteX17" fmla="*/ 22823 w 45644"/>
                <a:gd name="connsiteY17" fmla="*/ 0 h 68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5644" h="68517">
                  <a:moveTo>
                    <a:pt x="22823" y="7089"/>
                  </a:moveTo>
                  <a:cubicBezTo>
                    <a:pt x="18224" y="7089"/>
                    <a:pt x="14758" y="9363"/>
                    <a:pt x="12429" y="13891"/>
                  </a:cubicBezTo>
                  <a:cubicBezTo>
                    <a:pt x="10129" y="18400"/>
                    <a:pt x="8978" y="25202"/>
                    <a:pt x="8978" y="34278"/>
                  </a:cubicBezTo>
                  <a:cubicBezTo>
                    <a:pt x="8978" y="43335"/>
                    <a:pt x="10129" y="50137"/>
                    <a:pt x="12429" y="54665"/>
                  </a:cubicBezTo>
                  <a:cubicBezTo>
                    <a:pt x="14758" y="59194"/>
                    <a:pt x="18224" y="61448"/>
                    <a:pt x="22823" y="61448"/>
                  </a:cubicBezTo>
                  <a:cubicBezTo>
                    <a:pt x="27453" y="61448"/>
                    <a:pt x="30917" y="59194"/>
                    <a:pt x="33218" y="54665"/>
                  </a:cubicBezTo>
                  <a:cubicBezTo>
                    <a:pt x="35547" y="50137"/>
                    <a:pt x="36710" y="43335"/>
                    <a:pt x="36710" y="34278"/>
                  </a:cubicBezTo>
                  <a:cubicBezTo>
                    <a:pt x="36710" y="25202"/>
                    <a:pt x="35547" y="18400"/>
                    <a:pt x="33218" y="13891"/>
                  </a:cubicBezTo>
                  <a:cubicBezTo>
                    <a:pt x="30917" y="9363"/>
                    <a:pt x="27453" y="7089"/>
                    <a:pt x="22823" y="7089"/>
                  </a:cubicBezTo>
                  <a:moveTo>
                    <a:pt x="22823" y="0"/>
                  </a:moveTo>
                  <a:cubicBezTo>
                    <a:pt x="30224" y="0"/>
                    <a:pt x="35870" y="2943"/>
                    <a:pt x="39762" y="8808"/>
                  </a:cubicBezTo>
                  <a:cubicBezTo>
                    <a:pt x="43684" y="14636"/>
                    <a:pt x="45645" y="23139"/>
                    <a:pt x="45645" y="34278"/>
                  </a:cubicBezTo>
                  <a:cubicBezTo>
                    <a:pt x="45645" y="45398"/>
                    <a:pt x="43684" y="53901"/>
                    <a:pt x="39762" y="59767"/>
                  </a:cubicBezTo>
                  <a:cubicBezTo>
                    <a:pt x="35870" y="65595"/>
                    <a:pt x="30224" y="68518"/>
                    <a:pt x="22823" y="68518"/>
                  </a:cubicBezTo>
                  <a:cubicBezTo>
                    <a:pt x="15423" y="68518"/>
                    <a:pt x="9762" y="65595"/>
                    <a:pt x="5839" y="59767"/>
                  </a:cubicBezTo>
                  <a:cubicBezTo>
                    <a:pt x="1947" y="53901"/>
                    <a:pt x="0" y="45398"/>
                    <a:pt x="0" y="34278"/>
                  </a:cubicBezTo>
                  <a:cubicBezTo>
                    <a:pt x="0" y="23139"/>
                    <a:pt x="1947" y="14636"/>
                    <a:pt x="5839" y="8808"/>
                  </a:cubicBezTo>
                  <a:cubicBezTo>
                    <a:pt x="9762" y="2943"/>
                    <a:pt x="15423" y="0"/>
                    <a:pt x="22823" y="0"/>
                  </a:cubicBezTo>
                  <a:close/>
                </a:path>
              </a:pathLst>
            </a:custGeom>
            <a:solidFill>
              <a:srgbClr val="000000"/>
            </a:solidFill>
            <a:ln w="19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C9D32DA9-7D2F-4A6C-E8D5-62797C5288AA}"/>
                </a:ext>
              </a:extLst>
            </p:cNvPr>
            <p:cNvSpPr/>
            <p:nvPr/>
          </p:nvSpPr>
          <p:spPr>
            <a:xfrm>
              <a:off x="2054050" y="4554943"/>
              <a:ext cx="45644" cy="68517"/>
            </a:xfrm>
            <a:custGeom>
              <a:avLst/>
              <a:gdLst>
                <a:gd name="connsiteX0" fmla="*/ 22823 w 45644"/>
                <a:gd name="connsiteY0" fmla="*/ 7089 h 68517"/>
                <a:gd name="connsiteX1" fmla="*/ 12429 w 45644"/>
                <a:gd name="connsiteY1" fmla="*/ 13891 h 68517"/>
                <a:gd name="connsiteX2" fmla="*/ 8978 w 45644"/>
                <a:gd name="connsiteY2" fmla="*/ 34278 h 68517"/>
                <a:gd name="connsiteX3" fmla="*/ 12429 w 45644"/>
                <a:gd name="connsiteY3" fmla="*/ 54665 h 68517"/>
                <a:gd name="connsiteX4" fmla="*/ 22823 w 45644"/>
                <a:gd name="connsiteY4" fmla="*/ 61448 h 68517"/>
                <a:gd name="connsiteX5" fmla="*/ 33216 w 45644"/>
                <a:gd name="connsiteY5" fmla="*/ 54665 h 68517"/>
                <a:gd name="connsiteX6" fmla="*/ 36710 w 45644"/>
                <a:gd name="connsiteY6" fmla="*/ 34278 h 68517"/>
                <a:gd name="connsiteX7" fmla="*/ 33216 w 45644"/>
                <a:gd name="connsiteY7" fmla="*/ 13891 h 68517"/>
                <a:gd name="connsiteX8" fmla="*/ 22823 w 45644"/>
                <a:gd name="connsiteY8" fmla="*/ 7089 h 68517"/>
                <a:gd name="connsiteX9" fmla="*/ 22823 w 45644"/>
                <a:gd name="connsiteY9" fmla="*/ 0 h 68517"/>
                <a:gd name="connsiteX10" fmla="*/ 39762 w 45644"/>
                <a:gd name="connsiteY10" fmla="*/ 8808 h 68517"/>
                <a:gd name="connsiteX11" fmla="*/ 45645 w 45644"/>
                <a:gd name="connsiteY11" fmla="*/ 34278 h 68517"/>
                <a:gd name="connsiteX12" fmla="*/ 39762 w 45644"/>
                <a:gd name="connsiteY12" fmla="*/ 59767 h 68517"/>
                <a:gd name="connsiteX13" fmla="*/ 22823 w 45644"/>
                <a:gd name="connsiteY13" fmla="*/ 68518 h 68517"/>
                <a:gd name="connsiteX14" fmla="*/ 5839 w 45644"/>
                <a:gd name="connsiteY14" fmla="*/ 59767 h 68517"/>
                <a:gd name="connsiteX15" fmla="*/ 0 w 45644"/>
                <a:gd name="connsiteY15" fmla="*/ 34278 h 68517"/>
                <a:gd name="connsiteX16" fmla="*/ 5839 w 45644"/>
                <a:gd name="connsiteY16" fmla="*/ 8808 h 68517"/>
                <a:gd name="connsiteX17" fmla="*/ 22823 w 45644"/>
                <a:gd name="connsiteY17" fmla="*/ 0 h 68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5644" h="68517">
                  <a:moveTo>
                    <a:pt x="22823" y="7089"/>
                  </a:moveTo>
                  <a:cubicBezTo>
                    <a:pt x="18224" y="7089"/>
                    <a:pt x="14758" y="9363"/>
                    <a:pt x="12429" y="13891"/>
                  </a:cubicBezTo>
                  <a:cubicBezTo>
                    <a:pt x="10129" y="18400"/>
                    <a:pt x="8978" y="25202"/>
                    <a:pt x="8978" y="34278"/>
                  </a:cubicBezTo>
                  <a:cubicBezTo>
                    <a:pt x="8978" y="43335"/>
                    <a:pt x="10129" y="50137"/>
                    <a:pt x="12429" y="54665"/>
                  </a:cubicBezTo>
                  <a:cubicBezTo>
                    <a:pt x="14758" y="59194"/>
                    <a:pt x="18224" y="61448"/>
                    <a:pt x="22823" y="61448"/>
                  </a:cubicBezTo>
                  <a:cubicBezTo>
                    <a:pt x="27453" y="61448"/>
                    <a:pt x="30917" y="59194"/>
                    <a:pt x="33216" y="54665"/>
                  </a:cubicBezTo>
                  <a:cubicBezTo>
                    <a:pt x="35545" y="50137"/>
                    <a:pt x="36710" y="43335"/>
                    <a:pt x="36710" y="34278"/>
                  </a:cubicBezTo>
                  <a:cubicBezTo>
                    <a:pt x="36710" y="25202"/>
                    <a:pt x="35545" y="18400"/>
                    <a:pt x="33216" y="13891"/>
                  </a:cubicBezTo>
                  <a:cubicBezTo>
                    <a:pt x="30917" y="9363"/>
                    <a:pt x="27453" y="7089"/>
                    <a:pt x="22823" y="7089"/>
                  </a:cubicBezTo>
                  <a:moveTo>
                    <a:pt x="22823" y="0"/>
                  </a:moveTo>
                  <a:cubicBezTo>
                    <a:pt x="30224" y="0"/>
                    <a:pt x="35870" y="2943"/>
                    <a:pt x="39762" y="8808"/>
                  </a:cubicBezTo>
                  <a:cubicBezTo>
                    <a:pt x="43684" y="14636"/>
                    <a:pt x="45645" y="23139"/>
                    <a:pt x="45645" y="34278"/>
                  </a:cubicBezTo>
                  <a:cubicBezTo>
                    <a:pt x="45645" y="45398"/>
                    <a:pt x="43684" y="53901"/>
                    <a:pt x="39762" y="59767"/>
                  </a:cubicBezTo>
                  <a:cubicBezTo>
                    <a:pt x="35870" y="65595"/>
                    <a:pt x="30224" y="68518"/>
                    <a:pt x="22823" y="68518"/>
                  </a:cubicBezTo>
                  <a:cubicBezTo>
                    <a:pt x="15421" y="68518"/>
                    <a:pt x="9760" y="65595"/>
                    <a:pt x="5839" y="59767"/>
                  </a:cubicBezTo>
                  <a:cubicBezTo>
                    <a:pt x="1947" y="53901"/>
                    <a:pt x="0" y="45398"/>
                    <a:pt x="0" y="34278"/>
                  </a:cubicBezTo>
                  <a:cubicBezTo>
                    <a:pt x="0" y="23139"/>
                    <a:pt x="1947" y="14636"/>
                    <a:pt x="5839" y="8808"/>
                  </a:cubicBezTo>
                  <a:cubicBezTo>
                    <a:pt x="9760" y="2943"/>
                    <a:pt x="15421" y="0"/>
                    <a:pt x="22823" y="0"/>
                  </a:cubicBezTo>
                  <a:close/>
                </a:path>
              </a:pathLst>
            </a:custGeom>
            <a:solidFill>
              <a:srgbClr val="000000"/>
            </a:solidFill>
            <a:ln w="19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E5EC944A-6AF7-556A-5FE0-6B9318031EB9}"/>
                </a:ext>
              </a:extLst>
            </p:cNvPr>
            <p:cNvSpPr/>
            <p:nvPr/>
          </p:nvSpPr>
          <p:spPr>
            <a:xfrm>
              <a:off x="1911900" y="3934900"/>
              <a:ext cx="45642" cy="68518"/>
            </a:xfrm>
            <a:custGeom>
              <a:avLst/>
              <a:gdLst>
                <a:gd name="connsiteX0" fmla="*/ 22821 w 45642"/>
                <a:gd name="connsiteY0" fmla="*/ 7070 h 68518"/>
                <a:gd name="connsiteX1" fmla="*/ 12427 w 45642"/>
                <a:gd name="connsiteY1" fmla="*/ 13891 h 68518"/>
                <a:gd name="connsiteX2" fmla="*/ 8978 w 45642"/>
                <a:gd name="connsiteY2" fmla="*/ 34278 h 68518"/>
                <a:gd name="connsiteX3" fmla="*/ 12427 w 45642"/>
                <a:gd name="connsiteY3" fmla="*/ 54665 h 68518"/>
                <a:gd name="connsiteX4" fmla="*/ 22821 w 45642"/>
                <a:gd name="connsiteY4" fmla="*/ 61429 h 68518"/>
                <a:gd name="connsiteX5" fmla="*/ 33216 w 45642"/>
                <a:gd name="connsiteY5" fmla="*/ 54665 h 68518"/>
                <a:gd name="connsiteX6" fmla="*/ 36708 w 45642"/>
                <a:gd name="connsiteY6" fmla="*/ 34278 h 68518"/>
                <a:gd name="connsiteX7" fmla="*/ 33216 w 45642"/>
                <a:gd name="connsiteY7" fmla="*/ 13891 h 68518"/>
                <a:gd name="connsiteX8" fmla="*/ 22821 w 45642"/>
                <a:gd name="connsiteY8" fmla="*/ 7070 h 68518"/>
                <a:gd name="connsiteX9" fmla="*/ 22821 w 45642"/>
                <a:gd name="connsiteY9" fmla="*/ 0 h 68518"/>
                <a:gd name="connsiteX10" fmla="*/ 39762 w 45642"/>
                <a:gd name="connsiteY10" fmla="*/ 8809 h 68518"/>
                <a:gd name="connsiteX11" fmla="*/ 45643 w 45642"/>
                <a:gd name="connsiteY11" fmla="*/ 34278 h 68518"/>
                <a:gd name="connsiteX12" fmla="*/ 39762 w 45642"/>
                <a:gd name="connsiteY12" fmla="*/ 59748 h 68518"/>
                <a:gd name="connsiteX13" fmla="*/ 22821 w 45642"/>
                <a:gd name="connsiteY13" fmla="*/ 68518 h 68518"/>
                <a:gd name="connsiteX14" fmla="*/ 5837 w 45642"/>
                <a:gd name="connsiteY14" fmla="*/ 59748 h 68518"/>
                <a:gd name="connsiteX15" fmla="*/ 0 w 45642"/>
                <a:gd name="connsiteY15" fmla="*/ 34278 h 68518"/>
                <a:gd name="connsiteX16" fmla="*/ 5837 w 45642"/>
                <a:gd name="connsiteY16" fmla="*/ 8809 h 68518"/>
                <a:gd name="connsiteX17" fmla="*/ 22821 w 45642"/>
                <a:gd name="connsiteY17" fmla="*/ 0 h 68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5642" h="68518">
                  <a:moveTo>
                    <a:pt x="22821" y="7070"/>
                  </a:moveTo>
                  <a:cubicBezTo>
                    <a:pt x="18222" y="7070"/>
                    <a:pt x="14756" y="9343"/>
                    <a:pt x="12427" y="13891"/>
                  </a:cubicBezTo>
                  <a:cubicBezTo>
                    <a:pt x="10129" y="18400"/>
                    <a:pt x="8978" y="25202"/>
                    <a:pt x="8978" y="34278"/>
                  </a:cubicBezTo>
                  <a:cubicBezTo>
                    <a:pt x="8978" y="43335"/>
                    <a:pt x="10129" y="50137"/>
                    <a:pt x="12427" y="54665"/>
                  </a:cubicBezTo>
                  <a:cubicBezTo>
                    <a:pt x="14756" y="59175"/>
                    <a:pt x="18222" y="61429"/>
                    <a:pt x="22821" y="61429"/>
                  </a:cubicBezTo>
                  <a:cubicBezTo>
                    <a:pt x="27451" y="61429"/>
                    <a:pt x="30915" y="59175"/>
                    <a:pt x="33216" y="54665"/>
                  </a:cubicBezTo>
                  <a:cubicBezTo>
                    <a:pt x="35545" y="50137"/>
                    <a:pt x="36708" y="43335"/>
                    <a:pt x="36708" y="34278"/>
                  </a:cubicBezTo>
                  <a:cubicBezTo>
                    <a:pt x="36708" y="25202"/>
                    <a:pt x="35545" y="18400"/>
                    <a:pt x="33216" y="13891"/>
                  </a:cubicBezTo>
                  <a:cubicBezTo>
                    <a:pt x="30915" y="9343"/>
                    <a:pt x="27451" y="7070"/>
                    <a:pt x="22821" y="7070"/>
                  </a:cubicBezTo>
                  <a:moveTo>
                    <a:pt x="22821" y="0"/>
                  </a:moveTo>
                  <a:cubicBezTo>
                    <a:pt x="30222" y="0"/>
                    <a:pt x="35870" y="2943"/>
                    <a:pt x="39762" y="8809"/>
                  </a:cubicBezTo>
                  <a:cubicBezTo>
                    <a:pt x="43683" y="14636"/>
                    <a:pt x="45643" y="23139"/>
                    <a:pt x="45643" y="34278"/>
                  </a:cubicBezTo>
                  <a:cubicBezTo>
                    <a:pt x="45643" y="45398"/>
                    <a:pt x="43683" y="53882"/>
                    <a:pt x="39762" y="59748"/>
                  </a:cubicBezTo>
                  <a:cubicBezTo>
                    <a:pt x="35870" y="65595"/>
                    <a:pt x="30222" y="68518"/>
                    <a:pt x="22821" y="68518"/>
                  </a:cubicBezTo>
                  <a:cubicBezTo>
                    <a:pt x="15421" y="68518"/>
                    <a:pt x="9760" y="65595"/>
                    <a:pt x="5837" y="59748"/>
                  </a:cubicBezTo>
                  <a:cubicBezTo>
                    <a:pt x="1945" y="53882"/>
                    <a:pt x="0" y="45398"/>
                    <a:pt x="0" y="34278"/>
                  </a:cubicBezTo>
                  <a:cubicBezTo>
                    <a:pt x="0" y="23139"/>
                    <a:pt x="1945" y="14636"/>
                    <a:pt x="5837" y="8809"/>
                  </a:cubicBezTo>
                  <a:cubicBezTo>
                    <a:pt x="9760" y="2943"/>
                    <a:pt x="15421" y="0"/>
                    <a:pt x="22821" y="0"/>
                  </a:cubicBezTo>
                  <a:close/>
                </a:path>
              </a:pathLst>
            </a:custGeom>
            <a:solidFill>
              <a:srgbClr val="000000"/>
            </a:solidFill>
            <a:ln w="19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38B9BF10-0DC9-912F-D917-D52F8A2D36FA}"/>
                </a:ext>
              </a:extLst>
            </p:cNvPr>
            <p:cNvSpPr/>
            <p:nvPr/>
          </p:nvSpPr>
          <p:spPr>
            <a:xfrm>
              <a:off x="1973245" y="3990903"/>
              <a:ext cx="9331" cy="11234"/>
            </a:xfrm>
            <a:custGeom>
              <a:avLst/>
              <a:gdLst>
                <a:gd name="connsiteX0" fmla="*/ 0 w 9331"/>
                <a:gd name="connsiteY0" fmla="*/ 0 h 11234"/>
                <a:gd name="connsiteX1" fmla="*/ 9332 w 9331"/>
                <a:gd name="connsiteY1" fmla="*/ 0 h 11234"/>
                <a:gd name="connsiteX2" fmla="*/ 9332 w 9331"/>
                <a:gd name="connsiteY2" fmla="*/ 11235 h 11234"/>
                <a:gd name="connsiteX3" fmla="*/ 0 w 9331"/>
                <a:gd name="connsiteY3" fmla="*/ 11235 h 11234"/>
                <a:gd name="connsiteX4" fmla="*/ 0 w 9331"/>
                <a:gd name="connsiteY4" fmla="*/ 0 h 11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31" h="11234">
                  <a:moveTo>
                    <a:pt x="0" y="0"/>
                  </a:moveTo>
                  <a:lnTo>
                    <a:pt x="9332" y="0"/>
                  </a:lnTo>
                  <a:lnTo>
                    <a:pt x="9332" y="11235"/>
                  </a:lnTo>
                  <a:lnTo>
                    <a:pt x="0" y="112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9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53437F29-76BC-2CA8-60F0-CB7D294E1632}"/>
                </a:ext>
              </a:extLst>
            </p:cNvPr>
            <p:cNvSpPr/>
            <p:nvPr/>
          </p:nvSpPr>
          <p:spPr>
            <a:xfrm>
              <a:off x="1998986" y="3934900"/>
              <a:ext cx="41928" cy="67237"/>
            </a:xfrm>
            <a:custGeom>
              <a:avLst/>
              <a:gdLst>
                <a:gd name="connsiteX0" fmla="*/ 10748 w 41928"/>
                <a:gd name="connsiteY0" fmla="*/ 59710 h 67237"/>
                <a:gd name="connsiteX1" fmla="*/ 41929 w 41928"/>
                <a:gd name="connsiteY1" fmla="*/ 59710 h 67237"/>
                <a:gd name="connsiteX2" fmla="*/ 41929 w 41928"/>
                <a:gd name="connsiteY2" fmla="*/ 67238 h 67237"/>
                <a:gd name="connsiteX3" fmla="*/ 0 w 41928"/>
                <a:gd name="connsiteY3" fmla="*/ 67238 h 67237"/>
                <a:gd name="connsiteX4" fmla="*/ 0 w 41928"/>
                <a:gd name="connsiteY4" fmla="*/ 59710 h 67237"/>
                <a:gd name="connsiteX5" fmla="*/ 13843 w 41928"/>
                <a:gd name="connsiteY5" fmla="*/ 45609 h 67237"/>
                <a:gd name="connsiteX6" fmla="*/ 24900 w 41928"/>
                <a:gd name="connsiteY6" fmla="*/ 34144 h 67237"/>
                <a:gd name="connsiteX7" fmla="*/ 30871 w 41928"/>
                <a:gd name="connsiteY7" fmla="*/ 26005 h 67237"/>
                <a:gd name="connsiteX8" fmla="*/ 32597 w 41928"/>
                <a:gd name="connsiteY8" fmla="*/ 19413 h 67237"/>
                <a:gd name="connsiteX9" fmla="*/ 28882 w 41928"/>
                <a:gd name="connsiteY9" fmla="*/ 10834 h 67237"/>
                <a:gd name="connsiteX10" fmla="*/ 19285 w 41928"/>
                <a:gd name="connsiteY10" fmla="*/ 7528 h 67237"/>
                <a:gd name="connsiteX11" fmla="*/ 10394 w 41928"/>
                <a:gd name="connsiteY11" fmla="*/ 8980 h 67237"/>
                <a:gd name="connsiteX12" fmla="*/ 441 w 41928"/>
                <a:gd name="connsiteY12" fmla="*/ 13394 h 67237"/>
                <a:gd name="connsiteX13" fmla="*/ 441 w 41928"/>
                <a:gd name="connsiteY13" fmla="*/ 4376 h 67237"/>
                <a:gd name="connsiteX14" fmla="*/ 10526 w 41928"/>
                <a:gd name="connsiteY14" fmla="*/ 1108 h 67237"/>
                <a:gd name="connsiteX15" fmla="*/ 19107 w 41928"/>
                <a:gd name="connsiteY15" fmla="*/ 0 h 67237"/>
                <a:gd name="connsiteX16" fmla="*/ 35472 w 41928"/>
                <a:gd name="connsiteY16" fmla="*/ 5140 h 67237"/>
                <a:gd name="connsiteX17" fmla="*/ 41575 w 41928"/>
                <a:gd name="connsiteY17" fmla="*/ 18840 h 67237"/>
                <a:gd name="connsiteX18" fmla="*/ 40027 w 41928"/>
                <a:gd name="connsiteY18" fmla="*/ 26578 h 67237"/>
                <a:gd name="connsiteX19" fmla="*/ 34498 w 41928"/>
                <a:gd name="connsiteY19" fmla="*/ 35157 h 67237"/>
                <a:gd name="connsiteX20" fmla="*/ 27466 w 41928"/>
                <a:gd name="connsiteY20" fmla="*/ 42590 h 67237"/>
                <a:gd name="connsiteX21" fmla="*/ 10748 w 41928"/>
                <a:gd name="connsiteY21" fmla="*/ 59710 h 6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1928" h="67237">
                  <a:moveTo>
                    <a:pt x="10748" y="59710"/>
                  </a:moveTo>
                  <a:lnTo>
                    <a:pt x="41929" y="59710"/>
                  </a:lnTo>
                  <a:lnTo>
                    <a:pt x="41929" y="67238"/>
                  </a:lnTo>
                  <a:lnTo>
                    <a:pt x="0" y="67238"/>
                  </a:lnTo>
                  <a:lnTo>
                    <a:pt x="0" y="59710"/>
                  </a:lnTo>
                  <a:cubicBezTo>
                    <a:pt x="3391" y="56213"/>
                    <a:pt x="8006" y="51513"/>
                    <a:pt x="13843" y="45609"/>
                  </a:cubicBezTo>
                  <a:cubicBezTo>
                    <a:pt x="19711" y="39666"/>
                    <a:pt x="23397" y="35845"/>
                    <a:pt x="24900" y="34144"/>
                  </a:cubicBezTo>
                  <a:cubicBezTo>
                    <a:pt x="27761" y="30934"/>
                    <a:pt x="29752" y="28221"/>
                    <a:pt x="30871" y="26005"/>
                  </a:cubicBezTo>
                  <a:cubicBezTo>
                    <a:pt x="32022" y="23769"/>
                    <a:pt x="32597" y="21572"/>
                    <a:pt x="32597" y="19413"/>
                  </a:cubicBezTo>
                  <a:cubicBezTo>
                    <a:pt x="32597" y="15916"/>
                    <a:pt x="31358" y="13050"/>
                    <a:pt x="28882" y="10834"/>
                  </a:cubicBezTo>
                  <a:cubicBezTo>
                    <a:pt x="26435" y="8636"/>
                    <a:pt x="23234" y="7528"/>
                    <a:pt x="19285" y="7528"/>
                  </a:cubicBezTo>
                  <a:cubicBezTo>
                    <a:pt x="16482" y="7528"/>
                    <a:pt x="13518" y="8006"/>
                    <a:pt x="10394" y="8980"/>
                  </a:cubicBezTo>
                  <a:cubicBezTo>
                    <a:pt x="7297" y="9955"/>
                    <a:pt x="3980" y="11426"/>
                    <a:pt x="441" y="13394"/>
                  </a:cubicBezTo>
                  <a:lnTo>
                    <a:pt x="441" y="4376"/>
                  </a:lnTo>
                  <a:cubicBezTo>
                    <a:pt x="4039" y="2943"/>
                    <a:pt x="7402" y="1854"/>
                    <a:pt x="10526" y="1108"/>
                  </a:cubicBezTo>
                  <a:cubicBezTo>
                    <a:pt x="13652" y="363"/>
                    <a:pt x="16512" y="0"/>
                    <a:pt x="19107" y="0"/>
                  </a:cubicBezTo>
                  <a:cubicBezTo>
                    <a:pt x="25947" y="0"/>
                    <a:pt x="31402" y="1720"/>
                    <a:pt x="35472" y="5140"/>
                  </a:cubicBezTo>
                  <a:cubicBezTo>
                    <a:pt x="39540" y="8560"/>
                    <a:pt x="41575" y="13127"/>
                    <a:pt x="41575" y="18840"/>
                  </a:cubicBezTo>
                  <a:cubicBezTo>
                    <a:pt x="41575" y="21553"/>
                    <a:pt x="41059" y="24132"/>
                    <a:pt x="40027" y="26578"/>
                  </a:cubicBezTo>
                  <a:cubicBezTo>
                    <a:pt x="39024" y="29005"/>
                    <a:pt x="37182" y="31852"/>
                    <a:pt x="34498" y="35157"/>
                  </a:cubicBezTo>
                  <a:cubicBezTo>
                    <a:pt x="33762" y="36017"/>
                    <a:pt x="31418" y="38482"/>
                    <a:pt x="27466" y="42590"/>
                  </a:cubicBezTo>
                  <a:cubicBezTo>
                    <a:pt x="23515" y="46660"/>
                    <a:pt x="17942" y="52372"/>
                    <a:pt x="10748" y="59710"/>
                  </a:cubicBezTo>
                  <a:close/>
                </a:path>
              </a:pathLst>
            </a:custGeom>
            <a:solidFill>
              <a:srgbClr val="000000"/>
            </a:solidFill>
            <a:ln w="19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4729515D-FE21-E90F-75F1-39D82C42BD9C}"/>
                </a:ext>
              </a:extLst>
            </p:cNvPr>
            <p:cNvSpPr/>
            <p:nvPr/>
          </p:nvSpPr>
          <p:spPr>
            <a:xfrm>
              <a:off x="2056970" y="3936104"/>
              <a:ext cx="42725" cy="67314"/>
            </a:xfrm>
            <a:custGeom>
              <a:avLst/>
              <a:gdLst>
                <a:gd name="connsiteX0" fmla="*/ 2786 w 42725"/>
                <a:gd name="connsiteY0" fmla="*/ 0 h 67314"/>
                <a:gd name="connsiteX1" fmla="*/ 37861 w 42725"/>
                <a:gd name="connsiteY1" fmla="*/ 0 h 67314"/>
                <a:gd name="connsiteX2" fmla="*/ 37861 w 42725"/>
                <a:gd name="connsiteY2" fmla="*/ 7509 h 67314"/>
                <a:gd name="connsiteX3" fmla="*/ 10969 w 42725"/>
                <a:gd name="connsiteY3" fmla="*/ 7509 h 67314"/>
                <a:gd name="connsiteX4" fmla="*/ 10969 w 42725"/>
                <a:gd name="connsiteY4" fmla="*/ 23693 h 67314"/>
                <a:gd name="connsiteX5" fmla="*/ 14861 w 42725"/>
                <a:gd name="connsiteY5" fmla="*/ 22718 h 67314"/>
                <a:gd name="connsiteX6" fmla="*/ 18754 w 42725"/>
                <a:gd name="connsiteY6" fmla="*/ 22375 h 67314"/>
                <a:gd name="connsiteX7" fmla="*/ 36267 w 42725"/>
                <a:gd name="connsiteY7" fmla="*/ 28431 h 67314"/>
                <a:gd name="connsiteX8" fmla="*/ 42725 w 42725"/>
                <a:gd name="connsiteY8" fmla="*/ 44844 h 67314"/>
                <a:gd name="connsiteX9" fmla="*/ 36091 w 42725"/>
                <a:gd name="connsiteY9" fmla="*/ 61429 h 67314"/>
                <a:gd name="connsiteX10" fmla="*/ 17382 w 42725"/>
                <a:gd name="connsiteY10" fmla="*/ 67314 h 67314"/>
                <a:gd name="connsiteX11" fmla="*/ 8891 w 42725"/>
                <a:gd name="connsiteY11" fmla="*/ 66607 h 67314"/>
                <a:gd name="connsiteX12" fmla="*/ 0 w 42725"/>
                <a:gd name="connsiteY12" fmla="*/ 64467 h 67314"/>
                <a:gd name="connsiteX13" fmla="*/ 0 w 42725"/>
                <a:gd name="connsiteY13" fmla="*/ 55506 h 67314"/>
                <a:gd name="connsiteX14" fmla="*/ 8227 w 42725"/>
                <a:gd name="connsiteY14" fmla="*/ 58735 h 67314"/>
                <a:gd name="connsiteX15" fmla="*/ 17206 w 42725"/>
                <a:gd name="connsiteY15" fmla="*/ 59786 h 67314"/>
                <a:gd name="connsiteX16" fmla="*/ 29324 w 42725"/>
                <a:gd name="connsiteY16" fmla="*/ 55754 h 67314"/>
                <a:gd name="connsiteX17" fmla="*/ 33791 w 42725"/>
                <a:gd name="connsiteY17" fmla="*/ 44844 h 67314"/>
                <a:gd name="connsiteX18" fmla="*/ 29324 w 42725"/>
                <a:gd name="connsiteY18" fmla="*/ 33915 h 67314"/>
                <a:gd name="connsiteX19" fmla="*/ 17206 w 42725"/>
                <a:gd name="connsiteY19" fmla="*/ 29883 h 67314"/>
                <a:gd name="connsiteX20" fmla="*/ 10041 w 42725"/>
                <a:gd name="connsiteY20" fmla="*/ 30686 h 67314"/>
                <a:gd name="connsiteX21" fmla="*/ 2786 w 42725"/>
                <a:gd name="connsiteY21" fmla="*/ 33170 h 67314"/>
                <a:gd name="connsiteX22" fmla="*/ 2786 w 42725"/>
                <a:gd name="connsiteY22" fmla="*/ 0 h 67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2725" h="67314">
                  <a:moveTo>
                    <a:pt x="2786" y="0"/>
                  </a:moveTo>
                  <a:lnTo>
                    <a:pt x="37861" y="0"/>
                  </a:lnTo>
                  <a:lnTo>
                    <a:pt x="37861" y="7509"/>
                  </a:lnTo>
                  <a:lnTo>
                    <a:pt x="10969" y="7509"/>
                  </a:lnTo>
                  <a:lnTo>
                    <a:pt x="10969" y="23693"/>
                  </a:lnTo>
                  <a:cubicBezTo>
                    <a:pt x="12267" y="23253"/>
                    <a:pt x="13564" y="22928"/>
                    <a:pt x="14861" y="22718"/>
                  </a:cubicBezTo>
                  <a:cubicBezTo>
                    <a:pt x="16159" y="22489"/>
                    <a:pt x="17456" y="22375"/>
                    <a:pt x="18754" y="22375"/>
                  </a:cubicBezTo>
                  <a:cubicBezTo>
                    <a:pt x="26125" y="22375"/>
                    <a:pt x="31962" y="24400"/>
                    <a:pt x="36267" y="28431"/>
                  </a:cubicBezTo>
                  <a:cubicBezTo>
                    <a:pt x="40572" y="32463"/>
                    <a:pt x="42725" y="37947"/>
                    <a:pt x="42725" y="44844"/>
                  </a:cubicBezTo>
                  <a:cubicBezTo>
                    <a:pt x="42725" y="51952"/>
                    <a:pt x="40515" y="57474"/>
                    <a:pt x="36091" y="61429"/>
                  </a:cubicBezTo>
                  <a:cubicBezTo>
                    <a:pt x="31668" y="65346"/>
                    <a:pt x="25431" y="67314"/>
                    <a:pt x="17382" y="67314"/>
                  </a:cubicBezTo>
                  <a:cubicBezTo>
                    <a:pt x="14609" y="67314"/>
                    <a:pt x="11779" y="67085"/>
                    <a:pt x="8891" y="66607"/>
                  </a:cubicBezTo>
                  <a:cubicBezTo>
                    <a:pt x="6030" y="66130"/>
                    <a:pt x="3067" y="65423"/>
                    <a:pt x="0" y="64467"/>
                  </a:cubicBezTo>
                  <a:lnTo>
                    <a:pt x="0" y="55506"/>
                  </a:lnTo>
                  <a:cubicBezTo>
                    <a:pt x="2654" y="56939"/>
                    <a:pt x="5396" y="58028"/>
                    <a:pt x="8227" y="58735"/>
                  </a:cubicBezTo>
                  <a:cubicBezTo>
                    <a:pt x="11057" y="59442"/>
                    <a:pt x="14051" y="59786"/>
                    <a:pt x="17206" y="59786"/>
                  </a:cubicBezTo>
                  <a:cubicBezTo>
                    <a:pt x="22306" y="59786"/>
                    <a:pt x="26345" y="58449"/>
                    <a:pt x="29324" y="55754"/>
                  </a:cubicBezTo>
                  <a:cubicBezTo>
                    <a:pt x="32302" y="53079"/>
                    <a:pt x="33791" y="49449"/>
                    <a:pt x="33791" y="44844"/>
                  </a:cubicBezTo>
                  <a:cubicBezTo>
                    <a:pt x="33791" y="40240"/>
                    <a:pt x="32302" y="36609"/>
                    <a:pt x="29324" y="33915"/>
                  </a:cubicBezTo>
                  <a:cubicBezTo>
                    <a:pt x="26345" y="31221"/>
                    <a:pt x="22306" y="29883"/>
                    <a:pt x="17206" y="29883"/>
                  </a:cubicBezTo>
                  <a:cubicBezTo>
                    <a:pt x="14818" y="29883"/>
                    <a:pt x="12429" y="30151"/>
                    <a:pt x="10041" y="30686"/>
                  </a:cubicBezTo>
                  <a:cubicBezTo>
                    <a:pt x="7681" y="31221"/>
                    <a:pt x="5264" y="32043"/>
                    <a:pt x="2786" y="33170"/>
                  </a:cubicBezTo>
                  <a:lnTo>
                    <a:pt x="2786" y="0"/>
                  </a:lnTo>
                  <a:close/>
                </a:path>
              </a:pathLst>
            </a:custGeom>
            <a:solidFill>
              <a:srgbClr val="000000"/>
            </a:solidFill>
            <a:ln w="19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56F2BC61-C7CF-D76F-22D9-E549465E1C25}"/>
                </a:ext>
              </a:extLst>
            </p:cNvPr>
            <p:cNvSpPr/>
            <p:nvPr/>
          </p:nvSpPr>
          <p:spPr>
            <a:xfrm>
              <a:off x="1909997" y="3314852"/>
              <a:ext cx="45644" cy="68510"/>
            </a:xfrm>
            <a:custGeom>
              <a:avLst/>
              <a:gdLst>
                <a:gd name="connsiteX0" fmla="*/ 22823 w 45644"/>
                <a:gd name="connsiteY0" fmla="*/ 7077 h 68510"/>
                <a:gd name="connsiteX1" fmla="*/ 12429 w 45644"/>
                <a:gd name="connsiteY1" fmla="*/ 13887 h 68510"/>
                <a:gd name="connsiteX2" fmla="*/ 8978 w 45644"/>
                <a:gd name="connsiteY2" fmla="*/ 34278 h 68510"/>
                <a:gd name="connsiteX3" fmla="*/ 12429 w 45644"/>
                <a:gd name="connsiteY3" fmla="*/ 54667 h 68510"/>
                <a:gd name="connsiteX4" fmla="*/ 22823 w 45644"/>
                <a:gd name="connsiteY4" fmla="*/ 61435 h 68510"/>
                <a:gd name="connsiteX5" fmla="*/ 33216 w 45644"/>
                <a:gd name="connsiteY5" fmla="*/ 54667 h 68510"/>
                <a:gd name="connsiteX6" fmla="*/ 36710 w 45644"/>
                <a:gd name="connsiteY6" fmla="*/ 34278 h 68510"/>
                <a:gd name="connsiteX7" fmla="*/ 33216 w 45644"/>
                <a:gd name="connsiteY7" fmla="*/ 13887 h 68510"/>
                <a:gd name="connsiteX8" fmla="*/ 22823 w 45644"/>
                <a:gd name="connsiteY8" fmla="*/ 7077 h 68510"/>
                <a:gd name="connsiteX9" fmla="*/ 22823 w 45644"/>
                <a:gd name="connsiteY9" fmla="*/ 0 h 68510"/>
                <a:gd name="connsiteX10" fmla="*/ 39762 w 45644"/>
                <a:gd name="connsiteY10" fmla="*/ 8801 h 68510"/>
                <a:gd name="connsiteX11" fmla="*/ 45645 w 45644"/>
                <a:gd name="connsiteY11" fmla="*/ 34278 h 68510"/>
                <a:gd name="connsiteX12" fmla="*/ 39762 w 45644"/>
                <a:gd name="connsiteY12" fmla="*/ 59753 h 68510"/>
                <a:gd name="connsiteX13" fmla="*/ 22823 w 45644"/>
                <a:gd name="connsiteY13" fmla="*/ 68510 h 68510"/>
                <a:gd name="connsiteX14" fmla="*/ 5839 w 45644"/>
                <a:gd name="connsiteY14" fmla="*/ 59753 h 68510"/>
                <a:gd name="connsiteX15" fmla="*/ 0 w 45644"/>
                <a:gd name="connsiteY15" fmla="*/ 34278 h 68510"/>
                <a:gd name="connsiteX16" fmla="*/ 5839 w 45644"/>
                <a:gd name="connsiteY16" fmla="*/ 8801 h 68510"/>
                <a:gd name="connsiteX17" fmla="*/ 22823 w 45644"/>
                <a:gd name="connsiteY17" fmla="*/ 0 h 68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5644" h="68510">
                  <a:moveTo>
                    <a:pt x="22823" y="7077"/>
                  </a:moveTo>
                  <a:cubicBezTo>
                    <a:pt x="18222" y="7077"/>
                    <a:pt x="14758" y="9347"/>
                    <a:pt x="12429" y="13887"/>
                  </a:cubicBezTo>
                  <a:cubicBezTo>
                    <a:pt x="10129" y="18398"/>
                    <a:pt x="8978" y="25196"/>
                    <a:pt x="8978" y="34278"/>
                  </a:cubicBezTo>
                  <a:cubicBezTo>
                    <a:pt x="8978" y="43329"/>
                    <a:pt x="10129" y="50125"/>
                    <a:pt x="12429" y="54667"/>
                  </a:cubicBezTo>
                  <a:cubicBezTo>
                    <a:pt x="14758" y="59178"/>
                    <a:pt x="18222" y="61435"/>
                    <a:pt x="22823" y="61435"/>
                  </a:cubicBezTo>
                  <a:cubicBezTo>
                    <a:pt x="27453" y="61435"/>
                    <a:pt x="30917" y="59178"/>
                    <a:pt x="33216" y="54667"/>
                  </a:cubicBezTo>
                  <a:cubicBezTo>
                    <a:pt x="35545" y="50125"/>
                    <a:pt x="36710" y="43329"/>
                    <a:pt x="36710" y="34278"/>
                  </a:cubicBezTo>
                  <a:cubicBezTo>
                    <a:pt x="36710" y="25196"/>
                    <a:pt x="35545" y="18398"/>
                    <a:pt x="33216" y="13887"/>
                  </a:cubicBezTo>
                  <a:cubicBezTo>
                    <a:pt x="30917" y="9347"/>
                    <a:pt x="27453" y="7077"/>
                    <a:pt x="22823" y="7077"/>
                  </a:cubicBezTo>
                  <a:moveTo>
                    <a:pt x="22823" y="0"/>
                  </a:moveTo>
                  <a:cubicBezTo>
                    <a:pt x="30224" y="0"/>
                    <a:pt x="35870" y="2933"/>
                    <a:pt x="39762" y="8801"/>
                  </a:cubicBezTo>
                  <a:cubicBezTo>
                    <a:pt x="43684" y="14640"/>
                    <a:pt x="45645" y="23133"/>
                    <a:pt x="45645" y="34278"/>
                  </a:cubicBezTo>
                  <a:cubicBezTo>
                    <a:pt x="45645" y="45393"/>
                    <a:pt x="43684" y="53886"/>
                    <a:pt x="39762" y="59753"/>
                  </a:cubicBezTo>
                  <a:cubicBezTo>
                    <a:pt x="35870" y="65591"/>
                    <a:pt x="30224" y="68510"/>
                    <a:pt x="22823" y="68510"/>
                  </a:cubicBezTo>
                  <a:cubicBezTo>
                    <a:pt x="15421" y="68510"/>
                    <a:pt x="9760" y="65591"/>
                    <a:pt x="5839" y="59753"/>
                  </a:cubicBezTo>
                  <a:cubicBezTo>
                    <a:pt x="1947" y="53886"/>
                    <a:pt x="0" y="45393"/>
                    <a:pt x="0" y="34278"/>
                  </a:cubicBezTo>
                  <a:cubicBezTo>
                    <a:pt x="0" y="23133"/>
                    <a:pt x="1947" y="14640"/>
                    <a:pt x="5839" y="8801"/>
                  </a:cubicBezTo>
                  <a:cubicBezTo>
                    <a:pt x="9760" y="2933"/>
                    <a:pt x="15421" y="0"/>
                    <a:pt x="22823" y="0"/>
                  </a:cubicBezTo>
                  <a:close/>
                </a:path>
              </a:pathLst>
            </a:custGeom>
            <a:solidFill>
              <a:srgbClr val="000000"/>
            </a:solidFill>
            <a:ln w="19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3A4445A0-DED5-13B1-8105-A32387C4DEA5}"/>
                </a:ext>
              </a:extLst>
            </p:cNvPr>
            <p:cNvSpPr/>
            <p:nvPr/>
          </p:nvSpPr>
          <p:spPr>
            <a:xfrm>
              <a:off x="1971342" y="3370845"/>
              <a:ext cx="9333" cy="11234"/>
            </a:xfrm>
            <a:custGeom>
              <a:avLst/>
              <a:gdLst>
                <a:gd name="connsiteX0" fmla="*/ 0 w 9333"/>
                <a:gd name="connsiteY0" fmla="*/ 0 h 11234"/>
                <a:gd name="connsiteX1" fmla="*/ 9334 w 9333"/>
                <a:gd name="connsiteY1" fmla="*/ 0 h 11234"/>
                <a:gd name="connsiteX2" fmla="*/ 9334 w 9333"/>
                <a:gd name="connsiteY2" fmla="*/ 11235 h 11234"/>
                <a:gd name="connsiteX3" fmla="*/ 0 w 9333"/>
                <a:gd name="connsiteY3" fmla="*/ 11235 h 11234"/>
                <a:gd name="connsiteX4" fmla="*/ 0 w 9333"/>
                <a:gd name="connsiteY4" fmla="*/ 0 h 11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33" h="11234">
                  <a:moveTo>
                    <a:pt x="0" y="0"/>
                  </a:moveTo>
                  <a:lnTo>
                    <a:pt x="9334" y="0"/>
                  </a:lnTo>
                  <a:lnTo>
                    <a:pt x="9334" y="11235"/>
                  </a:lnTo>
                  <a:lnTo>
                    <a:pt x="0" y="112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9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234CCF0E-C4A0-6E17-DCD5-68EE708B515D}"/>
                </a:ext>
              </a:extLst>
            </p:cNvPr>
            <p:cNvSpPr/>
            <p:nvPr/>
          </p:nvSpPr>
          <p:spPr>
            <a:xfrm>
              <a:off x="1997438" y="3316046"/>
              <a:ext cx="42725" cy="67316"/>
            </a:xfrm>
            <a:custGeom>
              <a:avLst/>
              <a:gdLst>
                <a:gd name="connsiteX0" fmla="*/ 2786 w 42725"/>
                <a:gd name="connsiteY0" fmla="*/ 0 h 67316"/>
                <a:gd name="connsiteX1" fmla="*/ 37861 w 42725"/>
                <a:gd name="connsiteY1" fmla="*/ 0 h 67316"/>
                <a:gd name="connsiteX2" fmla="*/ 37861 w 42725"/>
                <a:gd name="connsiteY2" fmla="*/ 7519 h 67316"/>
                <a:gd name="connsiteX3" fmla="*/ 10969 w 42725"/>
                <a:gd name="connsiteY3" fmla="*/ 7519 h 67316"/>
                <a:gd name="connsiteX4" fmla="*/ 10969 w 42725"/>
                <a:gd name="connsiteY4" fmla="*/ 23706 h 67316"/>
                <a:gd name="connsiteX5" fmla="*/ 14861 w 42725"/>
                <a:gd name="connsiteY5" fmla="*/ 22734 h 67316"/>
                <a:gd name="connsiteX6" fmla="*/ 18754 w 42725"/>
                <a:gd name="connsiteY6" fmla="*/ 22380 h 67316"/>
                <a:gd name="connsiteX7" fmla="*/ 36267 w 42725"/>
                <a:gd name="connsiteY7" fmla="*/ 28439 h 67316"/>
                <a:gd name="connsiteX8" fmla="*/ 42725 w 42725"/>
                <a:gd name="connsiteY8" fmla="*/ 44848 h 67316"/>
                <a:gd name="connsiteX9" fmla="*/ 36091 w 42725"/>
                <a:gd name="connsiteY9" fmla="*/ 61435 h 67316"/>
                <a:gd name="connsiteX10" fmla="*/ 17382 w 42725"/>
                <a:gd name="connsiteY10" fmla="*/ 67316 h 67316"/>
                <a:gd name="connsiteX11" fmla="*/ 8891 w 42725"/>
                <a:gd name="connsiteY11" fmla="*/ 66609 h 67316"/>
                <a:gd name="connsiteX12" fmla="*/ 0 w 42725"/>
                <a:gd name="connsiteY12" fmla="*/ 64486 h 67316"/>
                <a:gd name="connsiteX13" fmla="*/ 0 w 42725"/>
                <a:gd name="connsiteY13" fmla="*/ 55508 h 67316"/>
                <a:gd name="connsiteX14" fmla="*/ 8226 w 42725"/>
                <a:gd name="connsiteY14" fmla="*/ 58737 h 67316"/>
                <a:gd name="connsiteX15" fmla="*/ 17204 w 42725"/>
                <a:gd name="connsiteY15" fmla="*/ 59797 h 67316"/>
                <a:gd name="connsiteX16" fmla="*/ 29324 w 42725"/>
                <a:gd name="connsiteY16" fmla="*/ 55773 h 67316"/>
                <a:gd name="connsiteX17" fmla="*/ 33791 w 42725"/>
                <a:gd name="connsiteY17" fmla="*/ 44848 h 67316"/>
                <a:gd name="connsiteX18" fmla="*/ 29324 w 42725"/>
                <a:gd name="connsiteY18" fmla="*/ 33925 h 67316"/>
                <a:gd name="connsiteX19" fmla="*/ 17204 w 42725"/>
                <a:gd name="connsiteY19" fmla="*/ 29899 h 67316"/>
                <a:gd name="connsiteX20" fmla="*/ 10039 w 42725"/>
                <a:gd name="connsiteY20" fmla="*/ 30695 h 67316"/>
                <a:gd name="connsiteX21" fmla="*/ 2786 w 42725"/>
                <a:gd name="connsiteY21" fmla="*/ 33172 h 67316"/>
                <a:gd name="connsiteX22" fmla="*/ 2786 w 42725"/>
                <a:gd name="connsiteY22" fmla="*/ 0 h 67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2725" h="67316">
                  <a:moveTo>
                    <a:pt x="2786" y="0"/>
                  </a:moveTo>
                  <a:lnTo>
                    <a:pt x="37861" y="0"/>
                  </a:lnTo>
                  <a:lnTo>
                    <a:pt x="37861" y="7519"/>
                  </a:lnTo>
                  <a:lnTo>
                    <a:pt x="10969" y="7519"/>
                  </a:lnTo>
                  <a:lnTo>
                    <a:pt x="10969" y="23706"/>
                  </a:lnTo>
                  <a:cubicBezTo>
                    <a:pt x="12267" y="23265"/>
                    <a:pt x="13564" y="22940"/>
                    <a:pt x="14861" y="22734"/>
                  </a:cubicBezTo>
                  <a:cubicBezTo>
                    <a:pt x="16159" y="22498"/>
                    <a:pt x="17456" y="22380"/>
                    <a:pt x="18754" y="22380"/>
                  </a:cubicBezTo>
                  <a:cubicBezTo>
                    <a:pt x="26125" y="22380"/>
                    <a:pt x="31962" y="24400"/>
                    <a:pt x="36267" y="28439"/>
                  </a:cubicBezTo>
                  <a:cubicBezTo>
                    <a:pt x="40572" y="32478"/>
                    <a:pt x="42725" y="37949"/>
                    <a:pt x="42725" y="44848"/>
                  </a:cubicBezTo>
                  <a:cubicBezTo>
                    <a:pt x="42725" y="51954"/>
                    <a:pt x="40515" y="57484"/>
                    <a:pt x="36091" y="61435"/>
                  </a:cubicBezTo>
                  <a:cubicBezTo>
                    <a:pt x="31668" y="65356"/>
                    <a:pt x="25431" y="67316"/>
                    <a:pt x="17382" y="67316"/>
                  </a:cubicBezTo>
                  <a:cubicBezTo>
                    <a:pt x="14609" y="67316"/>
                    <a:pt x="11779" y="67081"/>
                    <a:pt x="8891" y="66609"/>
                  </a:cubicBezTo>
                  <a:cubicBezTo>
                    <a:pt x="6030" y="66137"/>
                    <a:pt x="3067" y="65430"/>
                    <a:pt x="0" y="64486"/>
                  </a:cubicBezTo>
                  <a:lnTo>
                    <a:pt x="0" y="55508"/>
                  </a:lnTo>
                  <a:cubicBezTo>
                    <a:pt x="2654" y="56952"/>
                    <a:pt x="5396" y="58028"/>
                    <a:pt x="8226" y="58737"/>
                  </a:cubicBezTo>
                  <a:cubicBezTo>
                    <a:pt x="11057" y="59444"/>
                    <a:pt x="14049" y="59797"/>
                    <a:pt x="17204" y="59797"/>
                  </a:cubicBezTo>
                  <a:cubicBezTo>
                    <a:pt x="22306" y="59797"/>
                    <a:pt x="26345" y="58456"/>
                    <a:pt x="29324" y="55773"/>
                  </a:cubicBezTo>
                  <a:cubicBezTo>
                    <a:pt x="32302" y="53089"/>
                    <a:pt x="33791" y="49447"/>
                    <a:pt x="33791" y="44848"/>
                  </a:cubicBezTo>
                  <a:cubicBezTo>
                    <a:pt x="33791" y="40249"/>
                    <a:pt x="32302" y="36607"/>
                    <a:pt x="29324" y="33925"/>
                  </a:cubicBezTo>
                  <a:cubicBezTo>
                    <a:pt x="26345" y="31240"/>
                    <a:pt x="22306" y="29899"/>
                    <a:pt x="17204" y="29899"/>
                  </a:cubicBezTo>
                  <a:cubicBezTo>
                    <a:pt x="14816" y="29899"/>
                    <a:pt x="12427" y="30164"/>
                    <a:pt x="10039" y="30695"/>
                  </a:cubicBezTo>
                  <a:cubicBezTo>
                    <a:pt x="7681" y="31225"/>
                    <a:pt x="5264" y="32050"/>
                    <a:pt x="2786" y="33172"/>
                  </a:cubicBezTo>
                  <a:lnTo>
                    <a:pt x="2786" y="0"/>
                  </a:lnTo>
                  <a:close/>
                </a:path>
              </a:pathLst>
            </a:custGeom>
            <a:solidFill>
              <a:srgbClr val="000000"/>
            </a:solidFill>
            <a:ln w="19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5CB8912F-8822-442A-AF36-AFD80D97161B}"/>
                </a:ext>
              </a:extLst>
            </p:cNvPr>
            <p:cNvSpPr/>
            <p:nvPr/>
          </p:nvSpPr>
          <p:spPr>
            <a:xfrm>
              <a:off x="2054050" y="3314852"/>
              <a:ext cx="45644" cy="68510"/>
            </a:xfrm>
            <a:custGeom>
              <a:avLst/>
              <a:gdLst>
                <a:gd name="connsiteX0" fmla="*/ 22823 w 45644"/>
                <a:gd name="connsiteY0" fmla="*/ 7077 h 68510"/>
                <a:gd name="connsiteX1" fmla="*/ 12429 w 45644"/>
                <a:gd name="connsiteY1" fmla="*/ 13887 h 68510"/>
                <a:gd name="connsiteX2" fmla="*/ 8978 w 45644"/>
                <a:gd name="connsiteY2" fmla="*/ 34278 h 68510"/>
                <a:gd name="connsiteX3" fmla="*/ 12429 w 45644"/>
                <a:gd name="connsiteY3" fmla="*/ 54667 h 68510"/>
                <a:gd name="connsiteX4" fmla="*/ 22823 w 45644"/>
                <a:gd name="connsiteY4" fmla="*/ 61435 h 68510"/>
                <a:gd name="connsiteX5" fmla="*/ 33216 w 45644"/>
                <a:gd name="connsiteY5" fmla="*/ 54667 h 68510"/>
                <a:gd name="connsiteX6" fmla="*/ 36710 w 45644"/>
                <a:gd name="connsiteY6" fmla="*/ 34278 h 68510"/>
                <a:gd name="connsiteX7" fmla="*/ 33216 w 45644"/>
                <a:gd name="connsiteY7" fmla="*/ 13887 h 68510"/>
                <a:gd name="connsiteX8" fmla="*/ 22823 w 45644"/>
                <a:gd name="connsiteY8" fmla="*/ 7077 h 68510"/>
                <a:gd name="connsiteX9" fmla="*/ 22823 w 45644"/>
                <a:gd name="connsiteY9" fmla="*/ 0 h 68510"/>
                <a:gd name="connsiteX10" fmla="*/ 39762 w 45644"/>
                <a:gd name="connsiteY10" fmla="*/ 8801 h 68510"/>
                <a:gd name="connsiteX11" fmla="*/ 45645 w 45644"/>
                <a:gd name="connsiteY11" fmla="*/ 34278 h 68510"/>
                <a:gd name="connsiteX12" fmla="*/ 39762 w 45644"/>
                <a:gd name="connsiteY12" fmla="*/ 59753 h 68510"/>
                <a:gd name="connsiteX13" fmla="*/ 22823 w 45644"/>
                <a:gd name="connsiteY13" fmla="*/ 68510 h 68510"/>
                <a:gd name="connsiteX14" fmla="*/ 5839 w 45644"/>
                <a:gd name="connsiteY14" fmla="*/ 59753 h 68510"/>
                <a:gd name="connsiteX15" fmla="*/ 0 w 45644"/>
                <a:gd name="connsiteY15" fmla="*/ 34278 h 68510"/>
                <a:gd name="connsiteX16" fmla="*/ 5839 w 45644"/>
                <a:gd name="connsiteY16" fmla="*/ 8801 h 68510"/>
                <a:gd name="connsiteX17" fmla="*/ 22823 w 45644"/>
                <a:gd name="connsiteY17" fmla="*/ 0 h 68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5644" h="68510">
                  <a:moveTo>
                    <a:pt x="22823" y="7077"/>
                  </a:moveTo>
                  <a:cubicBezTo>
                    <a:pt x="18224" y="7077"/>
                    <a:pt x="14758" y="9347"/>
                    <a:pt x="12429" y="13887"/>
                  </a:cubicBezTo>
                  <a:cubicBezTo>
                    <a:pt x="10129" y="18398"/>
                    <a:pt x="8978" y="25196"/>
                    <a:pt x="8978" y="34278"/>
                  </a:cubicBezTo>
                  <a:cubicBezTo>
                    <a:pt x="8978" y="43329"/>
                    <a:pt x="10129" y="50125"/>
                    <a:pt x="12429" y="54667"/>
                  </a:cubicBezTo>
                  <a:cubicBezTo>
                    <a:pt x="14758" y="59178"/>
                    <a:pt x="18224" y="61435"/>
                    <a:pt x="22823" y="61435"/>
                  </a:cubicBezTo>
                  <a:cubicBezTo>
                    <a:pt x="27453" y="61435"/>
                    <a:pt x="30917" y="59178"/>
                    <a:pt x="33216" y="54667"/>
                  </a:cubicBezTo>
                  <a:cubicBezTo>
                    <a:pt x="35545" y="50125"/>
                    <a:pt x="36710" y="43329"/>
                    <a:pt x="36710" y="34278"/>
                  </a:cubicBezTo>
                  <a:cubicBezTo>
                    <a:pt x="36710" y="25196"/>
                    <a:pt x="35545" y="18398"/>
                    <a:pt x="33216" y="13887"/>
                  </a:cubicBezTo>
                  <a:cubicBezTo>
                    <a:pt x="30917" y="9347"/>
                    <a:pt x="27453" y="7077"/>
                    <a:pt x="22823" y="7077"/>
                  </a:cubicBezTo>
                  <a:moveTo>
                    <a:pt x="22823" y="0"/>
                  </a:moveTo>
                  <a:cubicBezTo>
                    <a:pt x="30224" y="0"/>
                    <a:pt x="35870" y="2933"/>
                    <a:pt x="39762" y="8801"/>
                  </a:cubicBezTo>
                  <a:cubicBezTo>
                    <a:pt x="43684" y="14640"/>
                    <a:pt x="45645" y="23133"/>
                    <a:pt x="45645" y="34278"/>
                  </a:cubicBezTo>
                  <a:cubicBezTo>
                    <a:pt x="45645" y="45393"/>
                    <a:pt x="43684" y="53886"/>
                    <a:pt x="39762" y="59753"/>
                  </a:cubicBezTo>
                  <a:cubicBezTo>
                    <a:pt x="35870" y="65591"/>
                    <a:pt x="30224" y="68510"/>
                    <a:pt x="22823" y="68510"/>
                  </a:cubicBezTo>
                  <a:cubicBezTo>
                    <a:pt x="15421" y="68510"/>
                    <a:pt x="9760" y="65591"/>
                    <a:pt x="5839" y="59753"/>
                  </a:cubicBezTo>
                  <a:cubicBezTo>
                    <a:pt x="1947" y="53886"/>
                    <a:pt x="0" y="45393"/>
                    <a:pt x="0" y="34278"/>
                  </a:cubicBezTo>
                  <a:cubicBezTo>
                    <a:pt x="0" y="23133"/>
                    <a:pt x="1947" y="14640"/>
                    <a:pt x="5839" y="8801"/>
                  </a:cubicBezTo>
                  <a:cubicBezTo>
                    <a:pt x="9760" y="2933"/>
                    <a:pt x="15421" y="0"/>
                    <a:pt x="22823" y="0"/>
                  </a:cubicBezTo>
                  <a:close/>
                </a:path>
              </a:pathLst>
            </a:custGeom>
            <a:solidFill>
              <a:srgbClr val="000000"/>
            </a:solidFill>
            <a:ln w="19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9C6772C0-EC11-2F09-5CA1-9E51DFBFB0FC}"/>
                </a:ext>
              </a:extLst>
            </p:cNvPr>
            <p:cNvSpPr/>
            <p:nvPr/>
          </p:nvSpPr>
          <p:spPr>
            <a:xfrm>
              <a:off x="1911900" y="2694803"/>
              <a:ext cx="45642" cy="68510"/>
            </a:xfrm>
            <a:custGeom>
              <a:avLst/>
              <a:gdLst>
                <a:gd name="connsiteX0" fmla="*/ 22821 w 45642"/>
                <a:gd name="connsiteY0" fmla="*/ 7077 h 68510"/>
                <a:gd name="connsiteX1" fmla="*/ 12427 w 45642"/>
                <a:gd name="connsiteY1" fmla="*/ 13887 h 68510"/>
                <a:gd name="connsiteX2" fmla="*/ 8978 w 45642"/>
                <a:gd name="connsiteY2" fmla="*/ 34278 h 68510"/>
                <a:gd name="connsiteX3" fmla="*/ 12427 w 45642"/>
                <a:gd name="connsiteY3" fmla="*/ 54667 h 68510"/>
                <a:gd name="connsiteX4" fmla="*/ 22821 w 45642"/>
                <a:gd name="connsiteY4" fmla="*/ 61433 h 68510"/>
                <a:gd name="connsiteX5" fmla="*/ 33216 w 45642"/>
                <a:gd name="connsiteY5" fmla="*/ 54667 h 68510"/>
                <a:gd name="connsiteX6" fmla="*/ 36708 w 45642"/>
                <a:gd name="connsiteY6" fmla="*/ 34278 h 68510"/>
                <a:gd name="connsiteX7" fmla="*/ 33216 w 45642"/>
                <a:gd name="connsiteY7" fmla="*/ 13887 h 68510"/>
                <a:gd name="connsiteX8" fmla="*/ 22821 w 45642"/>
                <a:gd name="connsiteY8" fmla="*/ 7077 h 68510"/>
                <a:gd name="connsiteX9" fmla="*/ 22821 w 45642"/>
                <a:gd name="connsiteY9" fmla="*/ 0 h 68510"/>
                <a:gd name="connsiteX10" fmla="*/ 39762 w 45642"/>
                <a:gd name="connsiteY10" fmla="*/ 8801 h 68510"/>
                <a:gd name="connsiteX11" fmla="*/ 45643 w 45642"/>
                <a:gd name="connsiteY11" fmla="*/ 34278 h 68510"/>
                <a:gd name="connsiteX12" fmla="*/ 39762 w 45642"/>
                <a:gd name="connsiteY12" fmla="*/ 59753 h 68510"/>
                <a:gd name="connsiteX13" fmla="*/ 22821 w 45642"/>
                <a:gd name="connsiteY13" fmla="*/ 68510 h 68510"/>
                <a:gd name="connsiteX14" fmla="*/ 5837 w 45642"/>
                <a:gd name="connsiteY14" fmla="*/ 59753 h 68510"/>
                <a:gd name="connsiteX15" fmla="*/ 0 w 45642"/>
                <a:gd name="connsiteY15" fmla="*/ 34278 h 68510"/>
                <a:gd name="connsiteX16" fmla="*/ 5837 w 45642"/>
                <a:gd name="connsiteY16" fmla="*/ 8801 h 68510"/>
                <a:gd name="connsiteX17" fmla="*/ 22821 w 45642"/>
                <a:gd name="connsiteY17" fmla="*/ 0 h 68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5642" h="68510">
                  <a:moveTo>
                    <a:pt x="22821" y="7077"/>
                  </a:moveTo>
                  <a:cubicBezTo>
                    <a:pt x="18222" y="7077"/>
                    <a:pt x="14756" y="9347"/>
                    <a:pt x="12427" y="13887"/>
                  </a:cubicBezTo>
                  <a:cubicBezTo>
                    <a:pt x="10129" y="18398"/>
                    <a:pt x="8978" y="25196"/>
                    <a:pt x="8978" y="34278"/>
                  </a:cubicBezTo>
                  <a:cubicBezTo>
                    <a:pt x="8978" y="43329"/>
                    <a:pt x="10129" y="50125"/>
                    <a:pt x="12427" y="54667"/>
                  </a:cubicBezTo>
                  <a:cubicBezTo>
                    <a:pt x="14756" y="59178"/>
                    <a:pt x="18222" y="61433"/>
                    <a:pt x="22821" y="61433"/>
                  </a:cubicBezTo>
                  <a:cubicBezTo>
                    <a:pt x="27451" y="61433"/>
                    <a:pt x="30915" y="59178"/>
                    <a:pt x="33216" y="54667"/>
                  </a:cubicBezTo>
                  <a:cubicBezTo>
                    <a:pt x="35545" y="50125"/>
                    <a:pt x="36708" y="43329"/>
                    <a:pt x="36708" y="34278"/>
                  </a:cubicBezTo>
                  <a:cubicBezTo>
                    <a:pt x="36708" y="25196"/>
                    <a:pt x="35545" y="18398"/>
                    <a:pt x="33216" y="13887"/>
                  </a:cubicBezTo>
                  <a:cubicBezTo>
                    <a:pt x="30915" y="9347"/>
                    <a:pt x="27451" y="7077"/>
                    <a:pt x="22821" y="7077"/>
                  </a:cubicBezTo>
                  <a:moveTo>
                    <a:pt x="22821" y="0"/>
                  </a:moveTo>
                  <a:cubicBezTo>
                    <a:pt x="30222" y="0"/>
                    <a:pt x="35870" y="2933"/>
                    <a:pt x="39762" y="8801"/>
                  </a:cubicBezTo>
                  <a:cubicBezTo>
                    <a:pt x="43683" y="14640"/>
                    <a:pt x="45643" y="23133"/>
                    <a:pt x="45643" y="34278"/>
                  </a:cubicBezTo>
                  <a:cubicBezTo>
                    <a:pt x="45643" y="45393"/>
                    <a:pt x="43683" y="53886"/>
                    <a:pt x="39762" y="59753"/>
                  </a:cubicBezTo>
                  <a:cubicBezTo>
                    <a:pt x="35870" y="65591"/>
                    <a:pt x="30222" y="68510"/>
                    <a:pt x="22821" y="68510"/>
                  </a:cubicBezTo>
                  <a:cubicBezTo>
                    <a:pt x="15421" y="68510"/>
                    <a:pt x="9760" y="65591"/>
                    <a:pt x="5837" y="59753"/>
                  </a:cubicBezTo>
                  <a:cubicBezTo>
                    <a:pt x="1945" y="53886"/>
                    <a:pt x="0" y="45393"/>
                    <a:pt x="0" y="34278"/>
                  </a:cubicBezTo>
                  <a:cubicBezTo>
                    <a:pt x="0" y="23133"/>
                    <a:pt x="1945" y="14640"/>
                    <a:pt x="5837" y="8801"/>
                  </a:cubicBezTo>
                  <a:cubicBezTo>
                    <a:pt x="9760" y="2933"/>
                    <a:pt x="15421" y="0"/>
                    <a:pt x="22821" y="0"/>
                  </a:cubicBezTo>
                  <a:close/>
                </a:path>
              </a:pathLst>
            </a:custGeom>
            <a:solidFill>
              <a:srgbClr val="000000"/>
            </a:solidFill>
            <a:ln w="19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9CEFE256-E698-47A0-631D-26CF48AF0F93}"/>
                </a:ext>
              </a:extLst>
            </p:cNvPr>
            <p:cNvSpPr/>
            <p:nvPr/>
          </p:nvSpPr>
          <p:spPr>
            <a:xfrm>
              <a:off x="1973245" y="2750796"/>
              <a:ext cx="9331" cy="11234"/>
            </a:xfrm>
            <a:custGeom>
              <a:avLst/>
              <a:gdLst>
                <a:gd name="connsiteX0" fmla="*/ 0 w 9331"/>
                <a:gd name="connsiteY0" fmla="*/ 0 h 11234"/>
                <a:gd name="connsiteX1" fmla="*/ 9332 w 9331"/>
                <a:gd name="connsiteY1" fmla="*/ 0 h 11234"/>
                <a:gd name="connsiteX2" fmla="*/ 9332 w 9331"/>
                <a:gd name="connsiteY2" fmla="*/ 11235 h 11234"/>
                <a:gd name="connsiteX3" fmla="*/ 0 w 9331"/>
                <a:gd name="connsiteY3" fmla="*/ 11235 h 11234"/>
                <a:gd name="connsiteX4" fmla="*/ 0 w 9331"/>
                <a:gd name="connsiteY4" fmla="*/ 0 h 11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31" h="11234">
                  <a:moveTo>
                    <a:pt x="0" y="0"/>
                  </a:moveTo>
                  <a:lnTo>
                    <a:pt x="9332" y="0"/>
                  </a:lnTo>
                  <a:lnTo>
                    <a:pt x="9332" y="11235"/>
                  </a:lnTo>
                  <a:lnTo>
                    <a:pt x="0" y="112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9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id="{A0488561-5B6D-E0CF-D9AC-A53798ED4627}"/>
                </a:ext>
              </a:extLst>
            </p:cNvPr>
            <p:cNvSpPr/>
            <p:nvPr/>
          </p:nvSpPr>
          <p:spPr>
            <a:xfrm>
              <a:off x="1999783" y="2695997"/>
              <a:ext cx="42459" cy="66033"/>
            </a:xfrm>
            <a:custGeom>
              <a:avLst/>
              <a:gdLst>
                <a:gd name="connsiteX0" fmla="*/ 0 w 42459"/>
                <a:gd name="connsiteY0" fmla="*/ 0 h 66033"/>
                <a:gd name="connsiteX1" fmla="*/ 42460 w 42459"/>
                <a:gd name="connsiteY1" fmla="*/ 0 h 66033"/>
                <a:gd name="connsiteX2" fmla="*/ 42460 w 42459"/>
                <a:gd name="connsiteY2" fmla="*/ 3804 h 66033"/>
                <a:gd name="connsiteX3" fmla="*/ 18488 w 42459"/>
                <a:gd name="connsiteY3" fmla="*/ 66034 h 66033"/>
                <a:gd name="connsiteX4" fmla="*/ 9154 w 42459"/>
                <a:gd name="connsiteY4" fmla="*/ 66034 h 66033"/>
                <a:gd name="connsiteX5" fmla="*/ 31712 w 42459"/>
                <a:gd name="connsiteY5" fmla="*/ 7519 h 66033"/>
                <a:gd name="connsiteX6" fmla="*/ 0 w 42459"/>
                <a:gd name="connsiteY6" fmla="*/ 7519 h 66033"/>
                <a:gd name="connsiteX7" fmla="*/ 0 w 42459"/>
                <a:gd name="connsiteY7" fmla="*/ 0 h 66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459" h="66033">
                  <a:moveTo>
                    <a:pt x="0" y="0"/>
                  </a:moveTo>
                  <a:lnTo>
                    <a:pt x="42460" y="0"/>
                  </a:lnTo>
                  <a:lnTo>
                    <a:pt x="42460" y="3804"/>
                  </a:lnTo>
                  <a:lnTo>
                    <a:pt x="18488" y="66034"/>
                  </a:lnTo>
                  <a:lnTo>
                    <a:pt x="9154" y="66034"/>
                  </a:lnTo>
                  <a:lnTo>
                    <a:pt x="31712" y="7519"/>
                  </a:lnTo>
                  <a:lnTo>
                    <a:pt x="0" y="75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9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id="{576922DB-969B-43CE-EC26-7CBE773F7C45}"/>
                </a:ext>
              </a:extLst>
            </p:cNvPr>
            <p:cNvSpPr/>
            <p:nvPr/>
          </p:nvSpPr>
          <p:spPr>
            <a:xfrm>
              <a:off x="2056970" y="2695997"/>
              <a:ext cx="42725" cy="67316"/>
            </a:xfrm>
            <a:custGeom>
              <a:avLst/>
              <a:gdLst>
                <a:gd name="connsiteX0" fmla="*/ 2786 w 42725"/>
                <a:gd name="connsiteY0" fmla="*/ 0 h 67316"/>
                <a:gd name="connsiteX1" fmla="*/ 37861 w 42725"/>
                <a:gd name="connsiteY1" fmla="*/ 0 h 67316"/>
                <a:gd name="connsiteX2" fmla="*/ 37861 w 42725"/>
                <a:gd name="connsiteY2" fmla="*/ 7519 h 67316"/>
                <a:gd name="connsiteX3" fmla="*/ 10969 w 42725"/>
                <a:gd name="connsiteY3" fmla="*/ 7519 h 67316"/>
                <a:gd name="connsiteX4" fmla="*/ 10969 w 42725"/>
                <a:gd name="connsiteY4" fmla="*/ 23706 h 67316"/>
                <a:gd name="connsiteX5" fmla="*/ 14861 w 42725"/>
                <a:gd name="connsiteY5" fmla="*/ 22734 h 67316"/>
                <a:gd name="connsiteX6" fmla="*/ 18754 w 42725"/>
                <a:gd name="connsiteY6" fmla="*/ 22380 h 67316"/>
                <a:gd name="connsiteX7" fmla="*/ 36267 w 42725"/>
                <a:gd name="connsiteY7" fmla="*/ 28439 h 67316"/>
                <a:gd name="connsiteX8" fmla="*/ 42725 w 42725"/>
                <a:gd name="connsiteY8" fmla="*/ 44848 h 67316"/>
                <a:gd name="connsiteX9" fmla="*/ 36091 w 42725"/>
                <a:gd name="connsiteY9" fmla="*/ 61433 h 67316"/>
                <a:gd name="connsiteX10" fmla="*/ 17382 w 42725"/>
                <a:gd name="connsiteY10" fmla="*/ 67316 h 67316"/>
                <a:gd name="connsiteX11" fmla="*/ 8891 w 42725"/>
                <a:gd name="connsiteY11" fmla="*/ 66609 h 67316"/>
                <a:gd name="connsiteX12" fmla="*/ 0 w 42725"/>
                <a:gd name="connsiteY12" fmla="*/ 64486 h 67316"/>
                <a:gd name="connsiteX13" fmla="*/ 0 w 42725"/>
                <a:gd name="connsiteY13" fmla="*/ 55508 h 67316"/>
                <a:gd name="connsiteX14" fmla="*/ 8227 w 42725"/>
                <a:gd name="connsiteY14" fmla="*/ 58735 h 67316"/>
                <a:gd name="connsiteX15" fmla="*/ 17206 w 42725"/>
                <a:gd name="connsiteY15" fmla="*/ 59797 h 67316"/>
                <a:gd name="connsiteX16" fmla="*/ 29324 w 42725"/>
                <a:gd name="connsiteY16" fmla="*/ 55772 h 67316"/>
                <a:gd name="connsiteX17" fmla="*/ 33791 w 42725"/>
                <a:gd name="connsiteY17" fmla="*/ 44848 h 67316"/>
                <a:gd name="connsiteX18" fmla="*/ 29324 w 42725"/>
                <a:gd name="connsiteY18" fmla="*/ 33923 h 67316"/>
                <a:gd name="connsiteX19" fmla="*/ 17206 w 42725"/>
                <a:gd name="connsiteY19" fmla="*/ 29899 h 67316"/>
                <a:gd name="connsiteX20" fmla="*/ 10041 w 42725"/>
                <a:gd name="connsiteY20" fmla="*/ 30695 h 67316"/>
                <a:gd name="connsiteX21" fmla="*/ 2786 w 42725"/>
                <a:gd name="connsiteY21" fmla="*/ 33172 h 67316"/>
                <a:gd name="connsiteX22" fmla="*/ 2786 w 42725"/>
                <a:gd name="connsiteY22" fmla="*/ 0 h 67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2725" h="67316">
                  <a:moveTo>
                    <a:pt x="2786" y="0"/>
                  </a:moveTo>
                  <a:lnTo>
                    <a:pt x="37861" y="0"/>
                  </a:lnTo>
                  <a:lnTo>
                    <a:pt x="37861" y="7519"/>
                  </a:lnTo>
                  <a:lnTo>
                    <a:pt x="10969" y="7519"/>
                  </a:lnTo>
                  <a:lnTo>
                    <a:pt x="10969" y="23706"/>
                  </a:lnTo>
                  <a:cubicBezTo>
                    <a:pt x="12267" y="23265"/>
                    <a:pt x="13564" y="22940"/>
                    <a:pt x="14861" y="22734"/>
                  </a:cubicBezTo>
                  <a:cubicBezTo>
                    <a:pt x="16159" y="22499"/>
                    <a:pt x="17456" y="22380"/>
                    <a:pt x="18754" y="22380"/>
                  </a:cubicBezTo>
                  <a:cubicBezTo>
                    <a:pt x="26125" y="22380"/>
                    <a:pt x="31962" y="24400"/>
                    <a:pt x="36267" y="28439"/>
                  </a:cubicBezTo>
                  <a:cubicBezTo>
                    <a:pt x="40572" y="32478"/>
                    <a:pt x="42725" y="37948"/>
                    <a:pt x="42725" y="44848"/>
                  </a:cubicBezTo>
                  <a:cubicBezTo>
                    <a:pt x="42725" y="51954"/>
                    <a:pt x="40515" y="57484"/>
                    <a:pt x="36091" y="61433"/>
                  </a:cubicBezTo>
                  <a:cubicBezTo>
                    <a:pt x="31668" y="65356"/>
                    <a:pt x="25431" y="67316"/>
                    <a:pt x="17382" y="67316"/>
                  </a:cubicBezTo>
                  <a:cubicBezTo>
                    <a:pt x="14609" y="67316"/>
                    <a:pt x="11779" y="67081"/>
                    <a:pt x="8891" y="66609"/>
                  </a:cubicBezTo>
                  <a:cubicBezTo>
                    <a:pt x="6030" y="66137"/>
                    <a:pt x="3067" y="65428"/>
                    <a:pt x="0" y="64486"/>
                  </a:cubicBezTo>
                  <a:lnTo>
                    <a:pt x="0" y="55508"/>
                  </a:lnTo>
                  <a:cubicBezTo>
                    <a:pt x="2654" y="56952"/>
                    <a:pt x="5396" y="58028"/>
                    <a:pt x="8227" y="58735"/>
                  </a:cubicBezTo>
                  <a:cubicBezTo>
                    <a:pt x="11057" y="59444"/>
                    <a:pt x="14051" y="59797"/>
                    <a:pt x="17206" y="59797"/>
                  </a:cubicBezTo>
                  <a:cubicBezTo>
                    <a:pt x="22306" y="59797"/>
                    <a:pt x="26345" y="58456"/>
                    <a:pt x="29324" y="55772"/>
                  </a:cubicBezTo>
                  <a:cubicBezTo>
                    <a:pt x="32302" y="53089"/>
                    <a:pt x="33791" y="49447"/>
                    <a:pt x="33791" y="44848"/>
                  </a:cubicBezTo>
                  <a:cubicBezTo>
                    <a:pt x="33791" y="40249"/>
                    <a:pt x="32302" y="36607"/>
                    <a:pt x="29324" y="33923"/>
                  </a:cubicBezTo>
                  <a:cubicBezTo>
                    <a:pt x="26345" y="31240"/>
                    <a:pt x="22306" y="29899"/>
                    <a:pt x="17206" y="29899"/>
                  </a:cubicBezTo>
                  <a:cubicBezTo>
                    <a:pt x="14818" y="29899"/>
                    <a:pt x="12429" y="30164"/>
                    <a:pt x="10041" y="30695"/>
                  </a:cubicBezTo>
                  <a:cubicBezTo>
                    <a:pt x="7681" y="31225"/>
                    <a:pt x="5264" y="32050"/>
                    <a:pt x="2786" y="33172"/>
                  </a:cubicBezTo>
                  <a:lnTo>
                    <a:pt x="2786" y="0"/>
                  </a:lnTo>
                  <a:close/>
                </a:path>
              </a:pathLst>
            </a:custGeom>
            <a:solidFill>
              <a:srgbClr val="000000"/>
            </a:solidFill>
            <a:ln w="19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 69">
              <a:extLst>
                <a:ext uri="{FF2B5EF4-FFF2-40B4-BE49-F238E27FC236}">
                  <a16:creationId xmlns:a16="http://schemas.microsoft.com/office/drawing/2014/main" id="{09D516CE-2B75-78FC-745E-5979902451A2}"/>
                </a:ext>
              </a:extLst>
            </p:cNvPr>
            <p:cNvSpPr/>
            <p:nvPr/>
          </p:nvSpPr>
          <p:spPr>
            <a:xfrm>
              <a:off x="1913977" y="2075948"/>
              <a:ext cx="39320" cy="66034"/>
            </a:xfrm>
            <a:custGeom>
              <a:avLst/>
              <a:gdLst>
                <a:gd name="connsiteX0" fmla="*/ 1284 w 39320"/>
                <a:gd name="connsiteY0" fmla="*/ 58515 h 66034"/>
                <a:gd name="connsiteX1" fmla="*/ 15880 w 39320"/>
                <a:gd name="connsiteY1" fmla="*/ 58515 h 66034"/>
                <a:gd name="connsiteX2" fmla="*/ 15880 w 39320"/>
                <a:gd name="connsiteY2" fmla="*/ 8138 h 66034"/>
                <a:gd name="connsiteX3" fmla="*/ 0 w 39320"/>
                <a:gd name="connsiteY3" fmla="*/ 11323 h 66034"/>
                <a:gd name="connsiteX4" fmla="*/ 0 w 39320"/>
                <a:gd name="connsiteY4" fmla="*/ 3184 h 66034"/>
                <a:gd name="connsiteX5" fmla="*/ 15790 w 39320"/>
                <a:gd name="connsiteY5" fmla="*/ 0 h 66034"/>
                <a:gd name="connsiteX6" fmla="*/ 24725 w 39320"/>
                <a:gd name="connsiteY6" fmla="*/ 0 h 66034"/>
                <a:gd name="connsiteX7" fmla="*/ 24725 w 39320"/>
                <a:gd name="connsiteY7" fmla="*/ 58515 h 66034"/>
                <a:gd name="connsiteX8" fmla="*/ 39320 w 39320"/>
                <a:gd name="connsiteY8" fmla="*/ 58515 h 66034"/>
                <a:gd name="connsiteX9" fmla="*/ 39320 w 39320"/>
                <a:gd name="connsiteY9" fmla="*/ 66035 h 66034"/>
                <a:gd name="connsiteX10" fmla="*/ 1284 w 39320"/>
                <a:gd name="connsiteY10" fmla="*/ 66035 h 66034"/>
                <a:gd name="connsiteX11" fmla="*/ 1284 w 39320"/>
                <a:gd name="connsiteY11" fmla="*/ 58515 h 66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9320" h="66034">
                  <a:moveTo>
                    <a:pt x="1284" y="58515"/>
                  </a:moveTo>
                  <a:lnTo>
                    <a:pt x="15880" y="58515"/>
                  </a:lnTo>
                  <a:lnTo>
                    <a:pt x="15880" y="8138"/>
                  </a:lnTo>
                  <a:lnTo>
                    <a:pt x="0" y="11323"/>
                  </a:lnTo>
                  <a:lnTo>
                    <a:pt x="0" y="3184"/>
                  </a:lnTo>
                  <a:lnTo>
                    <a:pt x="15790" y="0"/>
                  </a:lnTo>
                  <a:lnTo>
                    <a:pt x="24725" y="0"/>
                  </a:lnTo>
                  <a:lnTo>
                    <a:pt x="24725" y="58515"/>
                  </a:lnTo>
                  <a:lnTo>
                    <a:pt x="39320" y="58515"/>
                  </a:lnTo>
                  <a:lnTo>
                    <a:pt x="39320" y="66035"/>
                  </a:lnTo>
                  <a:lnTo>
                    <a:pt x="1284" y="66035"/>
                  </a:lnTo>
                  <a:lnTo>
                    <a:pt x="1284" y="58515"/>
                  </a:lnTo>
                  <a:close/>
                </a:path>
              </a:pathLst>
            </a:custGeom>
            <a:solidFill>
              <a:srgbClr val="000000"/>
            </a:solidFill>
            <a:ln w="19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985A559F-2F8B-63EC-C1FF-FAD5F83540B2}"/>
                </a:ext>
              </a:extLst>
            </p:cNvPr>
            <p:cNvSpPr/>
            <p:nvPr/>
          </p:nvSpPr>
          <p:spPr>
            <a:xfrm>
              <a:off x="1971342" y="2130748"/>
              <a:ext cx="9333" cy="11234"/>
            </a:xfrm>
            <a:custGeom>
              <a:avLst/>
              <a:gdLst>
                <a:gd name="connsiteX0" fmla="*/ 0 w 9333"/>
                <a:gd name="connsiteY0" fmla="*/ 0 h 11234"/>
                <a:gd name="connsiteX1" fmla="*/ 9334 w 9333"/>
                <a:gd name="connsiteY1" fmla="*/ 0 h 11234"/>
                <a:gd name="connsiteX2" fmla="*/ 9334 w 9333"/>
                <a:gd name="connsiteY2" fmla="*/ 11235 h 11234"/>
                <a:gd name="connsiteX3" fmla="*/ 0 w 9333"/>
                <a:gd name="connsiteY3" fmla="*/ 11235 h 11234"/>
                <a:gd name="connsiteX4" fmla="*/ 0 w 9333"/>
                <a:gd name="connsiteY4" fmla="*/ 0 h 11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33" h="11234">
                  <a:moveTo>
                    <a:pt x="0" y="0"/>
                  </a:moveTo>
                  <a:lnTo>
                    <a:pt x="9334" y="0"/>
                  </a:lnTo>
                  <a:lnTo>
                    <a:pt x="9334" y="11235"/>
                  </a:lnTo>
                  <a:lnTo>
                    <a:pt x="0" y="112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9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 71">
              <a:extLst>
                <a:ext uri="{FF2B5EF4-FFF2-40B4-BE49-F238E27FC236}">
                  <a16:creationId xmlns:a16="http://schemas.microsoft.com/office/drawing/2014/main" id="{EF0DC804-8850-3709-ED81-3D7652953601}"/>
                </a:ext>
              </a:extLst>
            </p:cNvPr>
            <p:cNvSpPr/>
            <p:nvPr/>
          </p:nvSpPr>
          <p:spPr>
            <a:xfrm>
              <a:off x="1996420" y="2074754"/>
              <a:ext cx="45644" cy="68510"/>
            </a:xfrm>
            <a:custGeom>
              <a:avLst/>
              <a:gdLst>
                <a:gd name="connsiteX0" fmla="*/ 22823 w 45644"/>
                <a:gd name="connsiteY0" fmla="*/ 7077 h 68510"/>
                <a:gd name="connsiteX1" fmla="*/ 12429 w 45644"/>
                <a:gd name="connsiteY1" fmla="*/ 13888 h 68510"/>
                <a:gd name="connsiteX2" fmla="*/ 8978 w 45644"/>
                <a:gd name="connsiteY2" fmla="*/ 34277 h 68510"/>
                <a:gd name="connsiteX3" fmla="*/ 12429 w 45644"/>
                <a:gd name="connsiteY3" fmla="*/ 54667 h 68510"/>
                <a:gd name="connsiteX4" fmla="*/ 22823 w 45644"/>
                <a:gd name="connsiteY4" fmla="*/ 61434 h 68510"/>
                <a:gd name="connsiteX5" fmla="*/ 33218 w 45644"/>
                <a:gd name="connsiteY5" fmla="*/ 54667 h 68510"/>
                <a:gd name="connsiteX6" fmla="*/ 36710 w 45644"/>
                <a:gd name="connsiteY6" fmla="*/ 34277 h 68510"/>
                <a:gd name="connsiteX7" fmla="*/ 33218 w 45644"/>
                <a:gd name="connsiteY7" fmla="*/ 13888 h 68510"/>
                <a:gd name="connsiteX8" fmla="*/ 22823 w 45644"/>
                <a:gd name="connsiteY8" fmla="*/ 7077 h 68510"/>
                <a:gd name="connsiteX9" fmla="*/ 22823 w 45644"/>
                <a:gd name="connsiteY9" fmla="*/ 0 h 68510"/>
                <a:gd name="connsiteX10" fmla="*/ 39762 w 45644"/>
                <a:gd name="connsiteY10" fmla="*/ 8801 h 68510"/>
                <a:gd name="connsiteX11" fmla="*/ 45645 w 45644"/>
                <a:gd name="connsiteY11" fmla="*/ 34277 h 68510"/>
                <a:gd name="connsiteX12" fmla="*/ 39762 w 45644"/>
                <a:gd name="connsiteY12" fmla="*/ 59753 h 68510"/>
                <a:gd name="connsiteX13" fmla="*/ 22823 w 45644"/>
                <a:gd name="connsiteY13" fmla="*/ 68511 h 68510"/>
                <a:gd name="connsiteX14" fmla="*/ 5839 w 45644"/>
                <a:gd name="connsiteY14" fmla="*/ 59753 h 68510"/>
                <a:gd name="connsiteX15" fmla="*/ 0 w 45644"/>
                <a:gd name="connsiteY15" fmla="*/ 34277 h 68510"/>
                <a:gd name="connsiteX16" fmla="*/ 5839 w 45644"/>
                <a:gd name="connsiteY16" fmla="*/ 8801 h 68510"/>
                <a:gd name="connsiteX17" fmla="*/ 22823 w 45644"/>
                <a:gd name="connsiteY17" fmla="*/ 0 h 68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5644" h="68510">
                  <a:moveTo>
                    <a:pt x="22823" y="7077"/>
                  </a:moveTo>
                  <a:cubicBezTo>
                    <a:pt x="18224" y="7077"/>
                    <a:pt x="14758" y="9347"/>
                    <a:pt x="12429" y="13888"/>
                  </a:cubicBezTo>
                  <a:cubicBezTo>
                    <a:pt x="10129" y="18399"/>
                    <a:pt x="8978" y="25196"/>
                    <a:pt x="8978" y="34277"/>
                  </a:cubicBezTo>
                  <a:cubicBezTo>
                    <a:pt x="8978" y="43330"/>
                    <a:pt x="10129" y="50126"/>
                    <a:pt x="12429" y="54667"/>
                  </a:cubicBezTo>
                  <a:cubicBezTo>
                    <a:pt x="14758" y="59178"/>
                    <a:pt x="18224" y="61434"/>
                    <a:pt x="22823" y="61434"/>
                  </a:cubicBezTo>
                  <a:cubicBezTo>
                    <a:pt x="27453" y="61434"/>
                    <a:pt x="30917" y="59178"/>
                    <a:pt x="33218" y="54667"/>
                  </a:cubicBezTo>
                  <a:cubicBezTo>
                    <a:pt x="35547" y="50126"/>
                    <a:pt x="36710" y="43330"/>
                    <a:pt x="36710" y="34277"/>
                  </a:cubicBezTo>
                  <a:cubicBezTo>
                    <a:pt x="36710" y="25196"/>
                    <a:pt x="35547" y="18399"/>
                    <a:pt x="33218" y="13888"/>
                  </a:cubicBezTo>
                  <a:cubicBezTo>
                    <a:pt x="30917" y="9347"/>
                    <a:pt x="27453" y="7077"/>
                    <a:pt x="22823" y="7077"/>
                  </a:cubicBezTo>
                  <a:moveTo>
                    <a:pt x="22823" y="0"/>
                  </a:moveTo>
                  <a:cubicBezTo>
                    <a:pt x="30224" y="0"/>
                    <a:pt x="35870" y="2934"/>
                    <a:pt x="39762" y="8801"/>
                  </a:cubicBezTo>
                  <a:cubicBezTo>
                    <a:pt x="43684" y="14640"/>
                    <a:pt x="45645" y="23132"/>
                    <a:pt x="45645" y="34277"/>
                  </a:cubicBezTo>
                  <a:cubicBezTo>
                    <a:pt x="45645" y="45394"/>
                    <a:pt x="43684" y="53886"/>
                    <a:pt x="39762" y="59753"/>
                  </a:cubicBezTo>
                  <a:cubicBezTo>
                    <a:pt x="35870" y="65591"/>
                    <a:pt x="30224" y="68511"/>
                    <a:pt x="22823" y="68511"/>
                  </a:cubicBezTo>
                  <a:cubicBezTo>
                    <a:pt x="15423" y="68511"/>
                    <a:pt x="9762" y="65591"/>
                    <a:pt x="5839" y="59753"/>
                  </a:cubicBezTo>
                  <a:cubicBezTo>
                    <a:pt x="1947" y="53886"/>
                    <a:pt x="0" y="45394"/>
                    <a:pt x="0" y="34277"/>
                  </a:cubicBezTo>
                  <a:cubicBezTo>
                    <a:pt x="0" y="23132"/>
                    <a:pt x="1947" y="14640"/>
                    <a:pt x="5839" y="8801"/>
                  </a:cubicBezTo>
                  <a:cubicBezTo>
                    <a:pt x="9762" y="2934"/>
                    <a:pt x="15423" y="0"/>
                    <a:pt x="22823" y="0"/>
                  </a:cubicBezTo>
                  <a:close/>
                </a:path>
              </a:pathLst>
            </a:custGeom>
            <a:solidFill>
              <a:srgbClr val="000000"/>
            </a:solidFill>
            <a:ln w="19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 72">
              <a:extLst>
                <a:ext uri="{FF2B5EF4-FFF2-40B4-BE49-F238E27FC236}">
                  <a16:creationId xmlns:a16="http://schemas.microsoft.com/office/drawing/2014/main" id="{7C652D17-822C-F752-7646-17ABFC143C93}"/>
                </a:ext>
              </a:extLst>
            </p:cNvPr>
            <p:cNvSpPr/>
            <p:nvPr/>
          </p:nvSpPr>
          <p:spPr>
            <a:xfrm>
              <a:off x="2054050" y="2074754"/>
              <a:ext cx="45644" cy="68510"/>
            </a:xfrm>
            <a:custGeom>
              <a:avLst/>
              <a:gdLst>
                <a:gd name="connsiteX0" fmla="*/ 22823 w 45644"/>
                <a:gd name="connsiteY0" fmla="*/ 7077 h 68510"/>
                <a:gd name="connsiteX1" fmla="*/ 12429 w 45644"/>
                <a:gd name="connsiteY1" fmla="*/ 13888 h 68510"/>
                <a:gd name="connsiteX2" fmla="*/ 8978 w 45644"/>
                <a:gd name="connsiteY2" fmla="*/ 34277 h 68510"/>
                <a:gd name="connsiteX3" fmla="*/ 12429 w 45644"/>
                <a:gd name="connsiteY3" fmla="*/ 54667 h 68510"/>
                <a:gd name="connsiteX4" fmla="*/ 22823 w 45644"/>
                <a:gd name="connsiteY4" fmla="*/ 61434 h 68510"/>
                <a:gd name="connsiteX5" fmla="*/ 33216 w 45644"/>
                <a:gd name="connsiteY5" fmla="*/ 54667 h 68510"/>
                <a:gd name="connsiteX6" fmla="*/ 36710 w 45644"/>
                <a:gd name="connsiteY6" fmla="*/ 34277 h 68510"/>
                <a:gd name="connsiteX7" fmla="*/ 33216 w 45644"/>
                <a:gd name="connsiteY7" fmla="*/ 13888 h 68510"/>
                <a:gd name="connsiteX8" fmla="*/ 22823 w 45644"/>
                <a:gd name="connsiteY8" fmla="*/ 7077 h 68510"/>
                <a:gd name="connsiteX9" fmla="*/ 22823 w 45644"/>
                <a:gd name="connsiteY9" fmla="*/ 0 h 68510"/>
                <a:gd name="connsiteX10" fmla="*/ 39762 w 45644"/>
                <a:gd name="connsiteY10" fmla="*/ 8801 h 68510"/>
                <a:gd name="connsiteX11" fmla="*/ 45645 w 45644"/>
                <a:gd name="connsiteY11" fmla="*/ 34277 h 68510"/>
                <a:gd name="connsiteX12" fmla="*/ 39762 w 45644"/>
                <a:gd name="connsiteY12" fmla="*/ 59753 h 68510"/>
                <a:gd name="connsiteX13" fmla="*/ 22823 w 45644"/>
                <a:gd name="connsiteY13" fmla="*/ 68511 h 68510"/>
                <a:gd name="connsiteX14" fmla="*/ 5839 w 45644"/>
                <a:gd name="connsiteY14" fmla="*/ 59753 h 68510"/>
                <a:gd name="connsiteX15" fmla="*/ 0 w 45644"/>
                <a:gd name="connsiteY15" fmla="*/ 34277 h 68510"/>
                <a:gd name="connsiteX16" fmla="*/ 5839 w 45644"/>
                <a:gd name="connsiteY16" fmla="*/ 8801 h 68510"/>
                <a:gd name="connsiteX17" fmla="*/ 22823 w 45644"/>
                <a:gd name="connsiteY17" fmla="*/ 0 h 68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5644" h="68510">
                  <a:moveTo>
                    <a:pt x="22823" y="7077"/>
                  </a:moveTo>
                  <a:cubicBezTo>
                    <a:pt x="18224" y="7077"/>
                    <a:pt x="14758" y="9347"/>
                    <a:pt x="12429" y="13888"/>
                  </a:cubicBezTo>
                  <a:cubicBezTo>
                    <a:pt x="10129" y="18399"/>
                    <a:pt x="8978" y="25196"/>
                    <a:pt x="8978" y="34277"/>
                  </a:cubicBezTo>
                  <a:cubicBezTo>
                    <a:pt x="8978" y="43330"/>
                    <a:pt x="10129" y="50126"/>
                    <a:pt x="12429" y="54667"/>
                  </a:cubicBezTo>
                  <a:cubicBezTo>
                    <a:pt x="14758" y="59178"/>
                    <a:pt x="18224" y="61434"/>
                    <a:pt x="22823" y="61434"/>
                  </a:cubicBezTo>
                  <a:cubicBezTo>
                    <a:pt x="27453" y="61434"/>
                    <a:pt x="30917" y="59178"/>
                    <a:pt x="33216" y="54667"/>
                  </a:cubicBezTo>
                  <a:cubicBezTo>
                    <a:pt x="35545" y="50126"/>
                    <a:pt x="36710" y="43330"/>
                    <a:pt x="36710" y="34277"/>
                  </a:cubicBezTo>
                  <a:cubicBezTo>
                    <a:pt x="36710" y="25196"/>
                    <a:pt x="35545" y="18399"/>
                    <a:pt x="33216" y="13888"/>
                  </a:cubicBezTo>
                  <a:cubicBezTo>
                    <a:pt x="30917" y="9347"/>
                    <a:pt x="27453" y="7077"/>
                    <a:pt x="22823" y="7077"/>
                  </a:cubicBezTo>
                  <a:moveTo>
                    <a:pt x="22823" y="0"/>
                  </a:moveTo>
                  <a:cubicBezTo>
                    <a:pt x="30224" y="0"/>
                    <a:pt x="35870" y="2934"/>
                    <a:pt x="39762" y="8801"/>
                  </a:cubicBezTo>
                  <a:cubicBezTo>
                    <a:pt x="43684" y="14640"/>
                    <a:pt x="45645" y="23132"/>
                    <a:pt x="45645" y="34277"/>
                  </a:cubicBezTo>
                  <a:cubicBezTo>
                    <a:pt x="45645" y="45394"/>
                    <a:pt x="43684" y="53886"/>
                    <a:pt x="39762" y="59753"/>
                  </a:cubicBezTo>
                  <a:cubicBezTo>
                    <a:pt x="35870" y="65591"/>
                    <a:pt x="30224" y="68511"/>
                    <a:pt x="22823" y="68511"/>
                  </a:cubicBezTo>
                  <a:cubicBezTo>
                    <a:pt x="15421" y="68511"/>
                    <a:pt x="9760" y="65591"/>
                    <a:pt x="5839" y="59753"/>
                  </a:cubicBezTo>
                  <a:cubicBezTo>
                    <a:pt x="1947" y="53886"/>
                    <a:pt x="0" y="45394"/>
                    <a:pt x="0" y="34277"/>
                  </a:cubicBezTo>
                  <a:cubicBezTo>
                    <a:pt x="0" y="23132"/>
                    <a:pt x="1947" y="14640"/>
                    <a:pt x="5839" y="8801"/>
                  </a:cubicBezTo>
                  <a:cubicBezTo>
                    <a:pt x="9760" y="2934"/>
                    <a:pt x="15421" y="0"/>
                    <a:pt x="22823" y="0"/>
                  </a:cubicBezTo>
                  <a:close/>
                </a:path>
              </a:pathLst>
            </a:custGeom>
            <a:solidFill>
              <a:srgbClr val="000000"/>
            </a:solidFill>
            <a:ln w="19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 73">
              <a:extLst>
                <a:ext uri="{FF2B5EF4-FFF2-40B4-BE49-F238E27FC236}">
                  <a16:creationId xmlns:a16="http://schemas.microsoft.com/office/drawing/2014/main" id="{C79CCCE8-2282-99A4-8E07-EB586A53021C}"/>
                </a:ext>
              </a:extLst>
            </p:cNvPr>
            <p:cNvSpPr/>
            <p:nvPr/>
          </p:nvSpPr>
          <p:spPr>
            <a:xfrm>
              <a:off x="1723176" y="3403340"/>
              <a:ext cx="90796" cy="69207"/>
            </a:xfrm>
            <a:custGeom>
              <a:avLst/>
              <a:gdLst>
                <a:gd name="connsiteX0" fmla="*/ 0 w 90796"/>
                <a:gd name="connsiteY0" fmla="*/ 69208 h 69207"/>
                <a:gd name="connsiteX1" fmla="*/ 0 w 90796"/>
                <a:gd name="connsiteY1" fmla="*/ 56922 h 69207"/>
                <a:gd name="connsiteX2" fmla="*/ 37219 w 90796"/>
                <a:gd name="connsiteY2" fmla="*/ 56922 h 69207"/>
                <a:gd name="connsiteX3" fmla="*/ 37219 w 90796"/>
                <a:gd name="connsiteY3" fmla="*/ 12284 h 69207"/>
                <a:gd name="connsiteX4" fmla="*/ 0 w 90796"/>
                <a:gd name="connsiteY4" fmla="*/ 12284 h 69207"/>
                <a:gd name="connsiteX5" fmla="*/ 0 w 90796"/>
                <a:gd name="connsiteY5" fmla="*/ 0 h 69207"/>
                <a:gd name="connsiteX6" fmla="*/ 90797 w 90796"/>
                <a:gd name="connsiteY6" fmla="*/ 0 h 69207"/>
                <a:gd name="connsiteX7" fmla="*/ 90797 w 90796"/>
                <a:gd name="connsiteY7" fmla="*/ 12284 h 69207"/>
                <a:gd name="connsiteX8" fmla="*/ 47557 w 90796"/>
                <a:gd name="connsiteY8" fmla="*/ 12284 h 69207"/>
                <a:gd name="connsiteX9" fmla="*/ 47557 w 90796"/>
                <a:gd name="connsiteY9" fmla="*/ 56922 h 69207"/>
                <a:gd name="connsiteX10" fmla="*/ 90797 w 90796"/>
                <a:gd name="connsiteY10" fmla="*/ 56922 h 69207"/>
                <a:gd name="connsiteX11" fmla="*/ 90797 w 90796"/>
                <a:gd name="connsiteY11" fmla="*/ 69208 h 69207"/>
                <a:gd name="connsiteX12" fmla="*/ 0 w 90796"/>
                <a:gd name="connsiteY12" fmla="*/ 69208 h 69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0796" h="69207">
                  <a:moveTo>
                    <a:pt x="0" y="69208"/>
                  </a:moveTo>
                  <a:lnTo>
                    <a:pt x="0" y="56922"/>
                  </a:lnTo>
                  <a:lnTo>
                    <a:pt x="37219" y="56922"/>
                  </a:lnTo>
                  <a:lnTo>
                    <a:pt x="37219" y="12284"/>
                  </a:lnTo>
                  <a:lnTo>
                    <a:pt x="0" y="12284"/>
                  </a:lnTo>
                  <a:lnTo>
                    <a:pt x="0" y="0"/>
                  </a:lnTo>
                  <a:lnTo>
                    <a:pt x="90797" y="0"/>
                  </a:lnTo>
                  <a:lnTo>
                    <a:pt x="90797" y="12284"/>
                  </a:lnTo>
                  <a:lnTo>
                    <a:pt x="47557" y="12284"/>
                  </a:lnTo>
                  <a:lnTo>
                    <a:pt x="47557" y="56922"/>
                  </a:lnTo>
                  <a:lnTo>
                    <a:pt x="90797" y="56922"/>
                  </a:lnTo>
                  <a:lnTo>
                    <a:pt x="90797" y="69208"/>
                  </a:lnTo>
                  <a:lnTo>
                    <a:pt x="0" y="69208"/>
                  </a:lnTo>
                  <a:close/>
                </a:path>
              </a:pathLst>
            </a:custGeom>
            <a:solidFill>
              <a:srgbClr val="000000"/>
            </a:solidFill>
            <a:ln w="19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 74">
              <a:extLst>
                <a:ext uri="{FF2B5EF4-FFF2-40B4-BE49-F238E27FC236}">
                  <a16:creationId xmlns:a16="http://schemas.microsoft.com/office/drawing/2014/main" id="{8E19500F-CD45-ED14-3078-30CE97A5983A}"/>
                </a:ext>
              </a:extLst>
            </p:cNvPr>
            <p:cNvSpPr/>
            <p:nvPr/>
          </p:nvSpPr>
          <p:spPr>
            <a:xfrm>
              <a:off x="1719345" y="3354627"/>
              <a:ext cx="111048" cy="25786"/>
            </a:xfrm>
            <a:custGeom>
              <a:avLst/>
              <a:gdLst>
                <a:gd name="connsiteX0" fmla="*/ 0 w 111048"/>
                <a:gd name="connsiteY0" fmla="*/ 25787 h 25786"/>
                <a:gd name="connsiteX1" fmla="*/ 0 w 111048"/>
                <a:gd name="connsiteY1" fmla="*/ 0 h 25786"/>
                <a:gd name="connsiteX2" fmla="*/ 8696 w 111048"/>
                <a:gd name="connsiteY2" fmla="*/ 0 h 25786"/>
                <a:gd name="connsiteX3" fmla="*/ 8696 w 111048"/>
                <a:gd name="connsiteY3" fmla="*/ 14596 h 25786"/>
                <a:gd name="connsiteX4" fmla="*/ 102352 w 111048"/>
                <a:gd name="connsiteY4" fmla="*/ 14596 h 25786"/>
                <a:gd name="connsiteX5" fmla="*/ 102352 w 111048"/>
                <a:gd name="connsiteY5" fmla="*/ 0 h 25786"/>
                <a:gd name="connsiteX6" fmla="*/ 111048 w 111048"/>
                <a:gd name="connsiteY6" fmla="*/ 0 h 25786"/>
                <a:gd name="connsiteX7" fmla="*/ 111048 w 111048"/>
                <a:gd name="connsiteY7" fmla="*/ 25787 h 25786"/>
                <a:gd name="connsiteX8" fmla="*/ 0 w 111048"/>
                <a:gd name="connsiteY8" fmla="*/ 25787 h 25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1048" h="25786">
                  <a:moveTo>
                    <a:pt x="0" y="25787"/>
                  </a:moveTo>
                  <a:lnTo>
                    <a:pt x="0" y="0"/>
                  </a:lnTo>
                  <a:lnTo>
                    <a:pt x="8696" y="0"/>
                  </a:lnTo>
                  <a:lnTo>
                    <a:pt x="8696" y="14596"/>
                  </a:lnTo>
                  <a:lnTo>
                    <a:pt x="102352" y="14596"/>
                  </a:lnTo>
                  <a:lnTo>
                    <a:pt x="102352" y="0"/>
                  </a:lnTo>
                  <a:lnTo>
                    <a:pt x="111048" y="0"/>
                  </a:lnTo>
                  <a:lnTo>
                    <a:pt x="111048" y="25787"/>
                  </a:lnTo>
                  <a:lnTo>
                    <a:pt x="0" y="25787"/>
                  </a:lnTo>
                  <a:close/>
                </a:path>
              </a:pathLst>
            </a:custGeom>
            <a:solidFill>
              <a:srgbClr val="000000"/>
            </a:solidFill>
            <a:ln w="19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47A9310D-35D6-16D4-09AD-BF9BACF3A9B1}"/>
                </a:ext>
              </a:extLst>
            </p:cNvPr>
            <p:cNvSpPr/>
            <p:nvPr/>
          </p:nvSpPr>
          <p:spPr>
            <a:xfrm>
              <a:off x="1744218" y="3270277"/>
              <a:ext cx="95661" cy="60936"/>
            </a:xfrm>
            <a:custGeom>
              <a:avLst/>
              <a:gdLst>
                <a:gd name="connsiteX0" fmla="*/ 59538 w 95661"/>
                <a:gd name="connsiteY0" fmla="*/ 49686 h 60936"/>
                <a:gd name="connsiteX1" fmla="*/ 95662 w 95661"/>
                <a:gd name="connsiteY1" fmla="*/ 49686 h 60936"/>
                <a:gd name="connsiteX2" fmla="*/ 95662 w 95661"/>
                <a:gd name="connsiteY2" fmla="*/ 60936 h 60936"/>
                <a:gd name="connsiteX3" fmla="*/ 1642 w 95661"/>
                <a:gd name="connsiteY3" fmla="*/ 60936 h 60936"/>
                <a:gd name="connsiteX4" fmla="*/ 1642 w 95661"/>
                <a:gd name="connsiteY4" fmla="*/ 49686 h 60936"/>
                <a:gd name="connsiteX5" fmla="*/ 11981 w 95661"/>
                <a:gd name="connsiteY5" fmla="*/ 49686 h 60936"/>
                <a:gd name="connsiteX6" fmla="*/ 2980 w 95661"/>
                <a:gd name="connsiteY6" fmla="*/ 40807 h 60936"/>
                <a:gd name="connsiteX7" fmla="*/ 0 w 95661"/>
                <a:gd name="connsiteY7" fmla="*/ 27913 h 60936"/>
                <a:gd name="connsiteX8" fmla="*/ 9852 w 95661"/>
                <a:gd name="connsiteY8" fmla="*/ 7784 h 60936"/>
                <a:gd name="connsiteX9" fmla="*/ 35759 w 95661"/>
                <a:gd name="connsiteY9" fmla="*/ 0 h 60936"/>
                <a:gd name="connsiteX10" fmla="*/ 61666 w 95661"/>
                <a:gd name="connsiteY10" fmla="*/ 7784 h 60936"/>
                <a:gd name="connsiteX11" fmla="*/ 71518 w 95661"/>
                <a:gd name="connsiteY11" fmla="*/ 27913 h 60936"/>
                <a:gd name="connsiteX12" fmla="*/ 68599 w 95661"/>
                <a:gd name="connsiteY12" fmla="*/ 40807 h 60936"/>
                <a:gd name="connsiteX13" fmla="*/ 59538 w 95661"/>
                <a:gd name="connsiteY13" fmla="*/ 49686 h 60936"/>
                <a:gd name="connsiteX14" fmla="*/ 35759 w 95661"/>
                <a:gd name="connsiteY14" fmla="*/ 11615 h 60936"/>
                <a:gd name="connsiteX15" fmla="*/ 16420 w 95661"/>
                <a:gd name="connsiteY15" fmla="*/ 16724 h 60936"/>
                <a:gd name="connsiteX16" fmla="*/ 9366 w 95661"/>
                <a:gd name="connsiteY16" fmla="*/ 30652 h 60936"/>
                <a:gd name="connsiteX17" fmla="*/ 16420 w 95661"/>
                <a:gd name="connsiteY17" fmla="*/ 44638 h 60936"/>
                <a:gd name="connsiteX18" fmla="*/ 35759 w 95661"/>
                <a:gd name="connsiteY18" fmla="*/ 49686 h 60936"/>
                <a:gd name="connsiteX19" fmla="*/ 55159 w 95661"/>
                <a:gd name="connsiteY19" fmla="*/ 44638 h 60936"/>
                <a:gd name="connsiteX20" fmla="*/ 62153 w 95661"/>
                <a:gd name="connsiteY20" fmla="*/ 30652 h 60936"/>
                <a:gd name="connsiteX21" fmla="*/ 55159 w 95661"/>
                <a:gd name="connsiteY21" fmla="*/ 16724 h 60936"/>
                <a:gd name="connsiteX22" fmla="*/ 35759 w 95661"/>
                <a:gd name="connsiteY22" fmla="*/ 11615 h 60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5661" h="60936">
                  <a:moveTo>
                    <a:pt x="59538" y="49686"/>
                  </a:moveTo>
                  <a:lnTo>
                    <a:pt x="95662" y="49686"/>
                  </a:lnTo>
                  <a:lnTo>
                    <a:pt x="95662" y="60936"/>
                  </a:lnTo>
                  <a:lnTo>
                    <a:pt x="1642" y="60936"/>
                  </a:lnTo>
                  <a:lnTo>
                    <a:pt x="1642" y="49686"/>
                  </a:lnTo>
                  <a:lnTo>
                    <a:pt x="11981" y="49686"/>
                  </a:lnTo>
                  <a:cubicBezTo>
                    <a:pt x="7926" y="47334"/>
                    <a:pt x="4926" y="44374"/>
                    <a:pt x="2980" y="40807"/>
                  </a:cubicBezTo>
                  <a:cubicBezTo>
                    <a:pt x="993" y="37198"/>
                    <a:pt x="0" y="32900"/>
                    <a:pt x="0" y="27913"/>
                  </a:cubicBezTo>
                  <a:cubicBezTo>
                    <a:pt x="0" y="19642"/>
                    <a:pt x="3284" y="12934"/>
                    <a:pt x="9852" y="7784"/>
                  </a:cubicBezTo>
                  <a:cubicBezTo>
                    <a:pt x="16420" y="2595"/>
                    <a:pt x="25056" y="0"/>
                    <a:pt x="35759" y="0"/>
                  </a:cubicBezTo>
                  <a:cubicBezTo>
                    <a:pt x="46463" y="0"/>
                    <a:pt x="55098" y="2595"/>
                    <a:pt x="61666" y="7784"/>
                  </a:cubicBezTo>
                  <a:cubicBezTo>
                    <a:pt x="68235" y="12934"/>
                    <a:pt x="71518" y="19642"/>
                    <a:pt x="71518" y="27913"/>
                  </a:cubicBezTo>
                  <a:cubicBezTo>
                    <a:pt x="71518" y="32900"/>
                    <a:pt x="70545" y="37198"/>
                    <a:pt x="68599" y="40807"/>
                  </a:cubicBezTo>
                  <a:cubicBezTo>
                    <a:pt x="66613" y="44374"/>
                    <a:pt x="63592" y="47334"/>
                    <a:pt x="59538" y="49686"/>
                  </a:cubicBezTo>
                  <a:moveTo>
                    <a:pt x="35759" y="11615"/>
                  </a:moveTo>
                  <a:cubicBezTo>
                    <a:pt x="27529" y="11615"/>
                    <a:pt x="21083" y="13318"/>
                    <a:pt x="16420" y="16724"/>
                  </a:cubicBezTo>
                  <a:cubicBezTo>
                    <a:pt x="11717" y="20089"/>
                    <a:pt x="9366" y="24732"/>
                    <a:pt x="9366" y="30652"/>
                  </a:cubicBezTo>
                  <a:cubicBezTo>
                    <a:pt x="9366" y="36571"/>
                    <a:pt x="11717" y="41233"/>
                    <a:pt x="16420" y="44638"/>
                  </a:cubicBezTo>
                  <a:cubicBezTo>
                    <a:pt x="21083" y="48003"/>
                    <a:pt x="27529" y="49686"/>
                    <a:pt x="35759" y="49686"/>
                  </a:cubicBezTo>
                  <a:cubicBezTo>
                    <a:pt x="43990" y="49686"/>
                    <a:pt x="50456" y="48003"/>
                    <a:pt x="55159" y="44638"/>
                  </a:cubicBezTo>
                  <a:cubicBezTo>
                    <a:pt x="59822" y="41233"/>
                    <a:pt x="62153" y="36571"/>
                    <a:pt x="62153" y="30652"/>
                  </a:cubicBezTo>
                  <a:cubicBezTo>
                    <a:pt x="62153" y="24732"/>
                    <a:pt x="59822" y="20089"/>
                    <a:pt x="55159" y="16724"/>
                  </a:cubicBezTo>
                  <a:cubicBezTo>
                    <a:pt x="50456" y="13318"/>
                    <a:pt x="43990" y="11615"/>
                    <a:pt x="35759" y="11615"/>
                  </a:cubicBezTo>
                  <a:close/>
                </a:path>
              </a:pathLst>
            </a:custGeom>
            <a:solidFill>
              <a:srgbClr val="000000"/>
            </a:solidFill>
            <a:ln w="19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 76">
              <a:extLst>
                <a:ext uri="{FF2B5EF4-FFF2-40B4-BE49-F238E27FC236}">
                  <a16:creationId xmlns:a16="http://schemas.microsoft.com/office/drawing/2014/main" id="{7A3BCB44-E9A2-5490-CAB4-327596A2BFF9}"/>
                </a:ext>
              </a:extLst>
            </p:cNvPr>
            <p:cNvSpPr/>
            <p:nvPr/>
          </p:nvSpPr>
          <p:spPr>
            <a:xfrm>
              <a:off x="1719345" y="3225578"/>
              <a:ext cx="111048" cy="25784"/>
            </a:xfrm>
            <a:custGeom>
              <a:avLst/>
              <a:gdLst>
                <a:gd name="connsiteX0" fmla="*/ 0 w 111048"/>
                <a:gd name="connsiteY0" fmla="*/ 0 h 25784"/>
                <a:gd name="connsiteX1" fmla="*/ 111048 w 111048"/>
                <a:gd name="connsiteY1" fmla="*/ 0 h 25784"/>
                <a:gd name="connsiteX2" fmla="*/ 111048 w 111048"/>
                <a:gd name="connsiteY2" fmla="*/ 25785 h 25784"/>
                <a:gd name="connsiteX3" fmla="*/ 102352 w 111048"/>
                <a:gd name="connsiteY3" fmla="*/ 25785 h 25784"/>
                <a:gd name="connsiteX4" fmla="*/ 102352 w 111048"/>
                <a:gd name="connsiteY4" fmla="*/ 11250 h 25784"/>
                <a:gd name="connsiteX5" fmla="*/ 8696 w 111048"/>
                <a:gd name="connsiteY5" fmla="*/ 11250 h 25784"/>
                <a:gd name="connsiteX6" fmla="*/ 8696 w 111048"/>
                <a:gd name="connsiteY6" fmla="*/ 25785 h 25784"/>
                <a:gd name="connsiteX7" fmla="*/ 0 w 111048"/>
                <a:gd name="connsiteY7" fmla="*/ 25785 h 25784"/>
                <a:gd name="connsiteX8" fmla="*/ 0 w 111048"/>
                <a:gd name="connsiteY8" fmla="*/ 0 h 25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1048" h="25784">
                  <a:moveTo>
                    <a:pt x="0" y="0"/>
                  </a:moveTo>
                  <a:lnTo>
                    <a:pt x="111048" y="0"/>
                  </a:lnTo>
                  <a:lnTo>
                    <a:pt x="111048" y="25785"/>
                  </a:lnTo>
                  <a:lnTo>
                    <a:pt x="102352" y="25785"/>
                  </a:lnTo>
                  <a:lnTo>
                    <a:pt x="102352" y="11250"/>
                  </a:lnTo>
                  <a:lnTo>
                    <a:pt x="8696" y="11250"/>
                  </a:lnTo>
                  <a:lnTo>
                    <a:pt x="8696" y="25785"/>
                  </a:lnTo>
                  <a:lnTo>
                    <a:pt x="0" y="257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9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78" name="Freeform 77">
            <a:extLst>
              <a:ext uri="{FF2B5EF4-FFF2-40B4-BE49-F238E27FC236}">
                <a16:creationId xmlns:a16="http://schemas.microsoft.com/office/drawing/2014/main" id="{309376EA-3EE0-29B1-E0AF-1D94BBC90FBA}"/>
              </a:ext>
            </a:extLst>
          </p:cNvPr>
          <p:cNvSpPr/>
          <p:nvPr/>
        </p:nvSpPr>
        <p:spPr>
          <a:xfrm>
            <a:off x="2282215" y="2108965"/>
            <a:ext cx="3791150" cy="2480198"/>
          </a:xfrm>
          <a:custGeom>
            <a:avLst/>
            <a:gdLst>
              <a:gd name="connsiteX0" fmla="*/ 0 w 3791150"/>
              <a:gd name="connsiteY0" fmla="*/ 2480199 h 2480198"/>
              <a:gd name="connsiteX1" fmla="*/ 37912 w 3791150"/>
              <a:gd name="connsiteY1" fmla="*/ 2279804 h 2480198"/>
              <a:gd name="connsiteX2" fmla="*/ 75823 w 3791150"/>
              <a:gd name="connsiteY2" fmla="*/ 2129394 h 2480198"/>
              <a:gd name="connsiteX3" fmla="*/ 113735 w 3791150"/>
              <a:gd name="connsiteY3" fmla="*/ 1998071 h 2480198"/>
              <a:gd name="connsiteX4" fmla="*/ 151647 w 3791150"/>
              <a:gd name="connsiteY4" fmla="*/ 1879263 h 2480198"/>
              <a:gd name="connsiteX5" fmla="*/ 189557 w 3791150"/>
              <a:gd name="connsiteY5" fmla="*/ 1769875 h 2480198"/>
              <a:gd name="connsiteX6" fmla="*/ 227469 w 3791150"/>
              <a:gd name="connsiteY6" fmla="*/ 1668069 h 2480198"/>
              <a:gd name="connsiteX7" fmla="*/ 265380 w 3791150"/>
              <a:gd name="connsiteY7" fmla="*/ 1572633 h 2480198"/>
              <a:gd name="connsiteX8" fmla="*/ 303292 w 3791150"/>
              <a:gd name="connsiteY8" fmla="*/ 1482713 h 2480198"/>
              <a:gd name="connsiteX9" fmla="*/ 341204 w 3791150"/>
              <a:gd name="connsiteY9" fmla="*/ 1397664 h 2480198"/>
              <a:gd name="connsiteX10" fmla="*/ 379114 w 3791150"/>
              <a:gd name="connsiteY10" fmla="*/ 1316994 h 2480198"/>
              <a:gd name="connsiteX11" fmla="*/ 417027 w 3791150"/>
              <a:gd name="connsiteY11" fmla="*/ 1240306 h 2480198"/>
              <a:gd name="connsiteX12" fmla="*/ 454939 w 3791150"/>
              <a:gd name="connsiteY12" fmla="*/ 1167277 h 2480198"/>
              <a:gd name="connsiteX13" fmla="*/ 492849 w 3791150"/>
              <a:gd name="connsiteY13" fmla="*/ 1097640 h 2480198"/>
              <a:gd name="connsiteX14" fmla="*/ 530761 w 3791150"/>
              <a:gd name="connsiteY14" fmla="*/ 1031170 h 2480198"/>
              <a:gd name="connsiteX15" fmla="*/ 568674 w 3791150"/>
              <a:gd name="connsiteY15" fmla="*/ 967671 h 2480198"/>
              <a:gd name="connsiteX16" fmla="*/ 606584 w 3791150"/>
              <a:gd name="connsiteY16" fmla="*/ 906984 h 2480198"/>
              <a:gd name="connsiteX17" fmla="*/ 644496 w 3791150"/>
              <a:gd name="connsiteY17" fmla="*/ 848959 h 2480198"/>
              <a:gd name="connsiteX18" fmla="*/ 682406 w 3791150"/>
              <a:gd name="connsiteY18" fmla="*/ 793471 h 2480198"/>
              <a:gd name="connsiteX19" fmla="*/ 720319 w 3791150"/>
              <a:gd name="connsiteY19" fmla="*/ 740408 h 2480198"/>
              <a:gd name="connsiteX20" fmla="*/ 758231 w 3791150"/>
              <a:gd name="connsiteY20" fmla="*/ 689673 h 2480198"/>
              <a:gd name="connsiteX21" fmla="*/ 796141 w 3791150"/>
              <a:gd name="connsiteY21" fmla="*/ 641174 h 2480198"/>
              <a:gd name="connsiteX22" fmla="*/ 834053 w 3791150"/>
              <a:gd name="connsiteY22" fmla="*/ 594832 h 2480198"/>
              <a:gd name="connsiteX23" fmla="*/ 871966 w 3791150"/>
              <a:gd name="connsiteY23" fmla="*/ 550576 h 2480198"/>
              <a:gd name="connsiteX24" fmla="*/ 909876 w 3791150"/>
              <a:gd name="connsiteY24" fmla="*/ 508340 h 2480198"/>
              <a:gd name="connsiteX25" fmla="*/ 947788 w 3791150"/>
              <a:gd name="connsiteY25" fmla="*/ 468068 h 2480198"/>
              <a:gd name="connsiteX26" fmla="*/ 985700 w 3791150"/>
              <a:gd name="connsiteY26" fmla="*/ 429703 h 2480198"/>
              <a:gd name="connsiteX27" fmla="*/ 1023611 w 3791150"/>
              <a:gd name="connsiteY27" fmla="*/ 393199 h 2480198"/>
              <a:gd name="connsiteX28" fmla="*/ 1061523 w 3791150"/>
              <a:gd name="connsiteY28" fmla="*/ 358510 h 2480198"/>
              <a:gd name="connsiteX29" fmla="*/ 1099435 w 3791150"/>
              <a:gd name="connsiteY29" fmla="*/ 325596 h 2480198"/>
              <a:gd name="connsiteX30" fmla="*/ 1137345 w 3791150"/>
              <a:gd name="connsiteY30" fmla="*/ 294421 h 2480198"/>
              <a:gd name="connsiteX31" fmla="*/ 1175258 w 3791150"/>
              <a:gd name="connsiteY31" fmla="*/ 264950 h 2480198"/>
              <a:gd name="connsiteX32" fmla="*/ 1213168 w 3791150"/>
              <a:gd name="connsiteY32" fmla="*/ 237153 h 2480198"/>
              <a:gd name="connsiteX33" fmla="*/ 1251080 w 3791150"/>
              <a:gd name="connsiteY33" fmla="*/ 211000 h 2480198"/>
              <a:gd name="connsiteX34" fmla="*/ 1288992 w 3791150"/>
              <a:gd name="connsiteY34" fmla="*/ 186464 h 2480198"/>
              <a:gd name="connsiteX35" fmla="*/ 1326895 w 3791150"/>
              <a:gd name="connsiteY35" fmla="*/ 163524 h 2480198"/>
              <a:gd name="connsiteX36" fmla="*/ 1364822 w 3791150"/>
              <a:gd name="connsiteY36" fmla="*/ 142157 h 2480198"/>
              <a:gd name="connsiteX37" fmla="*/ 1402731 w 3791150"/>
              <a:gd name="connsiteY37" fmla="*/ 122343 h 2480198"/>
              <a:gd name="connsiteX38" fmla="*/ 1440639 w 3791150"/>
              <a:gd name="connsiteY38" fmla="*/ 104063 h 2480198"/>
              <a:gd name="connsiteX39" fmla="*/ 1478548 w 3791150"/>
              <a:gd name="connsiteY39" fmla="*/ 87305 h 2480198"/>
              <a:gd name="connsiteX40" fmla="*/ 1516456 w 3791150"/>
              <a:gd name="connsiteY40" fmla="*/ 72048 h 2480198"/>
              <a:gd name="connsiteX41" fmla="*/ 1554364 w 3791150"/>
              <a:gd name="connsiteY41" fmla="*/ 58283 h 2480198"/>
              <a:gd name="connsiteX42" fmla="*/ 1592292 w 3791150"/>
              <a:gd name="connsiteY42" fmla="*/ 45997 h 2480198"/>
              <a:gd name="connsiteX43" fmla="*/ 1630200 w 3791150"/>
              <a:gd name="connsiteY43" fmla="*/ 35182 h 2480198"/>
              <a:gd name="connsiteX44" fmla="*/ 1668109 w 3791150"/>
              <a:gd name="connsiteY44" fmla="*/ 25825 h 2480198"/>
              <a:gd name="connsiteX45" fmla="*/ 1706017 w 3791150"/>
              <a:gd name="connsiteY45" fmla="*/ 17921 h 2480198"/>
              <a:gd name="connsiteX46" fmla="*/ 1743925 w 3791150"/>
              <a:gd name="connsiteY46" fmla="*/ 11462 h 2480198"/>
              <a:gd name="connsiteX47" fmla="*/ 1781834 w 3791150"/>
              <a:gd name="connsiteY47" fmla="*/ 6444 h 2480198"/>
              <a:gd name="connsiteX48" fmla="*/ 1819761 w 3791150"/>
              <a:gd name="connsiteY48" fmla="*/ 2863 h 2480198"/>
              <a:gd name="connsiteX49" fmla="*/ 1857670 w 3791150"/>
              <a:gd name="connsiteY49" fmla="*/ 716 h 2480198"/>
              <a:gd name="connsiteX50" fmla="*/ 1895578 w 3791150"/>
              <a:gd name="connsiteY50" fmla="*/ 0 h 2480198"/>
              <a:gd name="connsiteX51" fmla="*/ 1933486 w 3791150"/>
              <a:gd name="connsiteY51" fmla="*/ 716 h 2480198"/>
              <a:gd name="connsiteX52" fmla="*/ 1971395 w 3791150"/>
              <a:gd name="connsiteY52" fmla="*/ 2863 h 2480198"/>
              <a:gd name="connsiteX53" fmla="*/ 2009303 w 3791150"/>
              <a:gd name="connsiteY53" fmla="*/ 6444 h 2480198"/>
              <a:gd name="connsiteX54" fmla="*/ 2047231 w 3791150"/>
              <a:gd name="connsiteY54" fmla="*/ 11462 h 2480198"/>
              <a:gd name="connsiteX55" fmla="*/ 2085139 w 3791150"/>
              <a:gd name="connsiteY55" fmla="*/ 17921 h 2480198"/>
              <a:gd name="connsiteX56" fmla="*/ 2123047 w 3791150"/>
              <a:gd name="connsiteY56" fmla="*/ 25825 h 2480198"/>
              <a:gd name="connsiteX57" fmla="*/ 2160956 w 3791150"/>
              <a:gd name="connsiteY57" fmla="*/ 35182 h 2480198"/>
              <a:gd name="connsiteX58" fmla="*/ 2198864 w 3791150"/>
              <a:gd name="connsiteY58" fmla="*/ 45997 h 2480198"/>
              <a:gd name="connsiteX59" fmla="*/ 2236773 w 3791150"/>
              <a:gd name="connsiteY59" fmla="*/ 58283 h 2480198"/>
              <a:gd name="connsiteX60" fmla="*/ 2274700 w 3791150"/>
              <a:gd name="connsiteY60" fmla="*/ 72048 h 2480198"/>
              <a:gd name="connsiteX61" fmla="*/ 2312609 w 3791150"/>
              <a:gd name="connsiteY61" fmla="*/ 87305 h 2480198"/>
              <a:gd name="connsiteX62" fmla="*/ 2350517 w 3791150"/>
              <a:gd name="connsiteY62" fmla="*/ 104063 h 2480198"/>
              <a:gd name="connsiteX63" fmla="*/ 2388425 w 3791150"/>
              <a:gd name="connsiteY63" fmla="*/ 122343 h 2480198"/>
              <a:gd name="connsiteX64" fmla="*/ 2426334 w 3791150"/>
              <a:gd name="connsiteY64" fmla="*/ 142157 h 2480198"/>
              <a:gd name="connsiteX65" fmla="*/ 2464242 w 3791150"/>
              <a:gd name="connsiteY65" fmla="*/ 163524 h 2480198"/>
              <a:gd name="connsiteX66" fmla="*/ 2502170 w 3791150"/>
              <a:gd name="connsiteY66" fmla="*/ 186464 h 2480198"/>
              <a:gd name="connsiteX67" fmla="*/ 2540078 w 3791150"/>
              <a:gd name="connsiteY67" fmla="*/ 211000 h 2480198"/>
              <a:gd name="connsiteX68" fmla="*/ 2577986 w 3791150"/>
              <a:gd name="connsiteY68" fmla="*/ 237153 h 2480198"/>
              <a:gd name="connsiteX69" fmla="*/ 2615895 w 3791150"/>
              <a:gd name="connsiteY69" fmla="*/ 264950 h 2480198"/>
              <a:gd name="connsiteX70" fmla="*/ 2653803 w 3791150"/>
              <a:gd name="connsiteY70" fmla="*/ 294421 h 2480198"/>
              <a:gd name="connsiteX71" fmla="*/ 2691711 w 3791150"/>
              <a:gd name="connsiteY71" fmla="*/ 325596 h 2480198"/>
              <a:gd name="connsiteX72" fmla="*/ 2729639 w 3791150"/>
              <a:gd name="connsiteY72" fmla="*/ 358510 h 2480198"/>
              <a:gd name="connsiteX73" fmla="*/ 2767547 w 3791150"/>
              <a:gd name="connsiteY73" fmla="*/ 393199 h 2480198"/>
              <a:gd name="connsiteX74" fmla="*/ 2805456 w 3791150"/>
              <a:gd name="connsiteY74" fmla="*/ 429703 h 2480198"/>
              <a:gd name="connsiteX75" fmla="*/ 2843364 w 3791150"/>
              <a:gd name="connsiteY75" fmla="*/ 468068 h 2480198"/>
              <a:gd name="connsiteX76" fmla="*/ 2881273 w 3791150"/>
              <a:gd name="connsiteY76" fmla="*/ 508340 h 2480198"/>
              <a:gd name="connsiteX77" fmla="*/ 2919181 w 3791150"/>
              <a:gd name="connsiteY77" fmla="*/ 550576 h 2480198"/>
              <a:gd name="connsiteX78" fmla="*/ 2957089 w 3791150"/>
              <a:gd name="connsiteY78" fmla="*/ 594832 h 2480198"/>
              <a:gd name="connsiteX79" fmla="*/ 2995017 w 3791150"/>
              <a:gd name="connsiteY79" fmla="*/ 641174 h 2480198"/>
              <a:gd name="connsiteX80" fmla="*/ 3032925 w 3791150"/>
              <a:gd name="connsiteY80" fmla="*/ 689673 h 2480198"/>
              <a:gd name="connsiteX81" fmla="*/ 3070834 w 3791150"/>
              <a:gd name="connsiteY81" fmla="*/ 740408 h 2480198"/>
              <a:gd name="connsiteX82" fmla="*/ 3108742 w 3791150"/>
              <a:gd name="connsiteY82" fmla="*/ 793471 h 2480198"/>
              <a:gd name="connsiteX83" fmla="*/ 3146650 w 3791150"/>
              <a:gd name="connsiteY83" fmla="*/ 848959 h 2480198"/>
              <a:gd name="connsiteX84" fmla="*/ 3184559 w 3791150"/>
              <a:gd name="connsiteY84" fmla="*/ 906984 h 2480198"/>
              <a:gd name="connsiteX85" fmla="*/ 3222486 w 3791150"/>
              <a:gd name="connsiteY85" fmla="*/ 967671 h 2480198"/>
              <a:gd name="connsiteX86" fmla="*/ 3260395 w 3791150"/>
              <a:gd name="connsiteY86" fmla="*/ 1031170 h 2480198"/>
              <a:gd name="connsiteX87" fmla="*/ 3298303 w 3791150"/>
              <a:gd name="connsiteY87" fmla="*/ 1097640 h 2480198"/>
              <a:gd name="connsiteX88" fmla="*/ 3336211 w 3791150"/>
              <a:gd name="connsiteY88" fmla="*/ 1167277 h 2480198"/>
              <a:gd name="connsiteX89" fmla="*/ 3374120 w 3791150"/>
              <a:gd name="connsiteY89" fmla="*/ 1240306 h 2480198"/>
              <a:gd name="connsiteX90" fmla="*/ 3412028 w 3791150"/>
              <a:gd name="connsiteY90" fmla="*/ 1316994 h 2480198"/>
              <a:gd name="connsiteX91" fmla="*/ 3449956 w 3791150"/>
              <a:gd name="connsiteY91" fmla="*/ 1397664 h 2480198"/>
              <a:gd name="connsiteX92" fmla="*/ 3487864 w 3791150"/>
              <a:gd name="connsiteY92" fmla="*/ 1482713 h 2480198"/>
              <a:gd name="connsiteX93" fmla="*/ 3525773 w 3791150"/>
              <a:gd name="connsiteY93" fmla="*/ 1572633 h 2480198"/>
              <a:gd name="connsiteX94" fmla="*/ 3563681 w 3791150"/>
              <a:gd name="connsiteY94" fmla="*/ 1668069 h 2480198"/>
              <a:gd name="connsiteX95" fmla="*/ 3601589 w 3791150"/>
              <a:gd name="connsiteY95" fmla="*/ 1769875 h 2480198"/>
              <a:gd name="connsiteX96" fmla="*/ 3639498 w 3791150"/>
              <a:gd name="connsiteY96" fmla="*/ 1879263 h 2480198"/>
              <a:gd name="connsiteX97" fmla="*/ 3677425 w 3791150"/>
              <a:gd name="connsiteY97" fmla="*/ 1998071 h 2480198"/>
              <a:gd name="connsiteX98" fmla="*/ 3715334 w 3791150"/>
              <a:gd name="connsiteY98" fmla="*/ 2129394 h 2480198"/>
              <a:gd name="connsiteX99" fmla="*/ 3753242 w 3791150"/>
              <a:gd name="connsiteY99" fmla="*/ 2279804 h 2480198"/>
              <a:gd name="connsiteX100" fmla="*/ 3791150 w 3791150"/>
              <a:gd name="connsiteY100" fmla="*/ 2480199 h 2480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3791150" h="2480198">
                <a:moveTo>
                  <a:pt x="0" y="2480199"/>
                </a:moveTo>
                <a:lnTo>
                  <a:pt x="37912" y="2279804"/>
                </a:lnTo>
                <a:lnTo>
                  <a:pt x="75823" y="2129394"/>
                </a:lnTo>
                <a:lnTo>
                  <a:pt x="113735" y="1998071"/>
                </a:lnTo>
                <a:lnTo>
                  <a:pt x="151647" y="1879263"/>
                </a:lnTo>
                <a:lnTo>
                  <a:pt x="189557" y="1769875"/>
                </a:lnTo>
                <a:lnTo>
                  <a:pt x="227469" y="1668069"/>
                </a:lnTo>
                <a:lnTo>
                  <a:pt x="265380" y="1572633"/>
                </a:lnTo>
                <a:lnTo>
                  <a:pt x="303292" y="1482713"/>
                </a:lnTo>
                <a:lnTo>
                  <a:pt x="341204" y="1397664"/>
                </a:lnTo>
                <a:lnTo>
                  <a:pt x="379114" y="1316994"/>
                </a:lnTo>
                <a:lnTo>
                  <a:pt x="417027" y="1240306"/>
                </a:lnTo>
                <a:lnTo>
                  <a:pt x="454939" y="1167277"/>
                </a:lnTo>
                <a:lnTo>
                  <a:pt x="492849" y="1097640"/>
                </a:lnTo>
                <a:lnTo>
                  <a:pt x="530761" y="1031170"/>
                </a:lnTo>
                <a:lnTo>
                  <a:pt x="568674" y="967671"/>
                </a:lnTo>
                <a:lnTo>
                  <a:pt x="606584" y="906984"/>
                </a:lnTo>
                <a:lnTo>
                  <a:pt x="644496" y="848959"/>
                </a:lnTo>
                <a:lnTo>
                  <a:pt x="682406" y="793471"/>
                </a:lnTo>
                <a:lnTo>
                  <a:pt x="720319" y="740408"/>
                </a:lnTo>
                <a:lnTo>
                  <a:pt x="758231" y="689673"/>
                </a:lnTo>
                <a:lnTo>
                  <a:pt x="796141" y="641174"/>
                </a:lnTo>
                <a:lnTo>
                  <a:pt x="834053" y="594832"/>
                </a:lnTo>
                <a:lnTo>
                  <a:pt x="871966" y="550576"/>
                </a:lnTo>
                <a:lnTo>
                  <a:pt x="909876" y="508340"/>
                </a:lnTo>
                <a:lnTo>
                  <a:pt x="947788" y="468068"/>
                </a:lnTo>
                <a:lnTo>
                  <a:pt x="985700" y="429703"/>
                </a:lnTo>
                <a:lnTo>
                  <a:pt x="1023611" y="393199"/>
                </a:lnTo>
                <a:lnTo>
                  <a:pt x="1061523" y="358510"/>
                </a:lnTo>
                <a:lnTo>
                  <a:pt x="1099435" y="325596"/>
                </a:lnTo>
                <a:lnTo>
                  <a:pt x="1137345" y="294421"/>
                </a:lnTo>
                <a:lnTo>
                  <a:pt x="1175258" y="264950"/>
                </a:lnTo>
                <a:lnTo>
                  <a:pt x="1213168" y="237153"/>
                </a:lnTo>
                <a:lnTo>
                  <a:pt x="1251080" y="211000"/>
                </a:lnTo>
                <a:lnTo>
                  <a:pt x="1288992" y="186464"/>
                </a:lnTo>
                <a:lnTo>
                  <a:pt x="1326895" y="163524"/>
                </a:lnTo>
                <a:lnTo>
                  <a:pt x="1364822" y="142157"/>
                </a:lnTo>
                <a:lnTo>
                  <a:pt x="1402731" y="122343"/>
                </a:lnTo>
                <a:lnTo>
                  <a:pt x="1440639" y="104063"/>
                </a:lnTo>
                <a:lnTo>
                  <a:pt x="1478548" y="87305"/>
                </a:lnTo>
                <a:lnTo>
                  <a:pt x="1516456" y="72048"/>
                </a:lnTo>
                <a:lnTo>
                  <a:pt x="1554364" y="58283"/>
                </a:lnTo>
                <a:lnTo>
                  <a:pt x="1592292" y="45997"/>
                </a:lnTo>
                <a:lnTo>
                  <a:pt x="1630200" y="35182"/>
                </a:lnTo>
                <a:lnTo>
                  <a:pt x="1668109" y="25825"/>
                </a:lnTo>
                <a:lnTo>
                  <a:pt x="1706017" y="17921"/>
                </a:lnTo>
                <a:lnTo>
                  <a:pt x="1743925" y="11462"/>
                </a:lnTo>
                <a:lnTo>
                  <a:pt x="1781834" y="6444"/>
                </a:lnTo>
                <a:lnTo>
                  <a:pt x="1819761" y="2863"/>
                </a:lnTo>
                <a:lnTo>
                  <a:pt x="1857670" y="716"/>
                </a:lnTo>
                <a:lnTo>
                  <a:pt x="1895578" y="0"/>
                </a:lnTo>
                <a:lnTo>
                  <a:pt x="1933486" y="716"/>
                </a:lnTo>
                <a:lnTo>
                  <a:pt x="1971395" y="2863"/>
                </a:lnTo>
                <a:lnTo>
                  <a:pt x="2009303" y="6444"/>
                </a:lnTo>
                <a:lnTo>
                  <a:pt x="2047231" y="11462"/>
                </a:lnTo>
                <a:lnTo>
                  <a:pt x="2085139" y="17921"/>
                </a:lnTo>
                <a:lnTo>
                  <a:pt x="2123047" y="25825"/>
                </a:lnTo>
                <a:lnTo>
                  <a:pt x="2160956" y="35182"/>
                </a:lnTo>
                <a:lnTo>
                  <a:pt x="2198864" y="45997"/>
                </a:lnTo>
                <a:lnTo>
                  <a:pt x="2236773" y="58283"/>
                </a:lnTo>
                <a:lnTo>
                  <a:pt x="2274700" y="72048"/>
                </a:lnTo>
                <a:lnTo>
                  <a:pt x="2312609" y="87305"/>
                </a:lnTo>
                <a:lnTo>
                  <a:pt x="2350517" y="104063"/>
                </a:lnTo>
                <a:lnTo>
                  <a:pt x="2388425" y="122343"/>
                </a:lnTo>
                <a:lnTo>
                  <a:pt x="2426334" y="142157"/>
                </a:lnTo>
                <a:lnTo>
                  <a:pt x="2464242" y="163524"/>
                </a:lnTo>
                <a:lnTo>
                  <a:pt x="2502170" y="186464"/>
                </a:lnTo>
                <a:lnTo>
                  <a:pt x="2540078" y="211000"/>
                </a:lnTo>
                <a:lnTo>
                  <a:pt x="2577986" y="237153"/>
                </a:lnTo>
                <a:lnTo>
                  <a:pt x="2615895" y="264950"/>
                </a:lnTo>
                <a:lnTo>
                  <a:pt x="2653803" y="294421"/>
                </a:lnTo>
                <a:lnTo>
                  <a:pt x="2691711" y="325596"/>
                </a:lnTo>
                <a:lnTo>
                  <a:pt x="2729639" y="358510"/>
                </a:lnTo>
                <a:lnTo>
                  <a:pt x="2767547" y="393199"/>
                </a:lnTo>
                <a:lnTo>
                  <a:pt x="2805456" y="429703"/>
                </a:lnTo>
                <a:lnTo>
                  <a:pt x="2843364" y="468068"/>
                </a:lnTo>
                <a:lnTo>
                  <a:pt x="2881273" y="508340"/>
                </a:lnTo>
                <a:lnTo>
                  <a:pt x="2919181" y="550576"/>
                </a:lnTo>
                <a:lnTo>
                  <a:pt x="2957089" y="594832"/>
                </a:lnTo>
                <a:lnTo>
                  <a:pt x="2995017" y="641174"/>
                </a:lnTo>
                <a:lnTo>
                  <a:pt x="3032925" y="689673"/>
                </a:lnTo>
                <a:lnTo>
                  <a:pt x="3070834" y="740408"/>
                </a:lnTo>
                <a:lnTo>
                  <a:pt x="3108742" y="793471"/>
                </a:lnTo>
                <a:lnTo>
                  <a:pt x="3146650" y="848959"/>
                </a:lnTo>
                <a:lnTo>
                  <a:pt x="3184559" y="906984"/>
                </a:lnTo>
                <a:lnTo>
                  <a:pt x="3222486" y="967671"/>
                </a:lnTo>
                <a:lnTo>
                  <a:pt x="3260395" y="1031170"/>
                </a:lnTo>
                <a:lnTo>
                  <a:pt x="3298303" y="1097640"/>
                </a:lnTo>
                <a:lnTo>
                  <a:pt x="3336211" y="1167277"/>
                </a:lnTo>
                <a:lnTo>
                  <a:pt x="3374120" y="1240306"/>
                </a:lnTo>
                <a:lnTo>
                  <a:pt x="3412028" y="1316994"/>
                </a:lnTo>
                <a:lnTo>
                  <a:pt x="3449956" y="1397664"/>
                </a:lnTo>
                <a:lnTo>
                  <a:pt x="3487864" y="1482713"/>
                </a:lnTo>
                <a:lnTo>
                  <a:pt x="3525773" y="1572633"/>
                </a:lnTo>
                <a:lnTo>
                  <a:pt x="3563681" y="1668069"/>
                </a:lnTo>
                <a:lnTo>
                  <a:pt x="3601589" y="1769875"/>
                </a:lnTo>
                <a:lnTo>
                  <a:pt x="3639498" y="1879263"/>
                </a:lnTo>
                <a:lnTo>
                  <a:pt x="3677425" y="1998071"/>
                </a:lnTo>
                <a:lnTo>
                  <a:pt x="3715334" y="2129394"/>
                </a:lnTo>
                <a:lnTo>
                  <a:pt x="3753242" y="2279804"/>
                </a:lnTo>
                <a:lnTo>
                  <a:pt x="3791150" y="2480199"/>
                </a:lnTo>
              </a:path>
            </a:pathLst>
          </a:custGeom>
          <a:noFill/>
          <a:ln w="22908" cap="rnd">
            <a:solidFill>
              <a:srgbClr val="009AF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84326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EC059610-DF79-C7A7-F3AB-5AE0CEB438BE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en-US" b="1" dirty="0"/>
                  <a:t>(Shannon 1948)</a:t>
                </a:r>
                <a:r>
                  <a:rPr lang="en-US" dirty="0"/>
                  <a:t>.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i="1" dirty="0"/>
                  <a:t> independent and identically distributed random variables each with entropy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begChr m:val="["/>
                        <m:endChr m:val="]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en-US" i="1" dirty="0"/>
                  <a:t> can be compressed into more than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 ⋅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begChr m:val="["/>
                        <m:endChr m:val="]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en-US" i="1" dirty="0"/>
                  <a:t> bits with negligible risk of information loss, as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en-US" i="1" dirty="0"/>
                  <a:t>; but if they are compressed into fewer than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 ⋅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begChr m:val="["/>
                        <m:endChr m:val="]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en-US" i="1" dirty="0"/>
                  <a:t> bits it is virtually certain that information will be lost.</a:t>
                </a:r>
              </a:p>
              <a:p>
                <a:r>
                  <a:rPr lang="en-US" b="1" dirty="0"/>
                  <a:t>Application</a:t>
                </a:r>
                <a:r>
                  <a:rPr lang="en-US" dirty="0"/>
                  <a:t> in data compression when modelling the value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of a byte modelled as a random variable over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=256</m:t>
                    </m:r>
                  </m:oMath>
                </a14:m>
                <a:r>
                  <a:rPr lang="en-US" dirty="0"/>
                  <a:t> values</a:t>
                </a:r>
              </a:p>
              <a:p>
                <a:pPr lvl="1"/>
                <a:r>
                  <a:rPr lang="en-US" sz="1200" b="1" dirty="0"/>
                  <a:t>Random bytes</a:t>
                </a:r>
                <a:r>
                  <a:rPr lang="en-US" sz="1200" dirty="0"/>
                  <a:t>: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begChr m:val="["/>
                        <m:endChr m:val="]"/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=−</m:t>
                    </m:r>
                    <m:nary>
                      <m:naryPr>
                        <m:chr m:val="∑"/>
                        <m:limLoc m:val="subSup"/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1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256</m:t>
                        </m:r>
                      </m:sup>
                      <m:e>
                        <m:f>
                          <m:f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256</m:t>
                            </m:r>
                          </m:den>
                        </m:f>
                        <m:func>
                          <m:func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1200" b="0" i="0" smtClean="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fName>
                          <m:e>
                            <m:d>
                              <m:dPr>
                                <m:ctrlP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256</m:t>
                                    </m:r>
                                  </m:den>
                                </m:f>
                              </m:e>
                            </m:d>
                          </m:e>
                        </m:func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unc>
                          <m:funcPr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1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120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fName>
                          <m:e>
                            <m:d>
                              <m:dPr>
                                <m:ctrlPr>
                                  <a:rPr lang="en-US" sz="1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  <m:t>256</m:t>
                                    </m:r>
                                  </m:den>
                                </m:f>
                              </m:e>
                            </m:d>
                          </m:e>
                        </m:func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=8</m:t>
                        </m:r>
                      </m:e>
                    </m:nary>
                  </m:oMath>
                </a14:m>
                <a:endParaRPr lang="en-US" sz="1200" dirty="0"/>
              </a:p>
              <a:p>
                <a:pPr lvl="1"/>
                <a:r>
                  <a:rPr lang="en-US" sz="1200" b="1" dirty="0"/>
                  <a:t>Random letters from the English alphabet</a:t>
                </a:r>
                <a:r>
                  <a:rPr lang="en-US" sz="1200" dirty="0"/>
                  <a:t>:</a:t>
                </a:r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EC059610-DF79-C7A7-F3AB-5AE0CEB438B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t="-355" r="-7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6B90F7A3-60A2-A9C5-C773-3CDC4EED8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Entropy and the Noiseless Coding Theorem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A538CA-E9BC-EE6B-FE3E-93761C20E33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52320" y="1270009"/>
            <a:ext cx="1455225" cy="165618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AB307E2-3023-2CD1-3CBF-A234269216A0}"/>
              </a:ext>
            </a:extLst>
          </p:cNvPr>
          <p:cNvSpPr txBox="1"/>
          <p:nvPr/>
        </p:nvSpPr>
        <p:spPr bwMode="gray">
          <a:xfrm>
            <a:off x="7657496" y="2926193"/>
            <a:ext cx="1044872" cy="342032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800" b="1" dirty="0"/>
              <a:t>Claude Shannon</a:t>
            </a:r>
            <a:br>
              <a:rPr lang="en-US" sz="800" b="1" dirty="0"/>
            </a:br>
            <a:r>
              <a:rPr lang="en-US" sz="800" b="1" dirty="0"/>
              <a:t>(1913 – 2001)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A98E13BC-D509-9D6C-D5AF-36AA26F1B6B2}"/>
                  </a:ext>
                </a:extLst>
              </p:cNvPr>
              <p:cNvSpPr txBox="1"/>
              <p:nvPr/>
            </p:nvSpPr>
            <p:spPr bwMode="gray">
              <a:xfrm>
                <a:off x="4015896" y="3127572"/>
                <a:ext cx="225138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dirty="0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1400" i="1" dirty="0" smtClean="0">
                          <a:latin typeface="Cambria Math" panose="02040503050406030204" pitchFamily="18" charset="0"/>
                        </a:rPr>
                        <m:t> = 4.48917</m:t>
                      </m:r>
                    </m:oMath>
                  </m:oMathPara>
                </a14:m>
                <a:endParaRPr lang="en-US" sz="1400" b="1" dirty="0"/>
              </a:p>
            </p:txBody>
          </p:sp>
        </mc:Choice>
        <mc:Fallback xmlns=""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A98E13BC-D509-9D6C-D5AF-36AA26F1B6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4015896" y="3127572"/>
                <a:ext cx="2251385" cy="307777"/>
              </a:xfrm>
              <a:prstGeom prst="rect">
                <a:avLst/>
              </a:prstGeom>
              <a:blipFill>
                <a:blip r:embed="rId4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95" name="Group 294">
            <a:extLst>
              <a:ext uri="{FF2B5EF4-FFF2-40B4-BE49-F238E27FC236}">
                <a16:creationId xmlns:a16="http://schemas.microsoft.com/office/drawing/2014/main" id="{4F79E619-A1E7-BCEE-FACC-85684DB86FF8}"/>
              </a:ext>
            </a:extLst>
          </p:cNvPr>
          <p:cNvGrpSpPr/>
          <p:nvPr/>
        </p:nvGrpSpPr>
        <p:grpSpPr>
          <a:xfrm>
            <a:off x="2620579" y="3461134"/>
            <a:ext cx="2353444" cy="1568963"/>
            <a:chOff x="2620579" y="3461134"/>
            <a:chExt cx="2353444" cy="1568963"/>
          </a:xfrm>
        </p:grpSpPr>
        <p:sp>
          <p:nvSpPr>
            <p:cNvPr id="157" name="Freeform 156">
              <a:extLst>
                <a:ext uri="{FF2B5EF4-FFF2-40B4-BE49-F238E27FC236}">
                  <a16:creationId xmlns:a16="http://schemas.microsoft.com/office/drawing/2014/main" id="{576D259B-A666-D09D-EE44-E496E5B7999D}"/>
                </a:ext>
              </a:extLst>
            </p:cNvPr>
            <p:cNvSpPr/>
            <p:nvPr/>
          </p:nvSpPr>
          <p:spPr>
            <a:xfrm>
              <a:off x="2620579" y="3461134"/>
              <a:ext cx="2353444" cy="1568963"/>
            </a:xfrm>
            <a:custGeom>
              <a:avLst/>
              <a:gdLst>
                <a:gd name="connsiteX0" fmla="*/ 0 w 2353444"/>
                <a:gd name="connsiteY0" fmla="*/ 1568963 h 1568963"/>
                <a:gd name="connsiteX1" fmla="*/ 2353444 w 2353444"/>
                <a:gd name="connsiteY1" fmla="*/ 1568963 h 1568963"/>
                <a:gd name="connsiteX2" fmla="*/ 2353444 w 2353444"/>
                <a:gd name="connsiteY2" fmla="*/ 0 h 1568963"/>
                <a:gd name="connsiteX3" fmla="*/ 0 w 2353444"/>
                <a:gd name="connsiteY3" fmla="*/ 0 h 1568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53444" h="1568963">
                  <a:moveTo>
                    <a:pt x="0" y="1568963"/>
                  </a:moveTo>
                  <a:lnTo>
                    <a:pt x="2353444" y="1568963"/>
                  </a:lnTo>
                  <a:lnTo>
                    <a:pt x="235344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Freeform 158">
              <a:extLst>
                <a:ext uri="{FF2B5EF4-FFF2-40B4-BE49-F238E27FC236}">
                  <a16:creationId xmlns:a16="http://schemas.microsoft.com/office/drawing/2014/main" id="{50087B95-CBF1-F7A5-FB93-298436F0FA4E}"/>
                </a:ext>
              </a:extLst>
            </p:cNvPr>
            <p:cNvSpPr/>
            <p:nvPr/>
          </p:nvSpPr>
          <p:spPr>
            <a:xfrm>
              <a:off x="3028325" y="3507461"/>
              <a:ext cx="980" cy="1349245"/>
            </a:xfrm>
            <a:custGeom>
              <a:avLst/>
              <a:gdLst>
                <a:gd name="connsiteX0" fmla="*/ 0 w 980"/>
                <a:gd name="connsiteY0" fmla="*/ 1349245 h 1349245"/>
                <a:gd name="connsiteX1" fmla="*/ 0 w 980"/>
                <a:gd name="connsiteY1" fmla="*/ 0 h 1349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80" h="1349245">
                  <a:moveTo>
                    <a:pt x="0" y="1349245"/>
                  </a:moveTo>
                  <a:lnTo>
                    <a:pt x="0" y="0"/>
                  </a:lnTo>
                </a:path>
              </a:pathLst>
            </a:custGeom>
            <a:noFill/>
            <a:ln w="1961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Freeform 159">
              <a:extLst>
                <a:ext uri="{FF2B5EF4-FFF2-40B4-BE49-F238E27FC236}">
                  <a16:creationId xmlns:a16="http://schemas.microsoft.com/office/drawing/2014/main" id="{342807AB-6C72-EB7B-70CE-BB8338F63184}"/>
                </a:ext>
              </a:extLst>
            </p:cNvPr>
            <p:cNvSpPr/>
            <p:nvPr/>
          </p:nvSpPr>
          <p:spPr>
            <a:xfrm>
              <a:off x="3152349" y="3507461"/>
              <a:ext cx="980" cy="1349245"/>
            </a:xfrm>
            <a:custGeom>
              <a:avLst/>
              <a:gdLst>
                <a:gd name="connsiteX0" fmla="*/ 0 w 980"/>
                <a:gd name="connsiteY0" fmla="*/ 1349245 h 1349245"/>
                <a:gd name="connsiteX1" fmla="*/ 0 w 980"/>
                <a:gd name="connsiteY1" fmla="*/ 0 h 1349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80" h="1349245">
                  <a:moveTo>
                    <a:pt x="0" y="1349245"/>
                  </a:moveTo>
                  <a:lnTo>
                    <a:pt x="0" y="0"/>
                  </a:lnTo>
                </a:path>
              </a:pathLst>
            </a:custGeom>
            <a:noFill/>
            <a:ln w="1961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" name="Freeform 160">
              <a:extLst>
                <a:ext uri="{FF2B5EF4-FFF2-40B4-BE49-F238E27FC236}">
                  <a16:creationId xmlns:a16="http://schemas.microsoft.com/office/drawing/2014/main" id="{F2170292-4F39-ABF0-F4C0-9E6639A35EEE}"/>
                </a:ext>
              </a:extLst>
            </p:cNvPr>
            <p:cNvSpPr/>
            <p:nvPr/>
          </p:nvSpPr>
          <p:spPr>
            <a:xfrm>
              <a:off x="3276372" y="3507461"/>
              <a:ext cx="980" cy="1349245"/>
            </a:xfrm>
            <a:custGeom>
              <a:avLst/>
              <a:gdLst>
                <a:gd name="connsiteX0" fmla="*/ 0 w 980"/>
                <a:gd name="connsiteY0" fmla="*/ 1349245 h 1349245"/>
                <a:gd name="connsiteX1" fmla="*/ 0 w 980"/>
                <a:gd name="connsiteY1" fmla="*/ 0 h 1349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80" h="1349245">
                  <a:moveTo>
                    <a:pt x="0" y="1349245"/>
                  </a:moveTo>
                  <a:lnTo>
                    <a:pt x="0" y="0"/>
                  </a:lnTo>
                </a:path>
              </a:pathLst>
            </a:custGeom>
            <a:noFill/>
            <a:ln w="1961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" name="Freeform 161">
              <a:extLst>
                <a:ext uri="{FF2B5EF4-FFF2-40B4-BE49-F238E27FC236}">
                  <a16:creationId xmlns:a16="http://schemas.microsoft.com/office/drawing/2014/main" id="{03114258-593D-BAB1-A4D9-33C0C04BFFC8}"/>
                </a:ext>
              </a:extLst>
            </p:cNvPr>
            <p:cNvSpPr/>
            <p:nvPr/>
          </p:nvSpPr>
          <p:spPr>
            <a:xfrm>
              <a:off x="3400395" y="3507461"/>
              <a:ext cx="980" cy="1349245"/>
            </a:xfrm>
            <a:custGeom>
              <a:avLst/>
              <a:gdLst>
                <a:gd name="connsiteX0" fmla="*/ 0 w 980"/>
                <a:gd name="connsiteY0" fmla="*/ 1349245 h 1349245"/>
                <a:gd name="connsiteX1" fmla="*/ 0 w 980"/>
                <a:gd name="connsiteY1" fmla="*/ 0 h 1349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80" h="1349245">
                  <a:moveTo>
                    <a:pt x="0" y="1349245"/>
                  </a:moveTo>
                  <a:lnTo>
                    <a:pt x="0" y="0"/>
                  </a:lnTo>
                </a:path>
              </a:pathLst>
            </a:custGeom>
            <a:noFill/>
            <a:ln w="1961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" name="Freeform 162">
              <a:extLst>
                <a:ext uri="{FF2B5EF4-FFF2-40B4-BE49-F238E27FC236}">
                  <a16:creationId xmlns:a16="http://schemas.microsoft.com/office/drawing/2014/main" id="{D4A2B311-9830-F997-F7D4-0802B8429C84}"/>
                </a:ext>
              </a:extLst>
            </p:cNvPr>
            <p:cNvSpPr/>
            <p:nvPr/>
          </p:nvSpPr>
          <p:spPr>
            <a:xfrm>
              <a:off x="3524418" y="3507461"/>
              <a:ext cx="980" cy="1349245"/>
            </a:xfrm>
            <a:custGeom>
              <a:avLst/>
              <a:gdLst>
                <a:gd name="connsiteX0" fmla="*/ 0 w 980"/>
                <a:gd name="connsiteY0" fmla="*/ 1349245 h 1349245"/>
                <a:gd name="connsiteX1" fmla="*/ 0 w 980"/>
                <a:gd name="connsiteY1" fmla="*/ 0 h 1349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80" h="1349245">
                  <a:moveTo>
                    <a:pt x="0" y="1349245"/>
                  </a:moveTo>
                  <a:lnTo>
                    <a:pt x="0" y="0"/>
                  </a:lnTo>
                </a:path>
              </a:pathLst>
            </a:custGeom>
            <a:noFill/>
            <a:ln w="1961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" name="Freeform 163">
              <a:extLst>
                <a:ext uri="{FF2B5EF4-FFF2-40B4-BE49-F238E27FC236}">
                  <a16:creationId xmlns:a16="http://schemas.microsoft.com/office/drawing/2014/main" id="{33FBA9F4-3348-DEE9-C9ED-4D7E56022FF6}"/>
                </a:ext>
              </a:extLst>
            </p:cNvPr>
            <p:cNvSpPr/>
            <p:nvPr/>
          </p:nvSpPr>
          <p:spPr>
            <a:xfrm>
              <a:off x="3648445" y="3507461"/>
              <a:ext cx="980" cy="1349245"/>
            </a:xfrm>
            <a:custGeom>
              <a:avLst/>
              <a:gdLst>
                <a:gd name="connsiteX0" fmla="*/ 0 w 980"/>
                <a:gd name="connsiteY0" fmla="*/ 1349245 h 1349245"/>
                <a:gd name="connsiteX1" fmla="*/ 0 w 980"/>
                <a:gd name="connsiteY1" fmla="*/ 0 h 1349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80" h="1349245">
                  <a:moveTo>
                    <a:pt x="0" y="1349245"/>
                  </a:moveTo>
                  <a:lnTo>
                    <a:pt x="0" y="0"/>
                  </a:lnTo>
                </a:path>
              </a:pathLst>
            </a:custGeom>
            <a:noFill/>
            <a:ln w="1961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" name="Freeform 164">
              <a:extLst>
                <a:ext uri="{FF2B5EF4-FFF2-40B4-BE49-F238E27FC236}">
                  <a16:creationId xmlns:a16="http://schemas.microsoft.com/office/drawing/2014/main" id="{EC43B71A-CFDC-5DAC-F5AF-23DB77571471}"/>
                </a:ext>
              </a:extLst>
            </p:cNvPr>
            <p:cNvSpPr/>
            <p:nvPr/>
          </p:nvSpPr>
          <p:spPr>
            <a:xfrm>
              <a:off x="3772462" y="3507461"/>
              <a:ext cx="980" cy="1349245"/>
            </a:xfrm>
            <a:custGeom>
              <a:avLst/>
              <a:gdLst>
                <a:gd name="connsiteX0" fmla="*/ 0 w 980"/>
                <a:gd name="connsiteY0" fmla="*/ 1349245 h 1349245"/>
                <a:gd name="connsiteX1" fmla="*/ 0 w 980"/>
                <a:gd name="connsiteY1" fmla="*/ 0 h 1349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80" h="1349245">
                  <a:moveTo>
                    <a:pt x="0" y="1349245"/>
                  </a:moveTo>
                  <a:lnTo>
                    <a:pt x="0" y="0"/>
                  </a:lnTo>
                </a:path>
              </a:pathLst>
            </a:custGeom>
            <a:noFill/>
            <a:ln w="1961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" name="Freeform 165">
              <a:extLst>
                <a:ext uri="{FF2B5EF4-FFF2-40B4-BE49-F238E27FC236}">
                  <a16:creationId xmlns:a16="http://schemas.microsoft.com/office/drawing/2014/main" id="{413648B1-C0DE-73F3-6636-45F8CA106B86}"/>
                </a:ext>
              </a:extLst>
            </p:cNvPr>
            <p:cNvSpPr/>
            <p:nvPr/>
          </p:nvSpPr>
          <p:spPr>
            <a:xfrm>
              <a:off x="3896488" y="3507461"/>
              <a:ext cx="980" cy="1349245"/>
            </a:xfrm>
            <a:custGeom>
              <a:avLst/>
              <a:gdLst>
                <a:gd name="connsiteX0" fmla="*/ 0 w 980"/>
                <a:gd name="connsiteY0" fmla="*/ 1349245 h 1349245"/>
                <a:gd name="connsiteX1" fmla="*/ 0 w 980"/>
                <a:gd name="connsiteY1" fmla="*/ 0 h 1349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80" h="1349245">
                  <a:moveTo>
                    <a:pt x="0" y="1349245"/>
                  </a:moveTo>
                  <a:lnTo>
                    <a:pt x="0" y="0"/>
                  </a:lnTo>
                </a:path>
              </a:pathLst>
            </a:custGeom>
            <a:noFill/>
            <a:ln w="1961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" name="Freeform 166">
              <a:extLst>
                <a:ext uri="{FF2B5EF4-FFF2-40B4-BE49-F238E27FC236}">
                  <a16:creationId xmlns:a16="http://schemas.microsoft.com/office/drawing/2014/main" id="{A2314163-FEE5-7651-66C5-C200A71DF83E}"/>
                </a:ext>
              </a:extLst>
            </p:cNvPr>
            <p:cNvSpPr/>
            <p:nvPr/>
          </p:nvSpPr>
          <p:spPr>
            <a:xfrm>
              <a:off x="4020515" y="3507461"/>
              <a:ext cx="980" cy="1349245"/>
            </a:xfrm>
            <a:custGeom>
              <a:avLst/>
              <a:gdLst>
                <a:gd name="connsiteX0" fmla="*/ 0 w 980"/>
                <a:gd name="connsiteY0" fmla="*/ 1349245 h 1349245"/>
                <a:gd name="connsiteX1" fmla="*/ 0 w 980"/>
                <a:gd name="connsiteY1" fmla="*/ 0 h 1349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80" h="1349245">
                  <a:moveTo>
                    <a:pt x="0" y="1349245"/>
                  </a:moveTo>
                  <a:lnTo>
                    <a:pt x="0" y="0"/>
                  </a:lnTo>
                </a:path>
              </a:pathLst>
            </a:custGeom>
            <a:noFill/>
            <a:ln w="1961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" name="Freeform 167">
              <a:extLst>
                <a:ext uri="{FF2B5EF4-FFF2-40B4-BE49-F238E27FC236}">
                  <a16:creationId xmlns:a16="http://schemas.microsoft.com/office/drawing/2014/main" id="{902E5372-D87C-0EB7-9DD6-39C1020F88FF}"/>
                </a:ext>
              </a:extLst>
            </p:cNvPr>
            <p:cNvSpPr/>
            <p:nvPr/>
          </p:nvSpPr>
          <p:spPr>
            <a:xfrm>
              <a:off x="4144532" y="3507461"/>
              <a:ext cx="980" cy="1349245"/>
            </a:xfrm>
            <a:custGeom>
              <a:avLst/>
              <a:gdLst>
                <a:gd name="connsiteX0" fmla="*/ 0 w 980"/>
                <a:gd name="connsiteY0" fmla="*/ 1349245 h 1349245"/>
                <a:gd name="connsiteX1" fmla="*/ 0 w 980"/>
                <a:gd name="connsiteY1" fmla="*/ 0 h 1349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80" h="1349245">
                  <a:moveTo>
                    <a:pt x="0" y="1349245"/>
                  </a:moveTo>
                  <a:lnTo>
                    <a:pt x="0" y="0"/>
                  </a:lnTo>
                </a:path>
              </a:pathLst>
            </a:custGeom>
            <a:noFill/>
            <a:ln w="1961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" name="Freeform 168">
              <a:extLst>
                <a:ext uri="{FF2B5EF4-FFF2-40B4-BE49-F238E27FC236}">
                  <a16:creationId xmlns:a16="http://schemas.microsoft.com/office/drawing/2014/main" id="{2D33F3AD-6C3E-3F72-8AAD-7D7AB9405023}"/>
                </a:ext>
              </a:extLst>
            </p:cNvPr>
            <p:cNvSpPr/>
            <p:nvPr/>
          </p:nvSpPr>
          <p:spPr>
            <a:xfrm>
              <a:off x="4268558" y="3507461"/>
              <a:ext cx="980" cy="1349245"/>
            </a:xfrm>
            <a:custGeom>
              <a:avLst/>
              <a:gdLst>
                <a:gd name="connsiteX0" fmla="*/ 0 w 980"/>
                <a:gd name="connsiteY0" fmla="*/ 1349245 h 1349245"/>
                <a:gd name="connsiteX1" fmla="*/ 0 w 980"/>
                <a:gd name="connsiteY1" fmla="*/ 0 h 1349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80" h="1349245">
                  <a:moveTo>
                    <a:pt x="0" y="1349245"/>
                  </a:moveTo>
                  <a:lnTo>
                    <a:pt x="0" y="0"/>
                  </a:lnTo>
                </a:path>
              </a:pathLst>
            </a:custGeom>
            <a:noFill/>
            <a:ln w="1961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" name="Freeform 169">
              <a:extLst>
                <a:ext uri="{FF2B5EF4-FFF2-40B4-BE49-F238E27FC236}">
                  <a16:creationId xmlns:a16="http://schemas.microsoft.com/office/drawing/2014/main" id="{0A4F6E6F-4DA8-59A5-A79E-11B2DB53779E}"/>
                </a:ext>
              </a:extLst>
            </p:cNvPr>
            <p:cNvSpPr/>
            <p:nvPr/>
          </p:nvSpPr>
          <p:spPr>
            <a:xfrm>
              <a:off x="4392585" y="3507461"/>
              <a:ext cx="980" cy="1349245"/>
            </a:xfrm>
            <a:custGeom>
              <a:avLst/>
              <a:gdLst>
                <a:gd name="connsiteX0" fmla="*/ 0 w 980"/>
                <a:gd name="connsiteY0" fmla="*/ 1349245 h 1349245"/>
                <a:gd name="connsiteX1" fmla="*/ 0 w 980"/>
                <a:gd name="connsiteY1" fmla="*/ 0 h 1349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80" h="1349245">
                  <a:moveTo>
                    <a:pt x="0" y="1349245"/>
                  </a:moveTo>
                  <a:lnTo>
                    <a:pt x="0" y="0"/>
                  </a:lnTo>
                </a:path>
              </a:pathLst>
            </a:custGeom>
            <a:noFill/>
            <a:ln w="1961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" name="Freeform 170">
              <a:extLst>
                <a:ext uri="{FF2B5EF4-FFF2-40B4-BE49-F238E27FC236}">
                  <a16:creationId xmlns:a16="http://schemas.microsoft.com/office/drawing/2014/main" id="{85874854-5FA9-E819-CE3E-3923899CD36D}"/>
                </a:ext>
              </a:extLst>
            </p:cNvPr>
            <p:cNvSpPr/>
            <p:nvPr/>
          </p:nvSpPr>
          <p:spPr>
            <a:xfrm>
              <a:off x="4516601" y="3507461"/>
              <a:ext cx="980" cy="1349245"/>
            </a:xfrm>
            <a:custGeom>
              <a:avLst/>
              <a:gdLst>
                <a:gd name="connsiteX0" fmla="*/ 0 w 980"/>
                <a:gd name="connsiteY0" fmla="*/ 1349245 h 1349245"/>
                <a:gd name="connsiteX1" fmla="*/ 0 w 980"/>
                <a:gd name="connsiteY1" fmla="*/ 0 h 1349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80" h="1349245">
                  <a:moveTo>
                    <a:pt x="0" y="1349245"/>
                  </a:moveTo>
                  <a:lnTo>
                    <a:pt x="0" y="0"/>
                  </a:lnTo>
                </a:path>
              </a:pathLst>
            </a:custGeom>
            <a:noFill/>
            <a:ln w="1961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Freeform 171">
              <a:extLst>
                <a:ext uri="{FF2B5EF4-FFF2-40B4-BE49-F238E27FC236}">
                  <a16:creationId xmlns:a16="http://schemas.microsoft.com/office/drawing/2014/main" id="{240E124F-A69A-08C6-788F-D289ED320847}"/>
                </a:ext>
              </a:extLst>
            </p:cNvPr>
            <p:cNvSpPr/>
            <p:nvPr/>
          </p:nvSpPr>
          <p:spPr>
            <a:xfrm>
              <a:off x="4640628" y="3507461"/>
              <a:ext cx="980" cy="1349245"/>
            </a:xfrm>
            <a:custGeom>
              <a:avLst/>
              <a:gdLst>
                <a:gd name="connsiteX0" fmla="*/ 0 w 980"/>
                <a:gd name="connsiteY0" fmla="*/ 1349245 h 1349245"/>
                <a:gd name="connsiteX1" fmla="*/ 0 w 980"/>
                <a:gd name="connsiteY1" fmla="*/ 0 h 1349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80" h="1349245">
                  <a:moveTo>
                    <a:pt x="0" y="1349245"/>
                  </a:moveTo>
                  <a:lnTo>
                    <a:pt x="0" y="0"/>
                  </a:lnTo>
                </a:path>
              </a:pathLst>
            </a:custGeom>
            <a:noFill/>
            <a:ln w="1961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" name="Freeform 172">
              <a:extLst>
                <a:ext uri="{FF2B5EF4-FFF2-40B4-BE49-F238E27FC236}">
                  <a16:creationId xmlns:a16="http://schemas.microsoft.com/office/drawing/2014/main" id="{FA94105A-CB15-3451-6078-276F04DEB0DD}"/>
                </a:ext>
              </a:extLst>
            </p:cNvPr>
            <p:cNvSpPr/>
            <p:nvPr/>
          </p:nvSpPr>
          <p:spPr>
            <a:xfrm>
              <a:off x="4764644" y="3507461"/>
              <a:ext cx="980" cy="1349245"/>
            </a:xfrm>
            <a:custGeom>
              <a:avLst/>
              <a:gdLst>
                <a:gd name="connsiteX0" fmla="*/ 0 w 980"/>
                <a:gd name="connsiteY0" fmla="*/ 1349245 h 1349245"/>
                <a:gd name="connsiteX1" fmla="*/ 0 w 980"/>
                <a:gd name="connsiteY1" fmla="*/ 0 h 1349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80" h="1349245">
                  <a:moveTo>
                    <a:pt x="0" y="1349245"/>
                  </a:moveTo>
                  <a:lnTo>
                    <a:pt x="0" y="0"/>
                  </a:lnTo>
                </a:path>
              </a:pathLst>
            </a:custGeom>
            <a:noFill/>
            <a:ln w="1961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" name="Freeform 173">
              <a:extLst>
                <a:ext uri="{FF2B5EF4-FFF2-40B4-BE49-F238E27FC236}">
                  <a16:creationId xmlns:a16="http://schemas.microsoft.com/office/drawing/2014/main" id="{2E3F2D18-13FF-CE2A-2771-252BAE795857}"/>
                </a:ext>
              </a:extLst>
            </p:cNvPr>
            <p:cNvSpPr/>
            <p:nvPr/>
          </p:nvSpPr>
          <p:spPr>
            <a:xfrm>
              <a:off x="2865280" y="4856707"/>
              <a:ext cx="2062419" cy="980"/>
            </a:xfrm>
            <a:custGeom>
              <a:avLst/>
              <a:gdLst>
                <a:gd name="connsiteX0" fmla="*/ 0 w 2062419"/>
                <a:gd name="connsiteY0" fmla="*/ 0 h 980"/>
                <a:gd name="connsiteX1" fmla="*/ 2062419 w 2062419"/>
                <a:gd name="connsiteY1" fmla="*/ 0 h 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62419" h="980">
                  <a:moveTo>
                    <a:pt x="0" y="0"/>
                  </a:moveTo>
                  <a:lnTo>
                    <a:pt x="2062419" y="0"/>
                  </a:lnTo>
                </a:path>
              </a:pathLst>
            </a:custGeom>
            <a:noFill/>
            <a:ln w="392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" name="Freeform 174">
              <a:extLst>
                <a:ext uri="{FF2B5EF4-FFF2-40B4-BE49-F238E27FC236}">
                  <a16:creationId xmlns:a16="http://schemas.microsoft.com/office/drawing/2014/main" id="{BD26BC94-B58D-FB09-4ED0-CDE0B445684B}"/>
                </a:ext>
              </a:extLst>
            </p:cNvPr>
            <p:cNvSpPr/>
            <p:nvPr/>
          </p:nvSpPr>
          <p:spPr>
            <a:xfrm>
              <a:off x="3028325" y="4838173"/>
              <a:ext cx="980" cy="18533"/>
            </a:xfrm>
            <a:custGeom>
              <a:avLst/>
              <a:gdLst>
                <a:gd name="connsiteX0" fmla="*/ 0 w 980"/>
                <a:gd name="connsiteY0" fmla="*/ 18533 h 18533"/>
                <a:gd name="connsiteX1" fmla="*/ 0 w 980"/>
                <a:gd name="connsiteY1" fmla="*/ 0 h 18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80" h="18533">
                  <a:moveTo>
                    <a:pt x="0" y="18533"/>
                  </a:moveTo>
                  <a:lnTo>
                    <a:pt x="0" y="0"/>
                  </a:lnTo>
                </a:path>
              </a:pathLst>
            </a:custGeom>
            <a:noFill/>
            <a:ln w="392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" name="Freeform 175">
              <a:extLst>
                <a:ext uri="{FF2B5EF4-FFF2-40B4-BE49-F238E27FC236}">
                  <a16:creationId xmlns:a16="http://schemas.microsoft.com/office/drawing/2014/main" id="{15278818-6D02-26E1-2C03-2B0A5E53BCFD}"/>
                </a:ext>
              </a:extLst>
            </p:cNvPr>
            <p:cNvSpPr/>
            <p:nvPr/>
          </p:nvSpPr>
          <p:spPr>
            <a:xfrm>
              <a:off x="3152349" y="4838173"/>
              <a:ext cx="980" cy="18533"/>
            </a:xfrm>
            <a:custGeom>
              <a:avLst/>
              <a:gdLst>
                <a:gd name="connsiteX0" fmla="*/ 0 w 980"/>
                <a:gd name="connsiteY0" fmla="*/ 18533 h 18533"/>
                <a:gd name="connsiteX1" fmla="*/ 0 w 980"/>
                <a:gd name="connsiteY1" fmla="*/ 0 h 18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80" h="18533">
                  <a:moveTo>
                    <a:pt x="0" y="18533"/>
                  </a:moveTo>
                  <a:lnTo>
                    <a:pt x="0" y="0"/>
                  </a:lnTo>
                </a:path>
              </a:pathLst>
            </a:custGeom>
            <a:noFill/>
            <a:ln w="392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" name="Freeform 176">
              <a:extLst>
                <a:ext uri="{FF2B5EF4-FFF2-40B4-BE49-F238E27FC236}">
                  <a16:creationId xmlns:a16="http://schemas.microsoft.com/office/drawing/2014/main" id="{ABED35AB-A8BD-E89D-560D-DA770E51BADF}"/>
                </a:ext>
              </a:extLst>
            </p:cNvPr>
            <p:cNvSpPr/>
            <p:nvPr/>
          </p:nvSpPr>
          <p:spPr>
            <a:xfrm>
              <a:off x="3276372" y="4838173"/>
              <a:ext cx="980" cy="18533"/>
            </a:xfrm>
            <a:custGeom>
              <a:avLst/>
              <a:gdLst>
                <a:gd name="connsiteX0" fmla="*/ 0 w 980"/>
                <a:gd name="connsiteY0" fmla="*/ 18533 h 18533"/>
                <a:gd name="connsiteX1" fmla="*/ 0 w 980"/>
                <a:gd name="connsiteY1" fmla="*/ 0 h 18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80" h="18533">
                  <a:moveTo>
                    <a:pt x="0" y="18533"/>
                  </a:moveTo>
                  <a:lnTo>
                    <a:pt x="0" y="0"/>
                  </a:lnTo>
                </a:path>
              </a:pathLst>
            </a:custGeom>
            <a:noFill/>
            <a:ln w="392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" name="Freeform 177">
              <a:extLst>
                <a:ext uri="{FF2B5EF4-FFF2-40B4-BE49-F238E27FC236}">
                  <a16:creationId xmlns:a16="http://schemas.microsoft.com/office/drawing/2014/main" id="{B389EFAF-1155-8AB2-4742-8EC200B7D931}"/>
                </a:ext>
              </a:extLst>
            </p:cNvPr>
            <p:cNvSpPr/>
            <p:nvPr/>
          </p:nvSpPr>
          <p:spPr>
            <a:xfrm>
              <a:off x="3400395" y="4838173"/>
              <a:ext cx="980" cy="18533"/>
            </a:xfrm>
            <a:custGeom>
              <a:avLst/>
              <a:gdLst>
                <a:gd name="connsiteX0" fmla="*/ 0 w 980"/>
                <a:gd name="connsiteY0" fmla="*/ 18533 h 18533"/>
                <a:gd name="connsiteX1" fmla="*/ 0 w 980"/>
                <a:gd name="connsiteY1" fmla="*/ 0 h 18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80" h="18533">
                  <a:moveTo>
                    <a:pt x="0" y="18533"/>
                  </a:moveTo>
                  <a:lnTo>
                    <a:pt x="0" y="0"/>
                  </a:lnTo>
                </a:path>
              </a:pathLst>
            </a:custGeom>
            <a:noFill/>
            <a:ln w="392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" name="Freeform 178">
              <a:extLst>
                <a:ext uri="{FF2B5EF4-FFF2-40B4-BE49-F238E27FC236}">
                  <a16:creationId xmlns:a16="http://schemas.microsoft.com/office/drawing/2014/main" id="{516F0266-7A58-C434-3820-AE151D16DFFA}"/>
                </a:ext>
              </a:extLst>
            </p:cNvPr>
            <p:cNvSpPr/>
            <p:nvPr/>
          </p:nvSpPr>
          <p:spPr>
            <a:xfrm>
              <a:off x="3524418" y="4838173"/>
              <a:ext cx="980" cy="18533"/>
            </a:xfrm>
            <a:custGeom>
              <a:avLst/>
              <a:gdLst>
                <a:gd name="connsiteX0" fmla="*/ 0 w 980"/>
                <a:gd name="connsiteY0" fmla="*/ 18533 h 18533"/>
                <a:gd name="connsiteX1" fmla="*/ 0 w 980"/>
                <a:gd name="connsiteY1" fmla="*/ 0 h 18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80" h="18533">
                  <a:moveTo>
                    <a:pt x="0" y="18533"/>
                  </a:moveTo>
                  <a:lnTo>
                    <a:pt x="0" y="0"/>
                  </a:lnTo>
                </a:path>
              </a:pathLst>
            </a:custGeom>
            <a:noFill/>
            <a:ln w="392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" name="Freeform 179">
              <a:extLst>
                <a:ext uri="{FF2B5EF4-FFF2-40B4-BE49-F238E27FC236}">
                  <a16:creationId xmlns:a16="http://schemas.microsoft.com/office/drawing/2014/main" id="{05FB926C-9A4C-C5B1-9088-84115D202A9C}"/>
                </a:ext>
              </a:extLst>
            </p:cNvPr>
            <p:cNvSpPr/>
            <p:nvPr/>
          </p:nvSpPr>
          <p:spPr>
            <a:xfrm>
              <a:off x="3648445" y="4838173"/>
              <a:ext cx="980" cy="18533"/>
            </a:xfrm>
            <a:custGeom>
              <a:avLst/>
              <a:gdLst>
                <a:gd name="connsiteX0" fmla="*/ 0 w 980"/>
                <a:gd name="connsiteY0" fmla="*/ 18533 h 18533"/>
                <a:gd name="connsiteX1" fmla="*/ 0 w 980"/>
                <a:gd name="connsiteY1" fmla="*/ 0 h 18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80" h="18533">
                  <a:moveTo>
                    <a:pt x="0" y="18533"/>
                  </a:moveTo>
                  <a:lnTo>
                    <a:pt x="0" y="0"/>
                  </a:lnTo>
                </a:path>
              </a:pathLst>
            </a:custGeom>
            <a:noFill/>
            <a:ln w="392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" name="Freeform 180">
              <a:extLst>
                <a:ext uri="{FF2B5EF4-FFF2-40B4-BE49-F238E27FC236}">
                  <a16:creationId xmlns:a16="http://schemas.microsoft.com/office/drawing/2014/main" id="{5CC8D7BF-244F-7A4B-F0DB-88346B236492}"/>
                </a:ext>
              </a:extLst>
            </p:cNvPr>
            <p:cNvSpPr/>
            <p:nvPr/>
          </p:nvSpPr>
          <p:spPr>
            <a:xfrm>
              <a:off x="3772462" y="4838173"/>
              <a:ext cx="980" cy="18533"/>
            </a:xfrm>
            <a:custGeom>
              <a:avLst/>
              <a:gdLst>
                <a:gd name="connsiteX0" fmla="*/ 0 w 980"/>
                <a:gd name="connsiteY0" fmla="*/ 18533 h 18533"/>
                <a:gd name="connsiteX1" fmla="*/ 0 w 980"/>
                <a:gd name="connsiteY1" fmla="*/ 0 h 18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80" h="18533">
                  <a:moveTo>
                    <a:pt x="0" y="18533"/>
                  </a:moveTo>
                  <a:lnTo>
                    <a:pt x="0" y="0"/>
                  </a:lnTo>
                </a:path>
              </a:pathLst>
            </a:custGeom>
            <a:noFill/>
            <a:ln w="392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" name="Freeform 181">
              <a:extLst>
                <a:ext uri="{FF2B5EF4-FFF2-40B4-BE49-F238E27FC236}">
                  <a16:creationId xmlns:a16="http://schemas.microsoft.com/office/drawing/2014/main" id="{7AAB0553-6BC6-2EFB-889F-F6A068288E2A}"/>
                </a:ext>
              </a:extLst>
            </p:cNvPr>
            <p:cNvSpPr/>
            <p:nvPr/>
          </p:nvSpPr>
          <p:spPr>
            <a:xfrm>
              <a:off x="3896488" y="4838173"/>
              <a:ext cx="980" cy="18533"/>
            </a:xfrm>
            <a:custGeom>
              <a:avLst/>
              <a:gdLst>
                <a:gd name="connsiteX0" fmla="*/ 0 w 980"/>
                <a:gd name="connsiteY0" fmla="*/ 18533 h 18533"/>
                <a:gd name="connsiteX1" fmla="*/ 0 w 980"/>
                <a:gd name="connsiteY1" fmla="*/ 0 h 18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80" h="18533">
                  <a:moveTo>
                    <a:pt x="0" y="18533"/>
                  </a:moveTo>
                  <a:lnTo>
                    <a:pt x="0" y="0"/>
                  </a:lnTo>
                </a:path>
              </a:pathLst>
            </a:custGeom>
            <a:noFill/>
            <a:ln w="392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" name="Freeform 182">
              <a:extLst>
                <a:ext uri="{FF2B5EF4-FFF2-40B4-BE49-F238E27FC236}">
                  <a16:creationId xmlns:a16="http://schemas.microsoft.com/office/drawing/2014/main" id="{7E1A360C-5A26-66DA-198B-F906C4A08C14}"/>
                </a:ext>
              </a:extLst>
            </p:cNvPr>
            <p:cNvSpPr/>
            <p:nvPr/>
          </p:nvSpPr>
          <p:spPr>
            <a:xfrm>
              <a:off x="4020515" y="4838173"/>
              <a:ext cx="980" cy="18533"/>
            </a:xfrm>
            <a:custGeom>
              <a:avLst/>
              <a:gdLst>
                <a:gd name="connsiteX0" fmla="*/ 0 w 980"/>
                <a:gd name="connsiteY0" fmla="*/ 18533 h 18533"/>
                <a:gd name="connsiteX1" fmla="*/ 0 w 980"/>
                <a:gd name="connsiteY1" fmla="*/ 0 h 18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80" h="18533">
                  <a:moveTo>
                    <a:pt x="0" y="18533"/>
                  </a:moveTo>
                  <a:lnTo>
                    <a:pt x="0" y="0"/>
                  </a:lnTo>
                </a:path>
              </a:pathLst>
            </a:custGeom>
            <a:noFill/>
            <a:ln w="392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" name="Freeform 183">
              <a:extLst>
                <a:ext uri="{FF2B5EF4-FFF2-40B4-BE49-F238E27FC236}">
                  <a16:creationId xmlns:a16="http://schemas.microsoft.com/office/drawing/2014/main" id="{7448CCDC-CC92-CEE6-15D4-CAF1C637F294}"/>
                </a:ext>
              </a:extLst>
            </p:cNvPr>
            <p:cNvSpPr/>
            <p:nvPr/>
          </p:nvSpPr>
          <p:spPr>
            <a:xfrm>
              <a:off x="4144532" y="4838173"/>
              <a:ext cx="980" cy="18533"/>
            </a:xfrm>
            <a:custGeom>
              <a:avLst/>
              <a:gdLst>
                <a:gd name="connsiteX0" fmla="*/ 0 w 980"/>
                <a:gd name="connsiteY0" fmla="*/ 18533 h 18533"/>
                <a:gd name="connsiteX1" fmla="*/ 0 w 980"/>
                <a:gd name="connsiteY1" fmla="*/ 0 h 18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80" h="18533">
                  <a:moveTo>
                    <a:pt x="0" y="18533"/>
                  </a:moveTo>
                  <a:lnTo>
                    <a:pt x="0" y="0"/>
                  </a:lnTo>
                </a:path>
              </a:pathLst>
            </a:custGeom>
            <a:noFill/>
            <a:ln w="392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" name="Freeform 184">
              <a:extLst>
                <a:ext uri="{FF2B5EF4-FFF2-40B4-BE49-F238E27FC236}">
                  <a16:creationId xmlns:a16="http://schemas.microsoft.com/office/drawing/2014/main" id="{F415F852-CC8C-9350-A6D8-F79747A86B74}"/>
                </a:ext>
              </a:extLst>
            </p:cNvPr>
            <p:cNvSpPr/>
            <p:nvPr/>
          </p:nvSpPr>
          <p:spPr>
            <a:xfrm>
              <a:off x="4268558" y="4838173"/>
              <a:ext cx="980" cy="18533"/>
            </a:xfrm>
            <a:custGeom>
              <a:avLst/>
              <a:gdLst>
                <a:gd name="connsiteX0" fmla="*/ 0 w 980"/>
                <a:gd name="connsiteY0" fmla="*/ 18533 h 18533"/>
                <a:gd name="connsiteX1" fmla="*/ 0 w 980"/>
                <a:gd name="connsiteY1" fmla="*/ 0 h 18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80" h="18533">
                  <a:moveTo>
                    <a:pt x="0" y="18533"/>
                  </a:moveTo>
                  <a:lnTo>
                    <a:pt x="0" y="0"/>
                  </a:lnTo>
                </a:path>
              </a:pathLst>
            </a:custGeom>
            <a:noFill/>
            <a:ln w="392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" name="Freeform 185">
              <a:extLst>
                <a:ext uri="{FF2B5EF4-FFF2-40B4-BE49-F238E27FC236}">
                  <a16:creationId xmlns:a16="http://schemas.microsoft.com/office/drawing/2014/main" id="{32F8733A-158C-49D2-92D6-0023291F9E06}"/>
                </a:ext>
              </a:extLst>
            </p:cNvPr>
            <p:cNvSpPr/>
            <p:nvPr/>
          </p:nvSpPr>
          <p:spPr>
            <a:xfrm>
              <a:off x="4392585" y="4838173"/>
              <a:ext cx="980" cy="18533"/>
            </a:xfrm>
            <a:custGeom>
              <a:avLst/>
              <a:gdLst>
                <a:gd name="connsiteX0" fmla="*/ 0 w 980"/>
                <a:gd name="connsiteY0" fmla="*/ 18533 h 18533"/>
                <a:gd name="connsiteX1" fmla="*/ 0 w 980"/>
                <a:gd name="connsiteY1" fmla="*/ 0 h 18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80" h="18533">
                  <a:moveTo>
                    <a:pt x="0" y="18533"/>
                  </a:moveTo>
                  <a:lnTo>
                    <a:pt x="0" y="0"/>
                  </a:lnTo>
                </a:path>
              </a:pathLst>
            </a:custGeom>
            <a:noFill/>
            <a:ln w="392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7" name="Freeform 186">
              <a:extLst>
                <a:ext uri="{FF2B5EF4-FFF2-40B4-BE49-F238E27FC236}">
                  <a16:creationId xmlns:a16="http://schemas.microsoft.com/office/drawing/2014/main" id="{E80572DE-5D2B-7FAB-1C8B-FE3FE6E6E70B}"/>
                </a:ext>
              </a:extLst>
            </p:cNvPr>
            <p:cNvSpPr/>
            <p:nvPr/>
          </p:nvSpPr>
          <p:spPr>
            <a:xfrm>
              <a:off x="4516601" y="4838173"/>
              <a:ext cx="980" cy="18533"/>
            </a:xfrm>
            <a:custGeom>
              <a:avLst/>
              <a:gdLst>
                <a:gd name="connsiteX0" fmla="*/ 0 w 980"/>
                <a:gd name="connsiteY0" fmla="*/ 18533 h 18533"/>
                <a:gd name="connsiteX1" fmla="*/ 0 w 980"/>
                <a:gd name="connsiteY1" fmla="*/ 0 h 18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80" h="18533">
                  <a:moveTo>
                    <a:pt x="0" y="18533"/>
                  </a:moveTo>
                  <a:lnTo>
                    <a:pt x="0" y="0"/>
                  </a:lnTo>
                </a:path>
              </a:pathLst>
            </a:custGeom>
            <a:noFill/>
            <a:ln w="392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" name="Freeform 187">
              <a:extLst>
                <a:ext uri="{FF2B5EF4-FFF2-40B4-BE49-F238E27FC236}">
                  <a16:creationId xmlns:a16="http://schemas.microsoft.com/office/drawing/2014/main" id="{F1AD5548-9FE0-42B5-E28D-AD25863F53C0}"/>
                </a:ext>
              </a:extLst>
            </p:cNvPr>
            <p:cNvSpPr/>
            <p:nvPr/>
          </p:nvSpPr>
          <p:spPr>
            <a:xfrm>
              <a:off x="4640628" y="4838173"/>
              <a:ext cx="980" cy="18533"/>
            </a:xfrm>
            <a:custGeom>
              <a:avLst/>
              <a:gdLst>
                <a:gd name="connsiteX0" fmla="*/ 0 w 980"/>
                <a:gd name="connsiteY0" fmla="*/ 18533 h 18533"/>
                <a:gd name="connsiteX1" fmla="*/ 0 w 980"/>
                <a:gd name="connsiteY1" fmla="*/ 0 h 18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80" h="18533">
                  <a:moveTo>
                    <a:pt x="0" y="18533"/>
                  </a:moveTo>
                  <a:lnTo>
                    <a:pt x="0" y="0"/>
                  </a:lnTo>
                </a:path>
              </a:pathLst>
            </a:custGeom>
            <a:noFill/>
            <a:ln w="392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9" name="Freeform 188">
              <a:extLst>
                <a:ext uri="{FF2B5EF4-FFF2-40B4-BE49-F238E27FC236}">
                  <a16:creationId xmlns:a16="http://schemas.microsoft.com/office/drawing/2014/main" id="{790138F0-A38B-2EC7-4E81-DB079B983CD8}"/>
                </a:ext>
              </a:extLst>
            </p:cNvPr>
            <p:cNvSpPr/>
            <p:nvPr/>
          </p:nvSpPr>
          <p:spPr>
            <a:xfrm>
              <a:off x="4764644" y="4838173"/>
              <a:ext cx="980" cy="18533"/>
            </a:xfrm>
            <a:custGeom>
              <a:avLst/>
              <a:gdLst>
                <a:gd name="connsiteX0" fmla="*/ 0 w 980"/>
                <a:gd name="connsiteY0" fmla="*/ 18533 h 18533"/>
                <a:gd name="connsiteX1" fmla="*/ 0 w 980"/>
                <a:gd name="connsiteY1" fmla="*/ 0 h 18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80" h="18533">
                  <a:moveTo>
                    <a:pt x="0" y="18533"/>
                  </a:moveTo>
                  <a:lnTo>
                    <a:pt x="0" y="0"/>
                  </a:lnTo>
                </a:path>
              </a:pathLst>
            </a:custGeom>
            <a:noFill/>
            <a:ln w="392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4" name="Freeform 203">
              <a:extLst>
                <a:ext uri="{FF2B5EF4-FFF2-40B4-BE49-F238E27FC236}">
                  <a16:creationId xmlns:a16="http://schemas.microsoft.com/office/drawing/2014/main" id="{23EE0C8F-C65A-A31C-CE65-FA2181D6107D}"/>
                </a:ext>
              </a:extLst>
            </p:cNvPr>
            <p:cNvSpPr/>
            <p:nvPr/>
          </p:nvSpPr>
          <p:spPr>
            <a:xfrm>
              <a:off x="3711096" y="4952158"/>
              <a:ext cx="42695" cy="46598"/>
            </a:xfrm>
            <a:custGeom>
              <a:avLst/>
              <a:gdLst>
                <a:gd name="connsiteX0" fmla="*/ 21348 w 42695"/>
                <a:gd name="connsiteY0" fmla="*/ 6217 h 46598"/>
                <a:gd name="connsiteX1" fmla="*/ 12797 w 42695"/>
                <a:gd name="connsiteY1" fmla="*/ 29408 h 46598"/>
                <a:gd name="connsiteX2" fmla="*/ 29928 w 42695"/>
                <a:gd name="connsiteY2" fmla="*/ 29408 h 46598"/>
                <a:gd name="connsiteX3" fmla="*/ 21348 w 42695"/>
                <a:gd name="connsiteY3" fmla="*/ 6217 h 46598"/>
                <a:gd name="connsiteX4" fmla="*/ 17788 w 42695"/>
                <a:gd name="connsiteY4" fmla="*/ 0 h 46598"/>
                <a:gd name="connsiteX5" fmla="*/ 24937 w 42695"/>
                <a:gd name="connsiteY5" fmla="*/ 0 h 46598"/>
                <a:gd name="connsiteX6" fmla="*/ 42695 w 42695"/>
                <a:gd name="connsiteY6" fmla="*/ 46598 h 46598"/>
                <a:gd name="connsiteX7" fmla="*/ 36135 w 42695"/>
                <a:gd name="connsiteY7" fmla="*/ 46598 h 46598"/>
                <a:gd name="connsiteX8" fmla="*/ 31899 w 42695"/>
                <a:gd name="connsiteY8" fmla="*/ 34645 h 46598"/>
                <a:gd name="connsiteX9" fmla="*/ 10894 w 42695"/>
                <a:gd name="connsiteY9" fmla="*/ 34645 h 46598"/>
                <a:gd name="connsiteX10" fmla="*/ 6649 w 42695"/>
                <a:gd name="connsiteY10" fmla="*/ 46598 h 46598"/>
                <a:gd name="connsiteX11" fmla="*/ 0 w 42695"/>
                <a:gd name="connsiteY11" fmla="*/ 46598 h 46598"/>
                <a:gd name="connsiteX12" fmla="*/ 17788 w 42695"/>
                <a:gd name="connsiteY12" fmla="*/ 0 h 46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2695" h="46598">
                  <a:moveTo>
                    <a:pt x="21348" y="6217"/>
                  </a:moveTo>
                  <a:lnTo>
                    <a:pt x="12797" y="29408"/>
                  </a:lnTo>
                  <a:lnTo>
                    <a:pt x="29928" y="29408"/>
                  </a:lnTo>
                  <a:lnTo>
                    <a:pt x="21348" y="6217"/>
                  </a:lnTo>
                  <a:moveTo>
                    <a:pt x="17788" y="0"/>
                  </a:moveTo>
                  <a:lnTo>
                    <a:pt x="24937" y="0"/>
                  </a:lnTo>
                  <a:lnTo>
                    <a:pt x="42695" y="46598"/>
                  </a:lnTo>
                  <a:lnTo>
                    <a:pt x="36135" y="46598"/>
                  </a:lnTo>
                  <a:lnTo>
                    <a:pt x="31899" y="34645"/>
                  </a:lnTo>
                  <a:lnTo>
                    <a:pt x="10894" y="34645"/>
                  </a:lnTo>
                  <a:lnTo>
                    <a:pt x="6649" y="46598"/>
                  </a:lnTo>
                  <a:lnTo>
                    <a:pt x="0" y="46598"/>
                  </a:lnTo>
                  <a:lnTo>
                    <a:pt x="17788" y="0"/>
                  </a:lnTo>
                  <a:close/>
                </a:path>
              </a:pathLst>
            </a:custGeom>
            <a:solidFill>
              <a:srgbClr val="000000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5" name="Freeform 204">
              <a:extLst>
                <a:ext uri="{FF2B5EF4-FFF2-40B4-BE49-F238E27FC236}">
                  <a16:creationId xmlns:a16="http://schemas.microsoft.com/office/drawing/2014/main" id="{CB3521F0-AEC5-5400-98B8-3626F416F6E1}"/>
                </a:ext>
              </a:extLst>
            </p:cNvPr>
            <p:cNvSpPr/>
            <p:nvPr/>
          </p:nvSpPr>
          <p:spPr>
            <a:xfrm>
              <a:off x="3758537" y="4951315"/>
              <a:ext cx="32801" cy="48353"/>
            </a:xfrm>
            <a:custGeom>
              <a:avLst/>
              <a:gdLst>
                <a:gd name="connsiteX0" fmla="*/ 29987 w 32801"/>
                <a:gd name="connsiteY0" fmla="*/ 2373 h 48353"/>
                <a:gd name="connsiteX1" fmla="*/ 29987 w 32801"/>
                <a:gd name="connsiteY1" fmla="*/ 8521 h 48353"/>
                <a:gd name="connsiteX2" fmla="*/ 23221 w 32801"/>
                <a:gd name="connsiteY2" fmla="*/ 5962 h 48353"/>
                <a:gd name="connsiteX3" fmla="*/ 17072 w 32801"/>
                <a:gd name="connsiteY3" fmla="*/ 5119 h 48353"/>
                <a:gd name="connsiteX4" fmla="*/ 9110 w 32801"/>
                <a:gd name="connsiteY4" fmla="*/ 7119 h 48353"/>
                <a:gd name="connsiteX5" fmla="*/ 6335 w 32801"/>
                <a:gd name="connsiteY5" fmla="*/ 12797 h 48353"/>
                <a:gd name="connsiteX6" fmla="*/ 8178 w 32801"/>
                <a:gd name="connsiteY6" fmla="*/ 17484 h 48353"/>
                <a:gd name="connsiteX7" fmla="*/ 15229 w 32801"/>
                <a:gd name="connsiteY7" fmla="*/ 20014 h 48353"/>
                <a:gd name="connsiteX8" fmla="*/ 19034 w 32801"/>
                <a:gd name="connsiteY8" fmla="*/ 20789 h 48353"/>
                <a:gd name="connsiteX9" fmla="*/ 29428 w 32801"/>
                <a:gd name="connsiteY9" fmla="*/ 25535 h 48353"/>
                <a:gd name="connsiteX10" fmla="*/ 32801 w 32801"/>
                <a:gd name="connsiteY10" fmla="*/ 34586 h 48353"/>
                <a:gd name="connsiteX11" fmla="*/ 28241 w 32801"/>
                <a:gd name="connsiteY11" fmla="*/ 44853 h 48353"/>
                <a:gd name="connsiteX12" fmla="*/ 14944 w 32801"/>
                <a:gd name="connsiteY12" fmla="*/ 48353 h 48353"/>
                <a:gd name="connsiteX13" fmla="*/ 7894 w 32801"/>
                <a:gd name="connsiteY13" fmla="*/ 47598 h 48353"/>
                <a:gd name="connsiteX14" fmla="*/ 186 w 32801"/>
                <a:gd name="connsiteY14" fmla="*/ 45382 h 48353"/>
                <a:gd name="connsiteX15" fmla="*/ 186 w 32801"/>
                <a:gd name="connsiteY15" fmla="*/ 38891 h 48353"/>
                <a:gd name="connsiteX16" fmla="*/ 7708 w 32801"/>
                <a:gd name="connsiteY16" fmla="*/ 42136 h 48353"/>
                <a:gd name="connsiteX17" fmla="*/ 14944 w 32801"/>
                <a:gd name="connsiteY17" fmla="*/ 43235 h 48353"/>
                <a:gd name="connsiteX18" fmla="*/ 23279 w 32801"/>
                <a:gd name="connsiteY18" fmla="*/ 41107 h 48353"/>
                <a:gd name="connsiteX19" fmla="*/ 26211 w 32801"/>
                <a:gd name="connsiteY19" fmla="*/ 35057 h 48353"/>
                <a:gd name="connsiteX20" fmla="*/ 24093 w 32801"/>
                <a:gd name="connsiteY20" fmla="*/ 29683 h 48353"/>
                <a:gd name="connsiteX21" fmla="*/ 17190 w 32801"/>
                <a:gd name="connsiteY21" fmla="*/ 26780 h 48353"/>
                <a:gd name="connsiteX22" fmla="*/ 13356 w 32801"/>
                <a:gd name="connsiteY22" fmla="*/ 26035 h 48353"/>
                <a:gd name="connsiteX23" fmla="*/ 3148 w 32801"/>
                <a:gd name="connsiteY23" fmla="*/ 21632 h 48353"/>
                <a:gd name="connsiteX24" fmla="*/ 0 w 32801"/>
                <a:gd name="connsiteY24" fmla="*/ 13297 h 48353"/>
                <a:gd name="connsiteX25" fmla="*/ 4334 w 32801"/>
                <a:gd name="connsiteY25" fmla="*/ 3560 h 48353"/>
                <a:gd name="connsiteX26" fmla="*/ 16356 w 32801"/>
                <a:gd name="connsiteY26" fmla="*/ 0 h 48353"/>
                <a:gd name="connsiteX27" fmla="*/ 23034 w 32801"/>
                <a:gd name="connsiteY27" fmla="*/ 598 h 48353"/>
                <a:gd name="connsiteX28" fmla="*/ 29987 w 32801"/>
                <a:gd name="connsiteY28" fmla="*/ 2373 h 48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32801" h="48353">
                  <a:moveTo>
                    <a:pt x="29987" y="2373"/>
                  </a:moveTo>
                  <a:lnTo>
                    <a:pt x="29987" y="8521"/>
                  </a:lnTo>
                  <a:cubicBezTo>
                    <a:pt x="27594" y="7374"/>
                    <a:pt x="25339" y="6521"/>
                    <a:pt x="23221" y="5962"/>
                  </a:cubicBezTo>
                  <a:cubicBezTo>
                    <a:pt x="21093" y="5403"/>
                    <a:pt x="19043" y="5119"/>
                    <a:pt x="17072" y="5119"/>
                  </a:cubicBezTo>
                  <a:cubicBezTo>
                    <a:pt x="13640" y="5119"/>
                    <a:pt x="10983" y="5786"/>
                    <a:pt x="9110" y="7119"/>
                  </a:cubicBezTo>
                  <a:cubicBezTo>
                    <a:pt x="7256" y="8453"/>
                    <a:pt x="6335" y="10345"/>
                    <a:pt x="6335" y="12797"/>
                  </a:cubicBezTo>
                  <a:cubicBezTo>
                    <a:pt x="6335" y="14866"/>
                    <a:pt x="6953" y="16425"/>
                    <a:pt x="8178" y="17484"/>
                  </a:cubicBezTo>
                  <a:cubicBezTo>
                    <a:pt x="9424" y="18524"/>
                    <a:pt x="11777" y="19367"/>
                    <a:pt x="15229" y="20014"/>
                  </a:cubicBezTo>
                  <a:lnTo>
                    <a:pt x="19034" y="20789"/>
                  </a:lnTo>
                  <a:cubicBezTo>
                    <a:pt x="23740" y="21681"/>
                    <a:pt x="27202" y="23270"/>
                    <a:pt x="29428" y="25535"/>
                  </a:cubicBezTo>
                  <a:cubicBezTo>
                    <a:pt x="31673" y="27780"/>
                    <a:pt x="32801" y="30801"/>
                    <a:pt x="32801" y="34586"/>
                  </a:cubicBezTo>
                  <a:cubicBezTo>
                    <a:pt x="32801" y="39106"/>
                    <a:pt x="31281" y="42529"/>
                    <a:pt x="28241" y="44853"/>
                  </a:cubicBezTo>
                  <a:cubicBezTo>
                    <a:pt x="25231" y="47187"/>
                    <a:pt x="20799" y="48353"/>
                    <a:pt x="14944" y="48353"/>
                  </a:cubicBezTo>
                  <a:cubicBezTo>
                    <a:pt x="12738" y="48353"/>
                    <a:pt x="10394" y="48098"/>
                    <a:pt x="7894" y="47598"/>
                  </a:cubicBezTo>
                  <a:cubicBezTo>
                    <a:pt x="5413" y="47098"/>
                    <a:pt x="2844" y="46363"/>
                    <a:pt x="186" y="45382"/>
                  </a:cubicBezTo>
                  <a:lnTo>
                    <a:pt x="186" y="38891"/>
                  </a:lnTo>
                  <a:cubicBezTo>
                    <a:pt x="2746" y="40332"/>
                    <a:pt x="5246" y="41411"/>
                    <a:pt x="7708" y="42136"/>
                  </a:cubicBezTo>
                  <a:cubicBezTo>
                    <a:pt x="10159" y="42872"/>
                    <a:pt x="12571" y="43235"/>
                    <a:pt x="14944" y="43235"/>
                  </a:cubicBezTo>
                  <a:cubicBezTo>
                    <a:pt x="18543" y="43235"/>
                    <a:pt x="21328" y="42529"/>
                    <a:pt x="23279" y="41107"/>
                  </a:cubicBezTo>
                  <a:cubicBezTo>
                    <a:pt x="25231" y="39695"/>
                    <a:pt x="26211" y="37675"/>
                    <a:pt x="26211" y="35057"/>
                  </a:cubicBezTo>
                  <a:cubicBezTo>
                    <a:pt x="26211" y="32772"/>
                    <a:pt x="25505" y="30977"/>
                    <a:pt x="24093" y="29683"/>
                  </a:cubicBezTo>
                  <a:cubicBezTo>
                    <a:pt x="22701" y="28398"/>
                    <a:pt x="20397" y="27427"/>
                    <a:pt x="17190" y="26780"/>
                  </a:cubicBezTo>
                  <a:lnTo>
                    <a:pt x="13356" y="26035"/>
                  </a:lnTo>
                  <a:cubicBezTo>
                    <a:pt x="8659" y="25103"/>
                    <a:pt x="5256" y="23632"/>
                    <a:pt x="3148" y="21632"/>
                  </a:cubicBezTo>
                  <a:cubicBezTo>
                    <a:pt x="1049" y="19641"/>
                    <a:pt x="0" y="16856"/>
                    <a:pt x="0" y="13297"/>
                  </a:cubicBezTo>
                  <a:cubicBezTo>
                    <a:pt x="0" y="9178"/>
                    <a:pt x="1441" y="5933"/>
                    <a:pt x="4334" y="3560"/>
                  </a:cubicBezTo>
                  <a:cubicBezTo>
                    <a:pt x="7247" y="1186"/>
                    <a:pt x="11257" y="0"/>
                    <a:pt x="16356" y="0"/>
                  </a:cubicBezTo>
                  <a:cubicBezTo>
                    <a:pt x="18543" y="0"/>
                    <a:pt x="20769" y="196"/>
                    <a:pt x="23034" y="598"/>
                  </a:cubicBezTo>
                  <a:cubicBezTo>
                    <a:pt x="25300" y="990"/>
                    <a:pt x="27624" y="1579"/>
                    <a:pt x="29987" y="2373"/>
                  </a:cubicBezTo>
                  <a:close/>
                </a:path>
              </a:pathLst>
            </a:custGeom>
            <a:solidFill>
              <a:srgbClr val="000000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6" name="Freeform 205">
              <a:extLst>
                <a:ext uri="{FF2B5EF4-FFF2-40B4-BE49-F238E27FC236}">
                  <a16:creationId xmlns:a16="http://schemas.microsoft.com/office/drawing/2014/main" id="{EE54AE0D-A833-4A79-00E2-1F791782C756}"/>
                </a:ext>
              </a:extLst>
            </p:cNvPr>
            <p:cNvSpPr/>
            <p:nvPr/>
          </p:nvSpPr>
          <p:spPr>
            <a:xfrm>
              <a:off x="3798487" y="4951315"/>
              <a:ext cx="37576" cy="48353"/>
            </a:xfrm>
            <a:custGeom>
              <a:avLst/>
              <a:gdLst>
                <a:gd name="connsiteX0" fmla="*/ 37577 w 37576"/>
                <a:gd name="connsiteY0" fmla="*/ 4432 h 48353"/>
                <a:gd name="connsiteX1" fmla="*/ 37577 w 37576"/>
                <a:gd name="connsiteY1" fmla="*/ 11081 h 48353"/>
                <a:gd name="connsiteX2" fmla="*/ 30771 w 37576"/>
                <a:gd name="connsiteY2" fmla="*/ 6648 h 48353"/>
                <a:gd name="connsiteX3" fmla="*/ 23123 w 37576"/>
                <a:gd name="connsiteY3" fmla="*/ 5187 h 48353"/>
                <a:gd name="connsiteX4" fmla="*/ 10894 w 37576"/>
                <a:gd name="connsiteY4" fmla="*/ 10090 h 48353"/>
                <a:gd name="connsiteX5" fmla="*/ 6649 w 37576"/>
                <a:gd name="connsiteY5" fmla="*/ 24191 h 48353"/>
                <a:gd name="connsiteX6" fmla="*/ 10894 w 37576"/>
                <a:gd name="connsiteY6" fmla="*/ 38302 h 48353"/>
                <a:gd name="connsiteX7" fmla="*/ 23123 w 37576"/>
                <a:gd name="connsiteY7" fmla="*/ 43166 h 48353"/>
                <a:gd name="connsiteX8" fmla="*/ 30771 w 37576"/>
                <a:gd name="connsiteY8" fmla="*/ 41705 h 48353"/>
                <a:gd name="connsiteX9" fmla="*/ 37577 w 37576"/>
                <a:gd name="connsiteY9" fmla="*/ 37273 h 48353"/>
                <a:gd name="connsiteX10" fmla="*/ 37577 w 37576"/>
                <a:gd name="connsiteY10" fmla="*/ 43852 h 48353"/>
                <a:gd name="connsiteX11" fmla="*/ 30556 w 37576"/>
                <a:gd name="connsiteY11" fmla="*/ 47226 h 48353"/>
                <a:gd name="connsiteX12" fmla="*/ 22750 w 37576"/>
                <a:gd name="connsiteY12" fmla="*/ 48353 h 48353"/>
                <a:gd name="connsiteX13" fmla="*/ 6080 w 37576"/>
                <a:gd name="connsiteY13" fmla="*/ 41891 h 48353"/>
                <a:gd name="connsiteX14" fmla="*/ 0 w 37576"/>
                <a:gd name="connsiteY14" fmla="*/ 24191 h 48353"/>
                <a:gd name="connsiteX15" fmla="*/ 6080 w 37576"/>
                <a:gd name="connsiteY15" fmla="*/ 6492 h 48353"/>
                <a:gd name="connsiteX16" fmla="*/ 22750 w 37576"/>
                <a:gd name="connsiteY16" fmla="*/ 0 h 48353"/>
                <a:gd name="connsiteX17" fmla="*/ 30614 w 37576"/>
                <a:gd name="connsiteY17" fmla="*/ 1128 h 48353"/>
                <a:gd name="connsiteX18" fmla="*/ 37577 w 37576"/>
                <a:gd name="connsiteY18" fmla="*/ 4432 h 48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7576" h="48353">
                  <a:moveTo>
                    <a:pt x="37577" y="4432"/>
                  </a:moveTo>
                  <a:lnTo>
                    <a:pt x="37577" y="11081"/>
                  </a:lnTo>
                  <a:cubicBezTo>
                    <a:pt x="35449" y="9110"/>
                    <a:pt x="33184" y="7629"/>
                    <a:pt x="30771" y="6648"/>
                  </a:cubicBezTo>
                  <a:cubicBezTo>
                    <a:pt x="28379" y="5678"/>
                    <a:pt x="25829" y="5187"/>
                    <a:pt x="23123" y="5187"/>
                  </a:cubicBezTo>
                  <a:cubicBezTo>
                    <a:pt x="17798" y="5187"/>
                    <a:pt x="13719" y="6825"/>
                    <a:pt x="10894" y="10090"/>
                  </a:cubicBezTo>
                  <a:cubicBezTo>
                    <a:pt x="8061" y="13336"/>
                    <a:pt x="6649" y="18033"/>
                    <a:pt x="6649" y="24191"/>
                  </a:cubicBezTo>
                  <a:cubicBezTo>
                    <a:pt x="6649" y="30330"/>
                    <a:pt x="8061" y="35037"/>
                    <a:pt x="10894" y="38302"/>
                  </a:cubicBezTo>
                  <a:cubicBezTo>
                    <a:pt x="13719" y="41548"/>
                    <a:pt x="17798" y="43166"/>
                    <a:pt x="23123" y="43166"/>
                  </a:cubicBezTo>
                  <a:cubicBezTo>
                    <a:pt x="25829" y="43166"/>
                    <a:pt x="28379" y="42676"/>
                    <a:pt x="30771" y="41705"/>
                  </a:cubicBezTo>
                  <a:cubicBezTo>
                    <a:pt x="33184" y="40724"/>
                    <a:pt x="35449" y="39244"/>
                    <a:pt x="37577" y="37273"/>
                  </a:cubicBezTo>
                  <a:lnTo>
                    <a:pt x="37577" y="43852"/>
                  </a:lnTo>
                  <a:cubicBezTo>
                    <a:pt x="35370" y="45353"/>
                    <a:pt x="33037" y="46481"/>
                    <a:pt x="30556" y="47226"/>
                  </a:cubicBezTo>
                  <a:cubicBezTo>
                    <a:pt x="28094" y="47981"/>
                    <a:pt x="25496" y="48353"/>
                    <a:pt x="22750" y="48353"/>
                  </a:cubicBezTo>
                  <a:cubicBezTo>
                    <a:pt x="15699" y="48353"/>
                    <a:pt x="10140" y="46196"/>
                    <a:pt x="6080" y="41891"/>
                  </a:cubicBezTo>
                  <a:cubicBezTo>
                    <a:pt x="2030" y="37567"/>
                    <a:pt x="0" y="31664"/>
                    <a:pt x="0" y="24191"/>
                  </a:cubicBezTo>
                  <a:cubicBezTo>
                    <a:pt x="0" y="16700"/>
                    <a:pt x="2030" y="10796"/>
                    <a:pt x="6080" y="6492"/>
                  </a:cubicBezTo>
                  <a:cubicBezTo>
                    <a:pt x="10140" y="2167"/>
                    <a:pt x="15699" y="0"/>
                    <a:pt x="22750" y="0"/>
                  </a:cubicBezTo>
                  <a:cubicBezTo>
                    <a:pt x="25545" y="0"/>
                    <a:pt x="28163" y="373"/>
                    <a:pt x="30614" y="1128"/>
                  </a:cubicBezTo>
                  <a:cubicBezTo>
                    <a:pt x="33095" y="1853"/>
                    <a:pt x="35410" y="2952"/>
                    <a:pt x="37577" y="4432"/>
                  </a:cubicBezTo>
                  <a:close/>
                </a:path>
              </a:pathLst>
            </a:custGeom>
            <a:solidFill>
              <a:srgbClr val="000000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7" name="Freeform 206">
              <a:extLst>
                <a:ext uri="{FF2B5EF4-FFF2-40B4-BE49-F238E27FC236}">
                  <a16:creationId xmlns:a16="http://schemas.microsoft.com/office/drawing/2014/main" id="{03E403E2-2CE4-DA26-3DF6-F3A037428716}"/>
                </a:ext>
              </a:extLst>
            </p:cNvPr>
            <p:cNvSpPr/>
            <p:nvPr/>
          </p:nvSpPr>
          <p:spPr>
            <a:xfrm>
              <a:off x="3845801" y="4952158"/>
              <a:ext cx="6305" cy="46598"/>
            </a:xfrm>
            <a:custGeom>
              <a:avLst/>
              <a:gdLst>
                <a:gd name="connsiteX0" fmla="*/ 0 w 6305"/>
                <a:gd name="connsiteY0" fmla="*/ 0 h 46598"/>
                <a:gd name="connsiteX1" fmla="*/ 6305 w 6305"/>
                <a:gd name="connsiteY1" fmla="*/ 0 h 46598"/>
                <a:gd name="connsiteX2" fmla="*/ 6305 w 6305"/>
                <a:gd name="connsiteY2" fmla="*/ 46598 h 46598"/>
                <a:gd name="connsiteX3" fmla="*/ 0 w 6305"/>
                <a:gd name="connsiteY3" fmla="*/ 46598 h 46598"/>
                <a:gd name="connsiteX4" fmla="*/ 0 w 6305"/>
                <a:gd name="connsiteY4" fmla="*/ 0 h 46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05" h="46598">
                  <a:moveTo>
                    <a:pt x="0" y="0"/>
                  </a:moveTo>
                  <a:lnTo>
                    <a:pt x="6305" y="0"/>
                  </a:lnTo>
                  <a:lnTo>
                    <a:pt x="6305" y="46598"/>
                  </a:lnTo>
                  <a:lnTo>
                    <a:pt x="0" y="465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8" name="Freeform 207">
              <a:extLst>
                <a:ext uri="{FF2B5EF4-FFF2-40B4-BE49-F238E27FC236}">
                  <a16:creationId xmlns:a16="http://schemas.microsoft.com/office/drawing/2014/main" id="{E54B08AF-CA68-9224-1537-E9147B1EC983}"/>
                </a:ext>
              </a:extLst>
            </p:cNvPr>
            <p:cNvSpPr/>
            <p:nvPr/>
          </p:nvSpPr>
          <p:spPr>
            <a:xfrm>
              <a:off x="3864648" y="4952158"/>
              <a:ext cx="6305" cy="46598"/>
            </a:xfrm>
            <a:custGeom>
              <a:avLst/>
              <a:gdLst>
                <a:gd name="connsiteX0" fmla="*/ 0 w 6305"/>
                <a:gd name="connsiteY0" fmla="*/ 0 h 46598"/>
                <a:gd name="connsiteX1" fmla="*/ 6305 w 6305"/>
                <a:gd name="connsiteY1" fmla="*/ 0 h 46598"/>
                <a:gd name="connsiteX2" fmla="*/ 6305 w 6305"/>
                <a:gd name="connsiteY2" fmla="*/ 46598 h 46598"/>
                <a:gd name="connsiteX3" fmla="*/ 0 w 6305"/>
                <a:gd name="connsiteY3" fmla="*/ 46598 h 46598"/>
                <a:gd name="connsiteX4" fmla="*/ 0 w 6305"/>
                <a:gd name="connsiteY4" fmla="*/ 0 h 46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05" h="46598">
                  <a:moveTo>
                    <a:pt x="0" y="0"/>
                  </a:moveTo>
                  <a:lnTo>
                    <a:pt x="6305" y="0"/>
                  </a:lnTo>
                  <a:lnTo>
                    <a:pt x="6305" y="46598"/>
                  </a:lnTo>
                  <a:lnTo>
                    <a:pt x="0" y="465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9" name="Freeform 208">
              <a:extLst>
                <a:ext uri="{FF2B5EF4-FFF2-40B4-BE49-F238E27FC236}">
                  <a16:creationId xmlns:a16="http://schemas.microsoft.com/office/drawing/2014/main" id="{8036828B-74EB-60B1-DCCD-22F254A05C10}"/>
                </a:ext>
              </a:extLst>
            </p:cNvPr>
            <p:cNvSpPr/>
            <p:nvPr/>
          </p:nvSpPr>
          <p:spPr>
            <a:xfrm>
              <a:off x="3901078" y="4962965"/>
              <a:ext cx="27653" cy="36703"/>
            </a:xfrm>
            <a:custGeom>
              <a:avLst/>
              <a:gdLst>
                <a:gd name="connsiteX0" fmla="*/ 27653 w 27653"/>
                <a:gd name="connsiteY0" fmla="*/ 2177 h 36703"/>
                <a:gd name="connsiteX1" fmla="*/ 27653 w 27653"/>
                <a:gd name="connsiteY1" fmla="*/ 7551 h 36703"/>
                <a:gd name="connsiteX2" fmla="*/ 22750 w 27653"/>
                <a:gd name="connsiteY2" fmla="*/ 5550 h 36703"/>
                <a:gd name="connsiteX3" fmla="*/ 17818 w 27653"/>
                <a:gd name="connsiteY3" fmla="*/ 4864 h 36703"/>
                <a:gd name="connsiteX4" fmla="*/ 9139 w 27653"/>
                <a:gd name="connsiteY4" fmla="*/ 8423 h 36703"/>
                <a:gd name="connsiteX5" fmla="*/ 6050 w 27653"/>
                <a:gd name="connsiteY5" fmla="*/ 18347 h 36703"/>
                <a:gd name="connsiteX6" fmla="*/ 9139 w 27653"/>
                <a:gd name="connsiteY6" fmla="*/ 28300 h 36703"/>
                <a:gd name="connsiteX7" fmla="*/ 17818 w 27653"/>
                <a:gd name="connsiteY7" fmla="*/ 31830 h 36703"/>
                <a:gd name="connsiteX8" fmla="*/ 22750 w 27653"/>
                <a:gd name="connsiteY8" fmla="*/ 31173 h 36703"/>
                <a:gd name="connsiteX9" fmla="*/ 27653 w 27653"/>
                <a:gd name="connsiteY9" fmla="*/ 29143 h 36703"/>
                <a:gd name="connsiteX10" fmla="*/ 27653 w 27653"/>
                <a:gd name="connsiteY10" fmla="*/ 34458 h 36703"/>
                <a:gd name="connsiteX11" fmla="*/ 22662 w 27653"/>
                <a:gd name="connsiteY11" fmla="*/ 36135 h 36703"/>
                <a:gd name="connsiteX12" fmla="*/ 17200 w 27653"/>
                <a:gd name="connsiteY12" fmla="*/ 36704 h 36703"/>
                <a:gd name="connsiteX13" fmla="*/ 4648 w 27653"/>
                <a:gd name="connsiteY13" fmla="*/ 31742 h 36703"/>
                <a:gd name="connsiteX14" fmla="*/ 0 w 27653"/>
                <a:gd name="connsiteY14" fmla="*/ 18347 h 36703"/>
                <a:gd name="connsiteX15" fmla="*/ 4677 w 27653"/>
                <a:gd name="connsiteY15" fmla="*/ 4893 h 36703"/>
                <a:gd name="connsiteX16" fmla="*/ 17572 w 27653"/>
                <a:gd name="connsiteY16" fmla="*/ 0 h 36703"/>
                <a:gd name="connsiteX17" fmla="*/ 22750 w 27653"/>
                <a:gd name="connsiteY17" fmla="*/ 559 h 36703"/>
                <a:gd name="connsiteX18" fmla="*/ 27653 w 27653"/>
                <a:gd name="connsiteY18" fmla="*/ 2177 h 36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7653" h="36703">
                  <a:moveTo>
                    <a:pt x="27653" y="2177"/>
                  </a:moveTo>
                  <a:lnTo>
                    <a:pt x="27653" y="7551"/>
                  </a:lnTo>
                  <a:cubicBezTo>
                    <a:pt x="26035" y="6658"/>
                    <a:pt x="24397" y="5991"/>
                    <a:pt x="22750" y="5550"/>
                  </a:cubicBezTo>
                  <a:cubicBezTo>
                    <a:pt x="21132" y="5089"/>
                    <a:pt x="19485" y="4864"/>
                    <a:pt x="17818" y="4864"/>
                  </a:cubicBezTo>
                  <a:cubicBezTo>
                    <a:pt x="14091" y="4864"/>
                    <a:pt x="11199" y="6050"/>
                    <a:pt x="9139" y="8423"/>
                  </a:cubicBezTo>
                  <a:cubicBezTo>
                    <a:pt x="7080" y="10777"/>
                    <a:pt x="6050" y="14081"/>
                    <a:pt x="6050" y="18347"/>
                  </a:cubicBezTo>
                  <a:cubicBezTo>
                    <a:pt x="6050" y="22613"/>
                    <a:pt x="7080" y="25937"/>
                    <a:pt x="9139" y="28300"/>
                  </a:cubicBezTo>
                  <a:cubicBezTo>
                    <a:pt x="11199" y="30654"/>
                    <a:pt x="14091" y="31830"/>
                    <a:pt x="17818" y="31830"/>
                  </a:cubicBezTo>
                  <a:cubicBezTo>
                    <a:pt x="19485" y="31830"/>
                    <a:pt x="21132" y="31615"/>
                    <a:pt x="22750" y="31173"/>
                  </a:cubicBezTo>
                  <a:cubicBezTo>
                    <a:pt x="24397" y="30712"/>
                    <a:pt x="26035" y="30036"/>
                    <a:pt x="27653" y="29143"/>
                  </a:cubicBezTo>
                  <a:lnTo>
                    <a:pt x="27653" y="34458"/>
                  </a:lnTo>
                  <a:cubicBezTo>
                    <a:pt x="26055" y="35204"/>
                    <a:pt x="24388" y="35763"/>
                    <a:pt x="22662" y="36135"/>
                  </a:cubicBezTo>
                  <a:cubicBezTo>
                    <a:pt x="20955" y="36518"/>
                    <a:pt x="19132" y="36704"/>
                    <a:pt x="17200" y="36704"/>
                  </a:cubicBezTo>
                  <a:cubicBezTo>
                    <a:pt x="11934" y="36704"/>
                    <a:pt x="7747" y="35047"/>
                    <a:pt x="4648" y="31742"/>
                  </a:cubicBezTo>
                  <a:cubicBezTo>
                    <a:pt x="1549" y="28437"/>
                    <a:pt x="0" y="23966"/>
                    <a:pt x="0" y="18347"/>
                  </a:cubicBezTo>
                  <a:cubicBezTo>
                    <a:pt x="0" y="12650"/>
                    <a:pt x="1559" y="8159"/>
                    <a:pt x="4677" y="4893"/>
                  </a:cubicBezTo>
                  <a:cubicBezTo>
                    <a:pt x="7825" y="1628"/>
                    <a:pt x="12120" y="0"/>
                    <a:pt x="17572" y="0"/>
                  </a:cubicBezTo>
                  <a:cubicBezTo>
                    <a:pt x="19338" y="0"/>
                    <a:pt x="21063" y="186"/>
                    <a:pt x="22750" y="559"/>
                  </a:cubicBezTo>
                  <a:cubicBezTo>
                    <a:pt x="24437" y="912"/>
                    <a:pt x="26074" y="1451"/>
                    <a:pt x="27653" y="2177"/>
                  </a:cubicBezTo>
                  <a:close/>
                </a:path>
              </a:pathLst>
            </a:custGeom>
            <a:solidFill>
              <a:srgbClr val="000000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0" name="Freeform 209">
              <a:extLst>
                <a:ext uri="{FF2B5EF4-FFF2-40B4-BE49-F238E27FC236}">
                  <a16:creationId xmlns:a16="http://schemas.microsoft.com/office/drawing/2014/main" id="{6D8AB602-762C-2FDC-9142-B25E8B9967D5}"/>
                </a:ext>
              </a:extLst>
            </p:cNvPr>
            <p:cNvSpPr/>
            <p:nvPr/>
          </p:nvSpPr>
          <p:spPr>
            <a:xfrm>
              <a:off x="3936222" y="4962965"/>
              <a:ext cx="32085" cy="36703"/>
            </a:xfrm>
            <a:custGeom>
              <a:avLst/>
              <a:gdLst>
                <a:gd name="connsiteX0" fmla="*/ 16043 w 32085"/>
                <a:gd name="connsiteY0" fmla="*/ 4864 h 36703"/>
                <a:gd name="connsiteX1" fmla="*/ 8737 w 32085"/>
                <a:gd name="connsiteY1" fmla="*/ 8482 h 36703"/>
                <a:gd name="connsiteX2" fmla="*/ 6050 w 32085"/>
                <a:gd name="connsiteY2" fmla="*/ 18347 h 36703"/>
                <a:gd name="connsiteX3" fmla="*/ 8708 w 32085"/>
                <a:gd name="connsiteY3" fmla="*/ 28241 h 36703"/>
                <a:gd name="connsiteX4" fmla="*/ 16043 w 32085"/>
                <a:gd name="connsiteY4" fmla="*/ 31830 h 36703"/>
                <a:gd name="connsiteX5" fmla="*/ 23309 w 32085"/>
                <a:gd name="connsiteY5" fmla="*/ 28212 h 36703"/>
                <a:gd name="connsiteX6" fmla="*/ 25996 w 32085"/>
                <a:gd name="connsiteY6" fmla="*/ 18347 h 36703"/>
                <a:gd name="connsiteX7" fmla="*/ 23309 w 32085"/>
                <a:gd name="connsiteY7" fmla="*/ 8521 h 36703"/>
                <a:gd name="connsiteX8" fmla="*/ 16043 w 32085"/>
                <a:gd name="connsiteY8" fmla="*/ 4864 h 36703"/>
                <a:gd name="connsiteX9" fmla="*/ 16043 w 32085"/>
                <a:gd name="connsiteY9" fmla="*/ 0 h 36703"/>
                <a:gd name="connsiteX10" fmla="*/ 27810 w 32085"/>
                <a:gd name="connsiteY10" fmla="*/ 4864 h 36703"/>
                <a:gd name="connsiteX11" fmla="*/ 32085 w 32085"/>
                <a:gd name="connsiteY11" fmla="*/ 18347 h 36703"/>
                <a:gd name="connsiteX12" fmla="*/ 27810 w 32085"/>
                <a:gd name="connsiteY12" fmla="*/ 31830 h 36703"/>
                <a:gd name="connsiteX13" fmla="*/ 16043 w 32085"/>
                <a:gd name="connsiteY13" fmla="*/ 36704 h 36703"/>
                <a:gd name="connsiteX14" fmla="*/ 4246 w 32085"/>
                <a:gd name="connsiteY14" fmla="*/ 31830 h 36703"/>
                <a:gd name="connsiteX15" fmla="*/ 0 w 32085"/>
                <a:gd name="connsiteY15" fmla="*/ 18347 h 36703"/>
                <a:gd name="connsiteX16" fmla="*/ 4246 w 32085"/>
                <a:gd name="connsiteY16" fmla="*/ 4864 h 36703"/>
                <a:gd name="connsiteX17" fmla="*/ 16043 w 32085"/>
                <a:gd name="connsiteY17" fmla="*/ 0 h 36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085" h="36703">
                  <a:moveTo>
                    <a:pt x="16043" y="4864"/>
                  </a:moveTo>
                  <a:cubicBezTo>
                    <a:pt x="12964" y="4864"/>
                    <a:pt x="10532" y="6070"/>
                    <a:pt x="8737" y="8482"/>
                  </a:cubicBezTo>
                  <a:cubicBezTo>
                    <a:pt x="6943" y="10875"/>
                    <a:pt x="6050" y="14160"/>
                    <a:pt x="6050" y="18347"/>
                  </a:cubicBezTo>
                  <a:cubicBezTo>
                    <a:pt x="6050" y="22534"/>
                    <a:pt x="6933" y="25829"/>
                    <a:pt x="8708" y="28241"/>
                  </a:cubicBezTo>
                  <a:cubicBezTo>
                    <a:pt x="10492" y="30634"/>
                    <a:pt x="12934" y="31830"/>
                    <a:pt x="16043" y="31830"/>
                  </a:cubicBezTo>
                  <a:cubicBezTo>
                    <a:pt x="19102" y="31830"/>
                    <a:pt x="21524" y="30624"/>
                    <a:pt x="23309" y="28212"/>
                  </a:cubicBezTo>
                  <a:cubicBezTo>
                    <a:pt x="25103" y="25800"/>
                    <a:pt x="25996" y="22515"/>
                    <a:pt x="25996" y="18347"/>
                  </a:cubicBezTo>
                  <a:cubicBezTo>
                    <a:pt x="25996" y="14209"/>
                    <a:pt x="25103" y="10934"/>
                    <a:pt x="23309" y="8521"/>
                  </a:cubicBezTo>
                  <a:cubicBezTo>
                    <a:pt x="21524" y="6080"/>
                    <a:pt x="19102" y="4864"/>
                    <a:pt x="16043" y="4864"/>
                  </a:cubicBezTo>
                  <a:moveTo>
                    <a:pt x="16043" y="0"/>
                  </a:moveTo>
                  <a:cubicBezTo>
                    <a:pt x="21034" y="0"/>
                    <a:pt x="24956" y="1618"/>
                    <a:pt x="27810" y="4864"/>
                  </a:cubicBezTo>
                  <a:cubicBezTo>
                    <a:pt x="30663" y="8110"/>
                    <a:pt x="32085" y="12611"/>
                    <a:pt x="32085" y="18347"/>
                  </a:cubicBezTo>
                  <a:cubicBezTo>
                    <a:pt x="32085" y="24064"/>
                    <a:pt x="30663" y="28565"/>
                    <a:pt x="27810" y="31830"/>
                  </a:cubicBezTo>
                  <a:cubicBezTo>
                    <a:pt x="24956" y="35076"/>
                    <a:pt x="21034" y="36704"/>
                    <a:pt x="16043" y="36704"/>
                  </a:cubicBezTo>
                  <a:cubicBezTo>
                    <a:pt x="11032" y="36704"/>
                    <a:pt x="7100" y="35076"/>
                    <a:pt x="4246" y="31830"/>
                  </a:cubicBezTo>
                  <a:cubicBezTo>
                    <a:pt x="1412" y="28565"/>
                    <a:pt x="0" y="24064"/>
                    <a:pt x="0" y="18347"/>
                  </a:cubicBezTo>
                  <a:cubicBezTo>
                    <a:pt x="0" y="12611"/>
                    <a:pt x="1412" y="8110"/>
                    <a:pt x="4246" y="4864"/>
                  </a:cubicBezTo>
                  <a:cubicBezTo>
                    <a:pt x="7100" y="1618"/>
                    <a:pt x="11032" y="0"/>
                    <a:pt x="16043" y="0"/>
                  </a:cubicBezTo>
                  <a:close/>
                </a:path>
              </a:pathLst>
            </a:custGeom>
            <a:solidFill>
              <a:srgbClr val="000000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1" name="Freeform 210">
              <a:extLst>
                <a:ext uri="{FF2B5EF4-FFF2-40B4-BE49-F238E27FC236}">
                  <a16:creationId xmlns:a16="http://schemas.microsoft.com/office/drawing/2014/main" id="{8A8E2E71-3BEA-8900-03C0-A50CD25610FC}"/>
                </a:ext>
              </a:extLst>
            </p:cNvPr>
            <p:cNvSpPr/>
            <p:nvPr/>
          </p:nvSpPr>
          <p:spPr>
            <a:xfrm>
              <a:off x="3975329" y="4950197"/>
              <a:ext cx="31241" cy="49471"/>
            </a:xfrm>
            <a:custGeom>
              <a:avLst/>
              <a:gdLst>
                <a:gd name="connsiteX0" fmla="*/ 25496 w 31241"/>
                <a:gd name="connsiteY0" fmla="*/ 18916 h 49471"/>
                <a:gd name="connsiteX1" fmla="*/ 25496 w 31241"/>
                <a:gd name="connsiteY1" fmla="*/ 0 h 49471"/>
                <a:gd name="connsiteX2" fmla="*/ 31242 w 31241"/>
                <a:gd name="connsiteY2" fmla="*/ 0 h 49471"/>
                <a:gd name="connsiteX3" fmla="*/ 31242 w 31241"/>
                <a:gd name="connsiteY3" fmla="*/ 48559 h 49471"/>
                <a:gd name="connsiteX4" fmla="*/ 25496 w 31241"/>
                <a:gd name="connsiteY4" fmla="*/ 48559 h 49471"/>
                <a:gd name="connsiteX5" fmla="*/ 25496 w 31241"/>
                <a:gd name="connsiteY5" fmla="*/ 43323 h 49471"/>
                <a:gd name="connsiteX6" fmla="*/ 20906 w 31241"/>
                <a:gd name="connsiteY6" fmla="*/ 47971 h 49471"/>
                <a:gd name="connsiteX7" fmla="*/ 14297 w 31241"/>
                <a:gd name="connsiteY7" fmla="*/ 49471 h 49471"/>
                <a:gd name="connsiteX8" fmla="*/ 3962 w 31241"/>
                <a:gd name="connsiteY8" fmla="*/ 44411 h 49471"/>
                <a:gd name="connsiteX9" fmla="*/ 0 w 31241"/>
                <a:gd name="connsiteY9" fmla="*/ 31114 h 49471"/>
                <a:gd name="connsiteX10" fmla="*/ 3962 w 31241"/>
                <a:gd name="connsiteY10" fmla="*/ 17817 h 49471"/>
                <a:gd name="connsiteX11" fmla="*/ 14297 w 31241"/>
                <a:gd name="connsiteY11" fmla="*/ 12767 h 49471"/>
                <a:gd name="connsiteX12" fmla="*/ 20906 w 31241"/>
                <a:gd name="connsiteY12" fmla="*/ 14297 h 49471"/>
                <a:gd name="connsiteX13" fmla="*/ 25496 w 31241"/>
                <a:gd name="connsiteY13" fmla="*/ 18916 h 49471"/>
                <a:gd name="connsiteX14" fmla="*/ 5933 w 31241"/>
                <a:gd name="connsiteY14" fmla="*/ 31114 h 49471"/>
                <a:gd name="connsiteX15" fmla="*/ 8521 w 31241"/>
                <a:gd name="connsiteY15" fmla="*/ 41068 h 49471"/>
                <a:gd name="connsiteX16" fmla="*/ 15699 w 31241"/>
                <a:gd name="connsiteY16" fmla="*/ 44666 h 49471"/>
                <a:gd name="connsiteX17" fmla="*/ 22877 w 31241"/>
                <a:gd name="connsiteY17" fmla="*/ 41068 h 49471"/>
                <a:gd name="connsiteX18" fmla="*/ 25496 w 31241"/>
                <a:gd name="connsiteY18" fmla="*/ 31114 h 49471"/>
                <a:gd name="connsiteX19" fmla="*/ 22877 w 31241"/>
                <a:gd name="connsiteY19" fmla="*/ 21191 h 49471"/>
                <a:gd name="connsiteX20" fmla="*/ 15699 w 31241"/>
                <a:gd name="connsiteY20" fmla="*/ 17572 h 49471"/>
                <a:gd name="connsiteX21" fmla="*/ 8521 w 31241"/>
                <a:gd name="connsiteY21" fmla="*/ 21191 h 49471"/>
                <a:gd name="connsiteX22" fmla="*/ 5933 w 31241"/>
                <a:gd name="connsiteY22" fmla="*/ 31114 h 49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1241" h="49471">
                  <a:moveTo>
                    <a:pt x="25496" y="18916"/>
                  </a:moveTo>
                  <a:lnTo>
                    <a:pt x="25496" y="0"/>
                  </a:lnTo>
                  <a:lnTo>
                    <a:pt x="31242" y="0"/>
                  </a:lnTo>
                  <a:lnTo>
                    <a:pt x="31242" y="48559"/>
                  </a:lnTo>
                  <a:lnTo>
                    <a:pt x="25496" y="48559"/>
                  </a:lnTo>
                  <a:lnTo>
                    <a:pt x="25496" y="43323"/>
                  </a:lnTo>
                  <a:cubicBezTo>
                    <a:pt x="24289" y="45402"/>
                    <a:pt x="22760" y="46951"/>
                    <a:pt x="20906" y="47971"/>
                  </a:cubicBezTo>
                  <a:cubicBezTo>
                    <a:pt x="19073" y="48971"/>
                    <a:pt x="16876" y="49471"/>
                    <a:pt x="14297" y="49471"/>
                  </a:cubicBezTo>
                  <a:cubicBezTo>
                    <a:pt x="10071" y="49471"/>
                    <a:pt x="6619" y="47785"/>
                    <a:pt x="3962" y="44411"/>
                  </a:cubicBezTo>
                  <a:cubicBezTo>
                    <a:pt x="1324" y="41038"/>
                    <a:pt x="0" y="36606"/>
                    <a:pt x="0" y="31114"/>
                  </a:cubicBezTo>
                  <a:cubicBezTo>
                    <a:pt x="0" y="25623"/>
                    <a:pt x="1324" y="21191"/>
                    <a:pt x="3962" y="17817"/>
                  </a:cubicBezTo>
                  <a:cubicBezTo>
                    <a:pt x="6619" y="14454"/>
                    <a:pt x="10071" y="12767"/>
                    <a:pt x="14297" y="12767"/>
                  </a:cubicBezTo>
                  <a:cubicBezTo>
                    <a:pt x="16876" y="12767"/>
                    <a:pt x="19073" y="13277"/>
                    <a:pt x="20906" y="14297"/>
                  </a:cubicBezTo>
                  <a:cubicBezTo>
                    <a:pt x="22760" y="15288"/>
                    <a:pt x="24289" y="16827"/>
                    <a:pt x="25496" y="18916"/>
                  </a:cubicBezTo>
                  <a:moveTo>
                    <a:pt x="5933" y="31114"/>
                  </a:moveTo>
                  <a:cubicBezTo>
                    <a:pt x="5933" y="35341"/>
                    <a:pt x="6796" y="38655"/>
                    <a:pt x="8521" y="41068"/>
                  </a:cubicBezTo>
                  <a:cubicBezTo>
                    <a:pt x="10267" y="43470"/>
                    <a:pt x="12659" y="44666"/>
                    <a:pt x="15699" y="44666"/>
                  </a:cubicBezTo>
                  <a:cubicBezTo>
                    <a:pt x="18729" y="44666"/>
                    <a:pt x="21122" y="43470"/>
                    <a:pt x="22877" y="41068"/>
                  </a:cubicBezTo>
                  <a:cubicBezTo>
                    <a:pt x="24623" y="38655"/>
                    <a:pt x="25496" y="35341"/>
                    <a:pt x="25496" y="31114"/>
                  </a:cubicBezTo>
                  <a:cubicBezTo>
                    <a:pt x="25496" y="26888"/>
                    <a:pt x="24623" y="23583"/>
                    <a:pt x="22877" y="21191"/>
                  </a:cubicBezTo>
                  <a:cubicBezTo>
                    <a:pt x="21122" y="18779"/>
                    <a:pt x="18729" y="17572"/>
                    <a:pt x="15699" y="17572"/>
                  </a:cubicBezTo>
                  <a:cubicBezTo>
                    <a:pt x="12659" y="17572"/>
                    <a:pt x="10267" y="18779"/>
                    <a:pt x="8521" y="21191"/>
                  </a:cubicBezTo>
                  <a:cubicBezTo>
                    <a:pt x="6796" y="23583"/>
                    <a:pt x="5933" y="26888"/>
                    <a:pt x="5933" y="31114"/>
                  </a:cubicBezTo>
                  <a:close/>
                </a:path>
              </a:pathLst>
            </a:custGeom>
            <a:solidFill>
              <a:srgbClr val="000000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2" name="Freeform 211">
              <a:extLst>
                <a:ext uri="{FF2B5EF4-FFF2-40B4-BE49-F238E27FC236}">
                  <a16:creationId xmlns:a16="http://schemas.microsoft.com/office/drawing/2014/main" id="{DB02635A-75F0-511A-058A-C5D7DC2E1994}"/>
                </a:ext>
              </a:extLst>
            </p:cNvPr>
            <p:cNvSpPr/>
            <p:nvPr/>
          </p:nvSpPr>
          <p:spPr>
            <a:xfrm>
              <a:off x="4015896" y="4962965"/>
              <a:ext cx="32398" cy="36703"/>
            </a:xfrm>
            <a:custGeom>
              <a:avLst/>
              <a:gdLst>
                <a:gd name="connsiteX0" fmla="*/ 32399 w 32398"/>
                <a:gd name="connsiteY0" fmla="*/ 16886 h 36703"/>
                <a:gd name="connsiteX1" fmla="*/ 32399 w 32398"/>
                <a:gd name="connsiteY1" fmla="*/ 19690 h 36703"/>
                <a:gd name="connsiteX2" fmla="*/ 6001 w 32398"/>
                <a:gd name="connsiteY2" fmla="*/ 19690 h 36703"/>
                <a:gd name="connsiteX3" fmla="*/ 9551 w 32398"/>
                <a:gd name="connsiteY3" fmla="*/ 28741 h 36703"/>
                <a:gd name="connsiteX4" fmla="*/ 18484 w 32398"/>
                <a:gd name="connsiteY4" fmla="*/ 31830 h 36703"/>
                <a:gd name="connsiteX5" fmla="*/ 24878 w 32398"/>
                <a:gd name="connsiteY5" fmla="*/ 31016 h 36703"/>
                <a:gd name="connsiteX6" fmla="*/ 31056 w 32398"/>
                <a:gd name="connsiteY6" fmla="*/ 28584 h 36703"/>
                <a:gd name="connsiteX7" fmla="*/ 31056 w 32398"/>
                <a:gd name="connsiteY7" fmla="*/ 34017 h 36703"/>
                <a:gd name="connsiteX8" fmla="*/ 24721 w 32398"/>
                <a:gd name="connsiteY8" fmla="*/ 36017 h 36703"/>
                <a:gd name="connsiteX9" fmla="*/ 18141 w 32398"/>
                <a:gd name="connsiteY9" fmla="*/ 36704 h 36703"/>
                <a:gd name="connsiteX10" fmla="*/ 4874 w 32398"/>
                <a:gd name="connsiteY10" fmla="*/ 31830 h 36703"/>
                <a:gd name="connsiteX11" fmla="*/ 0 w 32398"/>
                <a:gd name="connsiteY11" fmla="*/ 18661 h 36703"/>
                <a:gd name="connsiteX12" fmla="*/ 4628 w 32398"/>
                <a:gd name="connsiteY12" fmla="*/ 5050 h 36703"/>
                <a:gd name="connsiteX13" fmla="*/ 17141 w 32398"/>
                <a:gd name="connsiteY13" fmla="*/ 0 h 36703"/>
                <a:gd name="connsiteX14" fmla="*/ 28281 w 32398"/>
                <a:gd name="connsiteY14" fmla="*/ 4550 h 36703"/>
                <a:gd name="connsiteX15" fmla="*/ 32399 w 32398"/>
                <a:gd name="connsiteY15" fmla="*/ 16886 h 36703"/>
                <a:gd name="connsiteX16" fmla="*/ 26663 w 32398"/>
                <a:gd name="connsiteY16" fmla="*/ 15199 h 36703"/>
                <a:gd name="connsiteX17" fmla="*/ 24005 w 32398"/>
                <a:gd name="connsiteY17" fmla="*/ 7678 h 36703"/>
                <a:gd name="connsiteX18" fmla="*/ 17200 w 32398"/>
                <a:gd name="connsiteY18" fmla="*/ 4864 h 36703"/>
                <a:gd name="connsiteX19" fmla="*/ 9492 w 32398"/>
                <a:gd name="connsiteY19" fmla="*/ 7580 h 36703"/>
                <a:gd name="connsiteX20" fmla="*/ 6188 w 32398"/>
                <a:gd name="connsiteY20" fmla="*/ 15229 h 36703"/>
                <a:gd name="connsiteX21" fmla="*/ 26663 w 32398"/>
                <a:gd name="connsiteY21" fmla="*/ 15199 h 36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2398" h="36703">
                  <a:moveTo>
                    <a:pt x="32399" y="16886"/>
                  </a:moveTo>
                  <a:lnTo>
                    <a:pt x="32399" y="19690"/>
                  </a:lnTo>
                  <a:lnTo>
                    <a:pt x="6001" y="19690"/>
                  </a:lnTo>
                  <a:cubicBezTo>
                    <a:pt x="6246" y="23642"/>
                    <a:pt x="7433" y="26663"/>
                    <a:pt x="9551" y="28741"/>
                  </a:cubicBezTo>
                  <a:cubicBezTo>
                    <a:pt x="11699" y="30801"/>
                    <a:pt x="14670" y="31830"/>
                    <a:pt x="18484" y="31830"/>
                  </a:cubicBezTo>
                  <a:cubicBezTo>
                    <a:pt x="20691" y="31830"/>
                    <a:pt x="22819" y="31556"/>
                    <a:pt x="24878" y="31016"/>
                  </a:cubicBezTo>
                  <a:cubicBezTo>
                    <a:pt x="26967" y="30477"/>
                    <a:pt x="29026" y="29673"/>
                    <a:pt x="31056" y="28584"/>
                  </a:cubicBezTo>
                  <a:lnTo>
                    <a:pt x="31056" y="34017"/>
                  </a:lnTo>
                  <a:cubicBezTo>
                    <a:pt x="28996" y="34890"/>
                    <a:pt x="26888" y="35557"/>
                    <a:pt x="24721" y="36017"/>
                  </a:cubicBezTo>
                  <a:cubicBezTo>
                    <a:pt x="22554" y="36478"/>
                    <a:pt x="20367" y="36704"/>
                    <a:pt x="18141" y="36704"/>
                  </a:cubicBezTo>
                  <a:cubicBezTo>
                    <a:pt x="12561" y="36704"/>
                    <a:pt x="8139" y="35076"/>
                    <a:pt x="4874" y="31830"/>
                  </a:cubicBezTo>
                  <a:cubicBezTo>
                    <a:pt x="1628" y="28584"/>
                    <a:pt x="0" y="24201"/>
                    <a:pt x="0" y="18661"/>
                  </a:cubicBezTo>
                  <a:cubicBezTo>
                    <a:pt x="0" y="12944"/>
                    <a:pt x="1539" y="8404"/>
                    <a:pt x="4628" y="5050"/>
                  </a:cubicBezTo>
                  <a:cubicBezTo>
                    <a:pt x="7727" y="1687"/>
                    <a:pt x="11895" y="0"/>
                    <a:pt x="17141" y="0"/>
                  </a:cubicBezTo>
                  <a:cubicBezTo>
                    <a:pt x="21838" y="0"/>
                    <a:pt x="25554" y="1520"/>
                    <a:pt x="28281" y="4550"/>
                  </a:cubicBezTo>
                  <a:cubicBezTo>
                    <a:pt x="31026" y="7570"/>
                    <a:pt x="32399" y="11679"/>
                    <a:pt x="32399" y="16886"/>
                  </a:cubicBezTo>
                  <a:moveTo>
                    <a:pt x="26663" y="15199"/>
                  </a:moveTo>
                  <a:cubicBezTo>
                    <a:pt x="26614" y="12052"/>
                    <a:pt x="25731" y="9551"/>
                    <a:pt x="24005" y="7678"/>
                  </a:cubicBezTo>
                  <a:cubicBezTo>
                    <a:pt x="22299" y="5805"/>
                    <a:pt x="20034" y="4864"/>
                    <a:pt x="17200" y="4864"/>
                  </a:cubicBezTo>
                  <a:cubicBezTo>
                    <a:pt x="13993" y="4864"/>
                    <a:pt x="11424" y="5766"/>
                    <a:pt x="9492" y="7580"/>
                  </a:cubicBezTo>
                  <a:cubicBezTo>
                    <a:pt x="7580" y="9394"/>
                    <a:pt x="6472" y="11944"/>
                    <a:pt x="6188" y="15229"/>
                  </a:cubicBezTo>
                  <a:lnTo>
                    <a:pt x="26663" y="15199"/>
                  </a:lnTo>
                  <a:close/>
                </a:path>
              </a:pathLst>
            </a:custGeom>
            <a:solidFill>
              <a:srgbClr val="000000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3" name="Freeform 212">
              <a:extLst>
                <a:ext uri="{FF2B5EF4-FFF2-40B4-BE49-F238E27FC236}">
                  <a16:creationId xmlns:a16="http://schemas.microsoft.com/office/drawing/2014/main" id="{B49B3583-ED5F-A910-64FD-DB00398F74FC}"/>
                </a:ext>
              </a:extLst>
            </p:cNvPr>
            <p:cNvSpPr/>
            <p:nvPr/>
          </p:nvSpPr>
          <p:spPr>
            <a:xfrm>
              <a:off x="4055169" y="4962965"/>
              <a:ext cx="26711" cy="36703"/>
            </a:xfrm>
            <a:custGeom>
              <a:avLst/>
              <a:gdLst>
                <a:gd name="connsiteX0" fmla="*/ 24839 w 26711"/>
                <a:gd name="connsiteY0" fmla="*/ 1873 h 36703"/>
                <a:gd name="connsiteX1" fmla="*/ 24839 w 26711"/>
                <a:gd name="connsiteY1" fmla="*/ 7296 h 36703"/>
                <a:gd name="connsiteX2" fmla="*/ 19779 w 26711"/>
                <a:gd name="connsiteY2" fmla="*/ 5423 h 36703"/>
                <a:gd name="connsiteX3" fmla="*/ 14356 w 26711"/>
                <a:gd name="connsiteY3" fmla="*/ 4805 h 36703"/>
                <a:gd name="connsiteX4" fmla="*/ 7923 w 26711"/>
                <a:gd name="connsiteY4" fmla="*/ 6109 h 36703"/>
                <a:gd name="connsiteX5" fmla="*/ 5805 w 26711"/>
                <a:gd name="connsiteY5" fmla="*/ 10051 h 36703"/>
                <a:gd name="connsiteX6" fmla="*/ 7325 w 26711"/>
                <a:gd name="connsiteY6" fmla="*/ 13199 h 36703"/>
                <a:gd name="connsiteX7" fmla="*/ 13483 w 26711"/>
                <a:gd name="connsiteY7" fmla="*/ 15356 h 36703"/>
                <a:gd name="connsiteX8" fmla="*/ 15444 w 26711"/>
                <a:gd name="connsiteY8" fmla="*/ 15788 h 36703"/>
                <a:gd name="connsiteX9" fmla="*/ 24123 w 26711"/>
                <a:gd name="connsiteY9" fmla="*/ 19504 h 36703"/>
                <a:gd name="connsiteX10" fmla="*/ 26712 w 26711"/>
                <a:gd name="connsiteY10" fmla="*/ 26153 h 36703"/>
                <a:gd name="connsiteX11" fmla="*/ 22838 w 26711"/>
                <a:gd name="connsiteY11" fmla="*/ 33860 h 36703"/>
                <a:gd name="connsiteX12" fmla="*/ 12258 w 26711"/>
                <a:gd name="connsiteY12" fmla="*/ 36704 h 36703"/>
                <a:gd name="connsiteX13" fmla="*/ 6394 w 26711"/>
                <a:gd name="connsiteY13" fmla="*/ 36135 h 36703"/>
                <a:gd name="connsiteX14" fmla="*/ 0 w 26711"/>
                <a:gd name="connsiteY14" fmla="*/ 34517 h 36703"/>
                <a:gd name="connsiteX15" fmla="*/ 0 w 26711"/>
                <a:gd name="connsiteY15" fmla="*/ 28584 h 36703"/>
                <a:gd name="connsiteX16" fmla="*/ 6266 w 26711"/>
                <a:gd name="connsiteY16" fmla="*/ 31085 h 36703"/>
                <a:gd name="connsiteX17" fmla="*/ 12385 w 26711"/>
                <a:gd name="connsiteY17" fmla="*/ 31899 h 36703"/>
                <a:gd name="connsiteX18" fmla="*/ 18631 w 26711"/>
                <a:gd name="connsiteY18" fmla="*/ 30516 h 36703"/>
                <a:gd name="connsiteX19" fmla="*/ 20808 w 26711"/>
                <a:gd name="connsiteY19" fmla="*/ 26584 h 36703"/>
                <a:gd name="connsiteX20" fmla="*/ 19220 w 26711"/>
                <a:gd name="connsiteY20" fmla="*/ 22995 h 36703"/>
                <a:gd name="connsiteX21" fmla="*/ 12326 w 26711"/>
                <a:gd name="connsiteY21" fmla="*/ 20593 h 36703"/>
                <a:gd name="connsiteX22" fmla="*/ 10326 w 26711"/>
                <a:gd name="connsiteY22" fmla="*/ 20132 h 36703"/>
                <a:gd name="connsiteX23" fmla="*/ 2618 w 26711"/>
                <a:gd name="connsiteY23" fmla="*/ 16690 h 36703"/>
                <a:gd name="connsiteX24" fmla="*/ 245 w 26711"/>
                <a:gd name="connsiteY24" fmla="*/ 10296 h 36703"/>
                <a:gd name="connsiteX25" fmla="*/ 3736 w 26711"/>
                <a:gd name="connsiteY25" fmla="*/ 2677 h 36703"/>
                <a:gd name="connsiteX26" fmla="*/ 13670 w 26711"/>
                <a:gd name="connsiteY26" fmla="*/ 0 h 36703"/>
                <a:gd name="connsiteX27" fmla="*/ 19661 w 26711"/>
                <a:gd name="connsiteY27" fmla="*/ 461 h 36703"/>
                <a:gd name="connsiteX28" fmla="*/ 24839 w 26711"/>
                <a:gd name="connsiteY28" fmla="*/ 1873 h 36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6711" h="36703">
                  <a:moveTo>
                    <a:pt x="24839" y="1873"/>
                  </a:moveTo>
                  <a:lnTo>
                    <a:pt x="24839" y="7296"/>
                  </a:lnTo>
                  <a:cubicBezTo>
                    <a:pt x="23221" y="6462"/>
                    <a:pt x="21534" y="5844"/>
                    <a:pt x="19779" y="5423"/>
                  </a:cubicBezTo>
                  <a:cubicBezTo>
                    <a:pt x="18033" y="5011"/>
                    <a:pt x="16229" y="4805"/>
                    <a:pt x="14356" y="4805"/>
                  </a:cubicBezTo>
                  <a:cubicBezTo>
                    <a:pt x="11502" y="4805"/>
                    <a:pt x="9365" y="5236"/>
                    <a:pt x="7923" y="6109"/>
                  </a:cubicBezTo>
                  <a:cubicBezTo>
                    <a:pt x="6511" y="6982"/>
                    <a:pt x="5805" y="8296"/>
                    <a:pt x="5805" y="10051"/>
                  </a:cubicBezTo>
                  <a:cubicBezTo>
                    <a:pt x="5805" y="11375"/>
                    <a:pt x="6315" y="12424"/>
                    <a:pt x="7325" y="13199"/>
                  </a:cubicBezTo>
                  <a:cubicBezTo>
                    <a:pt x="8345" y="13954"/>
                    <a:pt x="10394" y="14670"/>
                    <a:pt x="13483" y="15356"/>
                  </a:cubicBezTo>
                  <a:lnTo>
                    <a:pt x="15444" y="15788"/>
                  </a:lnTo>
                  <a:cubicBezTo>
                    <a:pt x="19524" y="16660"/>
                    <a:pt x="22417" y="17906"/>
                    <a:pt x="24123" y="19504"/>
                  </a:cubicBezTo>
                  <a:cubicBezTo>
                    <a:pt x="25849" y="21083"/>
                    <a:pt x="26712" y="23299"/>
                    <a:pt x="26712" y="26153"/>
                  </a:cubicBezTo>
                  <a:cubicBezTo>
                    <a:pt x="26712" y="29398"/>
                    <a:pt x="25417" y="31968"/>
                    <a:pt x="22838" y="33860"/>
                  </a:cubicBezTo>
                  <a:cubicBezTo>
                    <a:pt x="20279" y="35753"/>
                    <a:pt x="16759" y="36704"/>
                    <a:pt x="12258" y="36704"/>
                  </a:cubicBezTo>
                  <a:cubicBezTo>
                    <a:pt x="10385" y="36704"/>
                    <a:pt x="8433" y="36518"/>
                    <a:pt x="6394" y="36135"/>
                  </a:cubicBezTo>
                  <a:cubicBezTo>
                    <a:pt x="4374" y="35782"/>
                    <a:pt x="2246" y="35243"/>
                    <a:pt x="0" y="34517"/>
                  </a:cubicBezTo>
                  <a:lnTo>
                    <a:pt x="0" y="28584"/>
                  </a:lnTo>
                  <a:cubicBezTo>
                    <a:pt x="2118" y="29693"/>
                    <a:pt x="4207" y="30526"/>
                    <a:pt x="6266" y="31085"/>
                  </a:cubicBezTo>
                  <a:cubicBezTo>
                    <a:pt x="8325" y="31624"/>
                    <a:pt x="10365" y="31899"/>
                    <a:pt x="12385" y="31899"/>
                  </a:cubicBezTo>
                  <a:cubicBezTo>
                    <a:pt x="15091" y="31899"/>
                    <a:pt x="17170" y="31438"/>
                    <a:pt x="18631" y="30516"/>
                  </a:cubicBezTo>
                  <a:cubicBezTo>
                    <a:pt x="20083" y="29585"/>
                    <a:pt x="20808" y="28271"/>
                    <a:pt x="20808" y="26584"/>
                  </a:cubicBezTo>
                  <a:cubicBezTo>
                    <a:pt x="20808" y="25025"/>
                    <a:pt x="20279" y="23829"/>
                    <a:pt x="19220" y="22995"/>
                  </a:cubicBezTo>
                  <a:cubicBezTo>
                    <a:pt x="18180" y="22162"/>
                    <a:pt x="15886" y="21367"/>
                    <a:pt x="12326" y="20593"/>
                  </a:cubicBezTo>
                  <a:lnTo>
                    <a:pt x="10326" y="20132"/>
                  </a:lnTo>
                  <a:cubicBezTo>
                    <a:pt x="6766" y="19377"/>
                    <a:pt x="4197" y="18229"/>
                    <a:pt x="2618" y="16690"/>
                  </a:cubicBezTo>
                  <a:cubicBezTo>
                    <a:pt x="1039" y="15131"/>
                    <a:pt x="245" y="13003"/>
                    <a:pt x="245" y="10296"/>
                  </a:cubicBezTo>
                  <a:cubicBezTo>
                    <a:pt x="245" y="7011"/>
                    <a:pt x="1412" y="4471"/>
                    <a:pt x="3736" y="2677"/>
                  </a:cubicBezTo>
                  <a:cubicBezTo>
                    <a:pt x="6070" y="892"/>
                    <a:pt x="9384" y="0"/>
                    <a:pt x="13670" y="0"/>
                  </a:cubicBezTo>
                  <a:cubicBezTo>
                    <a:pt x="15788" y="0"/>
                    <a:pt x="17788" y="157"/>
                    <a:pt x="19661" y="461"/>
                  </a:cubicBezTo>
                  <a:cubicBezTo>
                    <a:pt x="21534" y="775"/>
                    <a:pt x="23260" y="1245"/>
                    <a:pt x="24839" y="1873"/>
                  </a:cubicBezTo>
                  <a:close/>
                </a:path>
              </a:pathLst>
            </a:custGeom>
            <a:solidFill>
              <a:srgbClr val="000000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4" name="Freeform 213">
              <a:extLst>
                <a:ext uri="{FF2B5EF4-FFF2-40B4-BE49-F238E27FC236}">
                  <a16:creationId xmlns:a16="http://schemas.microsoft.com/office/drawing/2014/main" id="{5E08ED6F-EBBA-7A8D-06D0-738041183742}"/>
                </a:ext>
              </a:extLst>
            </p:cNvPr>
            <p:cNvSpPr/>
            <p:nvPr/>
          </p:nvSpPr>
          <p:spPr>
            <a:xfrm>
              <a:off x="2865280" y="4818522"/>
              <a:ext cx="2062419" cy="980"/>
            </a:xfrm>
            <a:custGeom>
              <a:avLst/>
              <a:gdLst>
                <a:gd name="connsiteX0" fmla="*/ 0 w 2062419"/>
                <a:gd name="connsiteY0" fmla="*/ 0 h 980"/>
                <a:gd name="connsiteX1" fmla="*/ 2062419 w 2062419"/>
                <a:gd name="connsiteY1" fmla="*/ 0 h 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62419" h="980">
                  <a:moveTo>
                    <a:pt x="0" y="0"/>
                  </a:moveTo>
                  <a:lnTo>
                    <a:pt x="2062419" y="0"/>
                  </a:lnTo>
                </a:path>
              </a:pathLst>
            </a:custGeom>
            <a:noFill/>
            <a:ln w="1961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5" name="Freeform 214">
              <a:extLst>
                <a:ext uri="{FF2B5EF4-FFF2-40B4-BE49-F238E27FC236}">
                  <a16:creationId xmlns:a16="http://schemas.microsoft.com/office/drawing/2014/main" id="{3C9D3FF3-7D0C-D8B0-7883-E1F7C42C9BF2}"/>
                </a:ext>
              </a:extLst>
            </p:cNvPr>
            <p:cNvSpPr/>
            <p:nvPr/>
          </p:nvSpPr>
          <p:spPr>
            <a:xfrm>
              <a:off x="2865280" y="4458190"/>
              <a:ext cx="2062419" cy="980"/>
            </a:xfrm>
            <a:custGeom>
              <a:avLst/>
              <a:gdLst>
                <a:gd name="connsiteX0" fmla="*/ 0 w 2062419"/>
                <a:gd name="connsiteY0" fmla="*/ 0 h 980"/>
                <a:gd name="connsiteX1" fmla="*/ 2062419 w 2062419"/>
                <a:gd name="connsiteY1" fmla="*/ 0 h 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62419" h="980">
                  <a:moveTo>
                    <a:pt x="0" y="0"/>
                  </a:moveTo>
                  <a:lnTo>
                    <a:pt x="2062419" y="0"/>
                  </a:lnTo>
                </a:path>
              </a:pathLst>
            </a:custGeom>
            <a:noFill/>
            <a:ln w="1961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6" name="Freeform 215">
              <a:extLst>
                <a:ext uri="{FF2B5EF4-FFF2-40B4-BE49-F238E27FC236}">
                  <a16:creationId xmlns:a16="http://schemas.microsoft.com/office/drawing/2014/main" id="{EF335146-970E-028D-26A0-9AA78E353135}"/>
                </a:ext>
              </a:extLst>
            </p:cNvPr>
            <p:cNvSpPr/>
            <p:nvPr/>
          </p:nvSpPr>
          <p:spPr>
            <a:xfrm>
              <a:off x="2865280" y="4097864"/>
              <a:ext cx="2062419" cy="980"/>
            </a:xfrm>
            <a:custGeom>
              <a:avLst/>
              <a:gdLst>
                <a:gd name="connsiteX0" fmla="*/ 0 w 2062419"/>
                <a:gd name="connsiteY0" fmla="*/ 0 h 980"/>
                <a:gd name="connsiteX1" fmla="*/ 2062419 w 2062419"/>
                <a:gd name="connsiteY1" fmla="*/ 0 h 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62419" h="980">
                  <a:moveTo>
                    <a:pt x="0" y="0"/>
                  </a:moveTo>
                  <a:lnTo>
                    <a:pt x="2062419" y="0"/>
                  </a:lnTo>
                </a:path>
              </a:pathLst>
            </a:custGeom>
            <a:noFill/>
            <a:ln w="1961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7" name="Freeform 216">
              <a:extLst>
                <a:ext uri="{FF2B5EF4-FFF2-40B4-BE49-F238E27FC236}">
                  <a16:creationId xmlns:a16="http://schemas.microsoft.com/office/drawing/2014/main" id="{7D46AFCF-EA7E-BA80-EB86-1F62CA702B37}"/>
                </a:ext>
              </a:extLst>
            </p:cNvPr>
            <p:cNvSpPr/>
            <p:nvPr/>
          </p:nvSpPr>
          <p:spPr>
            <a:xfrm>
              <a:off x="2865280" y="3737536"/>
              <a:ext cx="2062419" cy="980"/>
            </a:xfrm>
            <a:custGeom>
              <a:avLst/>
              <a:gdLst>
                <a:gd name="connsiteX0" fmla="*/ 0 w 2062419"/>
                <a:gd name="connsiteY0" fmla="*/ 0 h 980"/>
                <a:gd name="connsiteX1" fmla="*/ 2062419 w 2062419"/>
                <a:gd name="connsiteY1" fmla="*/ 0 h 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62419" h="980">
                  <a:moveTo>
                    <a:pt x="0" y="0"/>
                  </a:moveTo>
                  <a:lnTo>
                    <a:pt x="2062419" y="0"/>
                  </a:lnTo>
                </a:path>
              </a:pathLst>
            </a:custGeom>
            <a:noFill/>
            <a:ln w="1961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8" name="Freeform 217">
              <a:extLst>
                <a:ext uri="{FF2B5EF4-FFF2-40B4-BE49-F238E27FC236}">
                  <a16:creationId xmlns:a16="http://schemas.microsoft.com/office/drawing/2014/main" id="{B2AFD2E6-60B8-E79D-5FFB-EA9A8115A31A}"/>
                </a:ext>
              </a:extLst>
            </p:cNvPr>
            <p:cNvSpPr/>
            <p:nvPr/>
          </p:nvSpPr>
          <p:spPr>
            <a:xfrm>
              <a:off x="2865280" y="3507461"/>
              <a:ext cx="980" cy="1349245"/>
            </a:xfrm>
            <a:custGeom>
              <a:avLst/>
              <a:gdLst>
                <a:gd name="connsiteX0" fmla="*/ 0 w 980"/>
                <a:gd name="connsiteY0" fmla="*/ 1349245 h 1349245"/>
                <a:gd name="connsiteX1" fmla="*/ 0 w 980"/>
                <a:gd name="connsiteY1" fmla="*/ 0 h 1349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80" h="1349245">
                  <a:moveTo>
                    <a:pt x="0" y="1349245"/>
                  </a:moveTo>
                  <a:lnTo>
                    <a:pt x="0" y="0"/>
                  </a:lnTo>
                </a:path>
              </a:pathLst>
            </a:custGeom>
            <a:noFill/>
            <a:ln w="392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9" name="Freeform 218">
              <a:extLst>
                <a:ext uri="{FF2B5EF4-FFF2-40B4-BE49-F238E27FC236}">
                  <a16:creationId xmlns:a16="http://schemas.microsoft.com/office/drawing/2014/main" id="{6ED8F193-BE52-F001-2739-170015C31431}"/>
                </a:ext>
              </a:extLst>
            </p:cNvPr>
            <p:cNvSpPr/>
            <p:nvPr/>
          </p:nvSpPr>
          <p:spPr>
            <a:xfrm>
              <a:off x="2865280" y="4818522"/>
              <a:ext cx="18531" cy="980"/>
            </a:xfrm>
            <a:custGeom>
              <a:avLst/>
              <a:gdLst>
                <a:gd name="connsiteX0" fmla="*/ 0 w 18531"/>
                <a:gd name="connsiteY0" fmla="*/ 0 h 980"/>
                <a:gd name="connsiteX1" fmla="*/ 18531 w 18531"/>
                <a:gd name="connsiteY1" fmla="*/ 0 h 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531" h="980">
                  <a:moveTo>
                    <a:pt x="0" y="0"/>
                  </a:moveTo>
                  <a:lnTo>
                    <a:pt x="18531" y="0"/>
                  </a:lnTo>
                </a:path>
              </a:pathLst>
            </a:custGeom>
            <a:noFill/>
            <a:ln w="392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0" name="Freeform 219">
              <a:extLst>
                <a:ext uri="{FF2B5EF4-FFF2-40B4-BE49-F238E27FC236}">
                  <a16:creationId xmlns:a16="http://schemas.microsoft.com/office/drawing/2014/main" id="{47721139-C37A-0B8F-8354-A8350A8920EF}"/>
                </a:ext>
              </a:extLst>
            </p:cNvPr>
            <p:cNvSpPr/>
            <p:nvPr/>
          </p:nvSpPr>
          <p:spPr>
            <a:xfrm>
              <a:off x="2865280" y="4458190"/>
              <a:ext cx="18531" cy="980"/>
            </a:xfrm>
            <a:custGeom>
              <a:avLst/>
              <a:gdLst>
                <a:gd name="connsiteX0" fmla="*/ 0 w 18531"/>
                <a:gd name="connsiteY0" fmla="*/ 0 h 980"/>
                <a:gd name="connsiteX1" fmla="*/ 18531 w 18531"/>
                <a:gd name="connsiteY1" fmla="*/ 0 h 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531" h="980">
                  <a:moveTo>
                    <a:pt x="0" y="0"/>
                  </a:moveTo>
                  <a:lnTo>
                    <a:pt x="18531" y="0"/>
                  </a:lnTo>
                </a:path>
              </a:pathLst>
            </a:custGeom>
            <a:noFill/>
            <a:ln w="392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1" name="Freeform 220">
              <a:extLst>
                <a:ext uri="{FF2B5EF4-FFF2-40B4-BE49-F238E27FC236}">
                  <a16:creationId xmlns:a16="http://schemas.microsoft.com/office/drawing/2014/main" id="{5F05FD71-04FD-C4B8-1E06-36E33EA3453B}"/>
                </a:ext>
              </a:extLst>
            </p:cNvPr>
            <p:cNvSpPr/>
            <p:nvPr/>
          </p:nvSpPr>
          <p:spPr>
            <a:xfrm>
              <a:off x="2865280" y="4097864"/>
              <a:ext cx="18531" cy="980"/>
            </a:xfrm>
            <a:custGeom>
              <a:avLst/>
              <a:gdLst>
                <a:gd name="connsiteX0" fmla="*/ 0 w 18531"/>
                <a:gd name="connsiteY0" fmla="*/ 0 h 980"/>
                <a:gd name="connsiteX1" fmla="*/ 18531 w 18531"/>
                <a:gd name="connsiteY1" fmla="*/ 0 h 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531" h="980">
                  <a:moveTo>
                    <a:pt x="0" y="0"/>
                  </a:moveTo>
                  <a:lnTo>
                    <a:pt x="18531" y="0"/>
                  </a:lnTo>
                </a:path>
              </a:pathLst>
            </a:custGeom>
            <a:noFill/>
            <a:ln w="392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2" name="Freeform 221">
              <a:extLst>
                <a:ext uri="{FF2B5EF4-FFF2-40B4-BE49-F238E27FC236}">
                  <a16:creationId xmlns:a16="http://schemas.microsoft.com/office/drawing/2014/main" id="{17375186-3A55-7AFA-3ACE-66D73EE1B601}"/>
                </a:ext>
              </a:extLst>
            </p:cNvPr>
            <p:cNvSpPr/>
            <p:nvPr/>
          </p:nvSpPr>
          <p:spPr>
            <a:xfrm>
              <a:off x="2865280" y="3737536"/>
              <a:ext cx="18531" cy="980"/>
            </a:xfrm>
            <a:custGeom>
              <a:avLst/>
              <a:gdLst>
                <a:gd name="connsiteX0" fmla="*/ 0 w 18531"/>
                <a:gd name="connsiteY0" fmla="*/ 0 h 980"/>
                <a:gd name="connsiteX1" fmla="*/ 18531 w 18531"/>
                <a:gd name="connsiteY1" fmla="*/ 0 h 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531" h="980">
                  <a:moveTo>
                    <a:pt x="0" y="0"/>
                  </a:moveTo>
                  <a:lnTo>
                    <a:pt x="18531" y="0"/>
                  </a:lnTo>
                </a:path>
              </a:pathLst>
            </a:custGeom>
            <a:noFill/>
            <a:ln w="392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3" name="Freeform 222">
              <a:extLst>
                <a:ext uri="{FF2B5EF4-FFF2-40B4-BE49-F238E27FC236}">
                  <a16:creationId xmlns:a16="http://schemas.microsoft.com/office/drawing/2014/main" id="{81C1ADF3-7417-7913-395D-1210189FB358}"/>
                </a:ext>
              </a:extLst>
            </p:cNvPr>
            <p:cNvSpPr/>
            <p:nvPr/>
          </p:nvSpPr>
          <p:spPr>
            <a:xfrm>
              <a:off x="2732622" y="4800959"/>
              <a:ext cx="23425" cy="35164"/>
            </a:xfrm>
            <a:custGeom>
              <a:avLst/>
              <a:gdLst>
                <a:gd name="connsiteX0" fmla="*/ 11713 w 23425"/>
                <a:gd name="connsiteY0" fmla="*/ 3638 h 35164"/>
                <a:gd name="connsiteX1" fmla="*/ 6379 w 23425"/>
                <a:gd name="connsiteY1" fmla="*/ 7129 h 35164"/>
                <a:gd name="connsiteX2" fmla="*/ 4608 w 23425"/>
                <a:gd name="connsiteY2" fmla="*/ 17592 h 35164"/>
                <a:gd name="connsiteX3" fmla="*/ 6379 w 23425"/>
                <a:gd name="connsiteY3" fmla="*/ 28055 h 35164"/>
                <a:gd name="connsiteX4" fmla="*/ 11713 w 23425"/>
                <a:gd name="connsiteY4" fmla="*/ 31536 h 35164"/>
                <a:gd name="connsiteX5" fmla="*/ 17047 w 23425"/>
                <a:gd name="connsiteY5" fmla="*/ 28055 h 35164"/>
                <a:gd name="connsiteX6" fmla="*/ 18840 w 23425"/>
                <a:gd name="connsiteY6" fmla="*/ 17592 h 35164"/>
                <a:gd name="connsiteX7" fmla="*/ 17047 w 23425"/>
                <a:gd name="connsiteY7" fmla="*/ 7129 h 35164"/>
                <a:gd name="connsiteX8" fmla="*/ 11713 w 23425"/>
                <a:gd name="connsiteY8" fmla="*/ 3638 h 35164"/>
                <a:gd name="connsiteX9" fmla="*/ 11713 w 23425"/>
                <a:gd name="connsiteY9" fmla="*/ 0 h 35164"/>
                <a:gd name="connsiteX10" fmla="*/ 20406 w 23425"/>
                <a:gd name="connsiteY10" fmla="*/ 4521 h 35164"/>
                <a:gd name="connsiteX11" fmla="*/ 23426 w 23425"/>
                <a:gd name="connsiteY11" fmla="*/ 17592 h 35164"/>
                <a:gd name="connsiteX12" fmla="*/ 20406 w 23425"/>
                <a:gd name="connsiteY12" fmla="*/ 30673 h 35164"/>
                <a:gd name="connsiteX13" fmla="*/ 11713 w 23425"/>
                <a:gd name="connsiteY13" fmla="*/ 35164 h 35164"/>
                <a:gd name="connsiteX14" fmla="*/ 2997 w 23425"/>
                <a:gd name="connsiteY14" fmla="*/ 30673 h 35164"/>
                <a:gd name="connsiteX15" fmla="*/ 0 w 23425"/>
                <a:gd name="connsiteY15" fmla="*/ 17592 h 35164"/>
                <a:gd name="connsiteX16" fmla="*/ 2997 w 23425"/>
                <a:gd name="connsiteY16" fmla="*/ 4521 h 35164"/>
                <a:gd name="connsiteX17" fmla="*/ 11713 w 23425"/>
                <a:gd name="connsiteY17" fmla="*/ 0 h 35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425" h="35164">
                  <a:moveTo>
                    <a:pt x="11713" y="3638"/>
                  </a:moveTo>
                  <a:cubicBezTo>
                    <a:pt x="9352" y="3638"/>
                    <a:pt x="7574" y="4805"/>
                    <a:pt x="6379" y="7129"/>
                  </a:cubicBezTo>
                  <a:cubicBezTo>
                    <a:pt x="5198" y="9443"/>
                    <a:pt x="4608" y="12934"/>
                    <a:pt x="4608" y="17592"/>
                  </a:cubicBezTo>
                  <a:cubicBezTo>
                    <a:pt x="4608" y="22240"/>
                    <a:pt x="5198" y="25731"/>
                    <a:pt x="6379" y="28055"/>
                  </a:cubicBezTo>
                  <a:cubicBezTo>
                    <a:pt x="7574" y="30379"/>
                    <a:pt x="9352" y="31536"/>
                    <a:pt x="11713" y="31536"/>
                  </a:cubicBezTo>
                  <a:cubicBezTo>
                    <a:pt x="14089" y="31536"/>
                    <a:pt x="15867" y="30379"/>
                    <a:pt x="17047" y="28055"/>
                  </a:cubicBezTo>
                  <a:cubicBezTo>
                    <a:pt x="18242" y="25731"/>
                    <a:pt x="18840" y="22240"/>
                    <a:pt x="18840" y="17592"/>
                  </a:cubicBezTo>
                  <a:cubicBezTo>
                    <a:pt x="18840" y="12934"/>
                    <a:pt x="18242" y="9443"/>
                    <a:pt x="17047" y="7129"/>
                  </a:cubicBezTo>
                  <a:cubicBezTo>
                    <a:pt x="15867" y="4805"/>
                    <a:pt x="14089" y="3638"/>
                    <a:pt x="11713" y="3638"/>
                  </a:cubicBezTo>
                  <a:moveTo>
                    <a:pt x="11713" y="0"/>
                  </a:moveTo>
                  <a:cubicBezTo>
                    <a:pt x="15511" y="0"/>
                    <a:pt x="18409" y="1510"/>
                    <a:pt x="20406" y="4521"/>
                  </a:cubicBezTo>
                  <a:cubicBezTo>
                    <a:pt x="22419" y="7511"/>
                    <a:pt x="23426" y="11875"/>
                    <a:pt x="23426" y="17592"/>
                  </a:cubicBezTo>
                  <a:cubicBezTo>
                    <a:pt x="23426" y="23299"/>
                    <a:pt x="22419" y="27663"/>
                    <a:pt x="20406" y="30673"/>
                  </a:cubicBezTo>
                  <a:cubicBezTo>
                    <a:pt x="18409" y="33664"/>
                    <a:pt x="15511" y="35164"/>
                    <a:pt x="11713" y="35164"/>
                  </a:cubicBezTo>
                  <a:cubicBezTo>
                    <a:pt x="7914" y="35164"/>
                    <a:pt x="5009" y="33664"/>
                    <a:pt x="2997" y="30673"/>
                  </a:cubicBezTo>
                  <a:cubicBezTo>
                    <a:pt x="999" y="27663"/>
                    <a:pt x="0" y="23299"/>
                    <a:pt x="0" y="17592"/>
                  </a:cubicBezTo>
                  <a:cubicBezTo>
                    <a:pt x="0" y="11875"/>
                    <a:pt x="999" y="7511"/>
                    <a:pt x="2997" y="4521"/>
                  </a:cubicBezTo>
                  <a:cubicBezTo>
                    <a:pt x="5009" y="1510"/>
                    <a:pt x="7914" y="0"/>
                    <a:pt x="11713" y="0"/>
                  </a:cubicBezTo>
                  <a:close/>
                </a:path>
              </a:pathLst>
            </a:custGeom>
            <a:solidFill>
              <a:srgbClr val="000000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4" name="Freeform 223">
              <a:extLst>
                <a:ext uri="{FF2B5EF4-FFF2-40B4-BE49-F238E27FC236}">
                  <a16:creationId xmlns:a16="http://schemas.microsoft.com/office/drawing/2014/main" id="{D362AF6D-1091-256F-FBD7-29FB87779F50}"/>
                </a:ext>
              </a:extLst>
            </p:cNvPr>
            <p:cNvSpPr/>
            <p:nvPr/>
          </p:nvSpPr>
          <p:spPr>
            <a:xfrm>
              <a:off x="2764105" y="4829701"/>
              <a:ext cx="4790" cy="5765"/>
            </a:xfrm>
            <a:custGeom>
              <a:avLst/>
              <a:gdLst>
                <a:gd name="connsiteX0" fmla="*/ 0 w 4790"/>
                <a:gd name="connsiteY0" fmla="*/ 0 h 5765"/>
                <a:gd name="connsiteX1" fmla="*/ 4790 w 4790"/>
                <a:gd name="connsiteY1" fmla="*/ 0 h 5765"/>
                <a:gd name="connsiteX2" fmla="*/ 4790 w 4790"/>
                <a:gd name="connsiteY2" fmla="*/ 5766 h 5765"/>
                <a:gd name="connsiteX3" fmla="*/ 0 w 4790"/>
                <a:gd name="connsiteY3" fmla="*/ 5766 h 5765"/>
                <a:gd name="connsiteX4" fmla="*/ 0 w 4790"/>
                <a:gd name="connsiteY4" fmla="*/ 0 h 5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90" h="5765">
                  <a:moveTo>
                    <a:pt x="0" y="0"/>
                  </a:moveTo>
                  <a:lnTo>
                    <a:pt x="4790" y="0"/>
                  </a:lnTo>
                  <a:lnTo>
                    <a:pt x="4790" y="5766"/>
                  </a:lnTo>
                  <a:lnTo>
                    <a:pt x="0" y="57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5" name="Freeform 224">
              <a:extLst>
                <a:ext uri="{FF2B5EF4-FFF2-40B4-BE49-F238E27FC236}">
                  <a16:creationId xmlns:a16="http://schemas.microsoft.com/office/drawing/2014/main" id="{24CB6ACC-0106-C54D-28B2-8AF5D7B6D140}"/>
                </a:ext>
              </a:extLst>
            </p:cNvPr>
            <p:cNvSpPr/>
            <p:nvPr/>
          </p:nvSpPr>
          <p:spPr>
            <a:xfrm>
              <a:off x="2776976" y="4800959"/>
              <a:ext cx="23425" cy="35164"/>
            </a:xfrm>
            <a:custGeom>
              <a:avLst/>
              <a:gdLst>
                <a:gd name="connsiteX0" fmla="*/ 11713 w 23425"/>
                <a:gd name="connsiteY0" fmla="*/ 3638 h 35164"/>
                <a:gd name="connsiteX1" fmla="*/ 6379 w 23425"/>
                <a:gd name="connsiteY1" fmla="*/ 7129 h 35164"/>
                <a:gd name="connsiteX2" fmla="*/ 4608 w 23425"/>
                <a:gd name="connsiteY2" fmla="*/ 17592 h 35164"/>
                <a:gd name="connsiteX3" fmla="*/ 6379 w 23425"/>
                <a:gd name="connsiteY3" fmla="*/ 28055 h 35164"/>
                <a:gd name="connsiteX4" fmla="*/ 11713 w 23425"/>
                <a:gd name="connsiteY4" fmla="*/ 31536 h 35164"/>
                <a:gd name="connsiteX5" fmla="*/ 17048 w 23425"/>
                <a:gd name="connsiteY5" fmla="*/ 28055 h 35164"/>
                <a:gd name="connsiteX6" fmla="*/ 18840 w 23425"/>
                <a:gd name="connsiteY6" fmla="*/ 17592 h 35164"/>
                <a:gd name="connsiteX7" fmla="*/ 17048 w 23425"/>
                <a:gd name="connsiteY7" fmla="*/ 7129 h 35164"/>
                <a:gd name="connsiteX8" fmla="*/ 11713 w 23425"/>
                <a:gd name="connsiteY8" fmla="*/ 3638 h 35164"/>
                <a:gd name="connsiteX9" fmla="*/ 11713 w 23425"/>
                <a:gd name="connsiteY9" fmla="*/ 0 h 35164"/>
                <a:gd name="connsiteX10" fmla="*/ 20406 w 23425"/>
                <a:gd name="connsiteY10" fmla="*/ 4521 h 35164"/>
                <a:gd name="connsiteX11" fmla="*/ 23426 w 23425"/>
                <a:gd name="connsiteY11" fmla="*/ 17592 h 35164"/>
                <a:gd name="connsiteX12" fmla="*/ 20406 w 23425"/>
                <a:gd name="connsiteY12" fmla="*/ 30673 h 35164"/>
                <a:gd name="connsiteX13" fmla="*/ 11713 w 23425"/>
                <a:gd name="connsiteY13" fmla="*/ 35164 h 35164"/>
                <a:gd name="connsiteX14" fmla="*/ 2997 w 23425"/>
                <a:gd name="connsiteY14" fmla="*/ 30673 h 35164"/>
                <a:gd name="connsiteX15" fmla="*/ 0 w 23425"/>
                <a:gd name="connsiteY15" fmla="*/ 17592 h 35164"/>
                <a:gd name="connsiteX16" fmla="*/ 2997 w 23425"/>
                <a:gd name="connsiteY16" fmla="*/ 4521 h 35164"/>
                <a:gd name="connsiteX17" fmla="*/ 11713 w 23425"/>
                <a:gd name="connsiteY17" fmla="*/ 0 h 35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425" h="35164">
                  <a:moveTo>
                    <a:pt x="11713" y="3638"/>
                  </a:moveTo>
                  <a:cubicBezTo>
                    <a:pt x="9353" y="3638"/>
                    <a:pt x="7574" y="4805"/>
                    <a:pt x="6379" y="7129"/>
                  </a:cubicBezTo>
                  <a:cubicBezTo>
                    <a:pt x="5198" y="9443"/>
                    <a:pt x="4608" y="12934"/>
                    <a:pt x="4608" y="17592"/>
                  </a:cubicBezTo>
                  <a:cubicBezTo>
                    <a:pt x="4608" y="22240"/>
                    <a:pt x="5198" y="25731"/>
                    <a:pt x="6379" y="28055"/>
                  </a:cubicBezTo>
                  <a:cubicBezTo>
                    <a:pt x="7574" y="30379"/>
                    <a:pt x="9353" y="31536"/>
                    <a:pt x="11713" y="31536"/>
                  </a:cubicBezTo>
                  <a:cubicBezTo>
                    <a:pt x="14089" y="31536"/>
                    <a:pt x="15867" y="30379"/>
                    <a:pt x="17048" y="28055"/>
                  </a:cubicBezTo>
                  <a:cubicBezTo>
                    <a:pt x="18243" y="25731"/>
                    <a:pt x="18840" y="22240"/>
                    <a:pt x="18840" y="17592"/>
                  </a:cubicBezTo>
                  <a:cubicBezTo>
                    <a:pt x="18840" y="12934"/>
                    <a:pt x="18243" y="9443"/>
                    <a:pt x="17048" y="7129"/>
                  </a:cubicBezTo>
                  <a:cubicBezTo>
                    <a:pt x="15867" y="4805"/>
                    <a:pt x="14089" y="3638"/>
                    <a:pt x="11713" y="3638"/>
                  </a:cubicBezTo>
                  <a:moveTo>
                    <a:pt x="11713" y="0"/>
                  </a:moveTo>
                  <a:cubicBezTo>
                    <a:pt x="15511" y="0"/>
                    <a:pt x="18409" y="1510"/>
                    <a:pt x="20406" y="4521"/>
                  </a:cubicBezTo>
                  <a:cubicBezTo>
                    <a:pt x="22420" y="7511"/>
                    <a:pt x="23426" y="11875"/>
                    <a:pt x="23426" y="17592"/>
                  </a:cubicBezTo>
                  <a:cubicBezTo>
                    <a:pt x="23426" y="23299"/>
                    <a:pt x="22420" y="27663"/>
                    <a:pt x="20406" y="30673"/>
                  </a:cubicBezTo>
                  <a:cubicBezTo>
                    <a:pt x="18409" y="33664"/>
                    <a:pt x="15511" y="35164"/>
                    <a:pt x="11713" y="35164"/>
                  </a:cubicBezTo>
                  <a:cubicBezTo>
                    <a:pt x="7915" y="35164"/>
                    <a:pt x="5010" y="33664"/>
                    <a:pt x="2997" y="30673"/>
                  </a:cubicBezTo>
                  <a:cubicBezTo>
                    <a:pt x="999" y="27663"/>
                    <a:pt x="0" y="23299"/>
                    <a:pt x="0" y="17592"/>
                  </a:cubicBezTo>
                  <a:cubicBezTo>
                    <a:pt x="0" y="11875"/>
                    <a:pt x="999" y="7511"/>
                    <a:pt x="2997" y="4521"/>
                  </a:cubicBezTo>
                  <a:cubicBezTo>
                    <a:pt x="5010" y="1510"/>
                    <a:pt x="7915" y="0"/>
                    <a:pt x="11713" y="0"/>
                  </a:cubicBezTo>
                  <a:close/>
                </a:path>
              </a:pathLst>
            </a:custGeom>
            <a:solidFill>
              <a:srgbClr val="000000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6" name="Freeform 225">
              <a:extLst>
                <a:ext uri="{FF2B5EF4-FFF2-40B4-BE49-F238E27FC236}">
                  <a16:creationId xmlns:a16="http://schemas.microsoft.com/office/drawing/2014/main" id="{FAF7D5C4-A88C-CF0C-3280-0AE895218089}"/>
                </a:ext>
              </a:extLst>
            </p:cNvPr>
            <p:cNvSpPr/>
            <p:nvPr/>
          </p:nvSpPr>
          <p:spPr>
            <a:xfrm>
              <a:off x="2806553" y="4800959"/>
              <a:ext cx="23425" cy="35164"/>
            </a:xfrm>
            <a:custGeom>
              <a:avLst/>
              <a:gdLst>
                <a:gd name="connsiteX0" fmla="*/ 11713 w 23425"/>
                <a:gd name="connsiteY0" fmla="*/ 3638 h 35164"/>
                <a:gd name="connsiteX1" fmla="*/ 6379 w 23425"/>
                <a:gd name="connsiteY1" fmla="*/ 7129 h 35164"/>
                <a:gd name="connsiteX2" fmla="*/ 4608 w 23425"/>
                <a:gd name="connsiteY2" fmla="*/ 17592 h 35164"/>
                <a:gd name="connsiteX3" fmla="*/ 6379 w 23425"/>
                <a:gd name="connsiteY3" fmla="*/ 28055 h 35164"/>
                <a:gd name="connsiteX4" fmla="*/ 11713 w 23425"/>
                <a:gd name="connsiteY4" fmla="*/ 31536 h 35164"/>
                <a:gd name="connsiteX5" fmla="*/ 17047 w 23425"/>
                <a:gd name="connsiteY5" fmla="*/ 28055 h 35164"/>
                <a:gd name="connsiteX6" fmla="*/ 18840 w 23425"/>
                <a:gd name="connsiteY6" fmla="*/ 17592 h 35164"/>
                <a:gd name="connsiteX7" fmla="*/ 17047 w 23425"/>
                <a:gd name="connsiteY7" fmla="*/ 7129 h 35164"/>
                <a:gd name="connsiteX8" fmla="*/ 11713 w 23425"/>
                <a:gd name="connsiteY8" fmla="*/ 3638 h 35164"/>
                <a:gd name="connsiteX9" fmla="*/ 11713 w 23425"/>
                <a:gd name="connsiteY9" fmla="*/ 0 h 35164"/>
                <a:gd name="connsiteX10" fmla="*/ 20406 w 23425"/>
                <a:gd name="connsiteY10" fmla="*/ 4521 h 35164"/>
                <a:gd name="connsiteX11" fmla="*/ 23426 w 23425"/>
                <a:gd name="connsiteY11" fmla="*/ 17592 h 35164"/>
                <a:gd name="connsiteX12" fmla="*/ 20406 w 23425"/>
                <a:gd name="connsiteY12" fmla="*/ 30673 h 35164"/>
                <a:gd name="connsiteX13" fmla="*/ 11713 w 23425"/>
                <a:gd name="connsiteY13" fmla="*/ 35164 h 35164"/>
                <a:gd name="connsiteX14" fmla="*/ 2997 w 23425"/>
                <a:gd name="connsiteY14" fmla="*/ 30673 h 35164"/>
                <a:gd name="connsiteX15" fmla="*/ 0 w 23425"/>
                <a:gd name="connsiteY15" fmla="*/ 17592 h 35164"/>
                <a:gd name="connsiteX16" fmla="*/ 2997 w 23425"/>
                <a:gd name="connsiteY16" fmla="*/ 4521 h 35164"/>
                <a:gd name="connsiteX17" fmla="*/ 11713 w 23425"/>
                <a:gd name="connsiteY17" fmla="*/ 0 h 35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425" h="35164">
                  <a:moveTo>
                    <a:pt x="11713" y="3638"/>
                  </a:moveTo>
                  <a:cubicBezTo>
                    <a:pt x="9353" y="3638"/>
                    <a:pt x="7574" y="4805"/>
                    <a:pt x="6379" y="7129"/>
                  </a:cubicBezTo>
                  <a:cubicBezTo>
                    <a:pt x="5198" y="9443"/>
                    <a:pt x="4608" y="12934"/>
                    <a:pt x="4608" y="17592"/>
                  </a:cubicBezTo>
                  <a:cubicBezTo>
                    <a:pt x="4608" y="22240"/>
                    <a:pt x="5198" y="25731"/>
                    <a:pt x="6379" y="28055"/>
                  </a:cubicBezTo>
                  <a:cubicBezTo>
                    <a:pt x="7574" y="30379"/>
                    <a:pt x="9353" y="31536"/>
                    <a:pt x="11713" y="31536"/>
                  </a:cubicBezTo>
                  <a:cubicBezTo>
                    <a:pt x="14089" y="31536"/>
                    <a:pt x="15867" y="30379"/>
                    <a:pt x="17047" y="28055"/>
                  </a:cubicBezTo>
                  <a:cubicBezTo>
                    <a:pt x="18242" y="25731"/>
                    <a:pt x="18840" y="22240"/>
                    <a:pt x="18840" y="17592"/>
                  </a:cubicBezTo>
                  <a:cubicBezTo>
                    <a:pt x="18840" y="12934"/>
                    <a:pt x="18242" y="9443"/>
                    <a:pt x="17047" y="7129"/>
                  </a:cubicBezTo>
                  <a:cubicBezTo>
                    <a:pt x="15867" y="4805"/>
                    <a:pt x="14089" y="3638"/>
                    <a:pt x="11713" y="3638"/>
                  </a:cubicBezTo>
                  <a:moveTo>
                    <a:pt x="11713" y="0"/>
                  </a:moveTo>
                  <a:cubicBezTo>
                    <a:pt x="15511" y="0"/>
                    <a:pt x="18409" y="1510"/>
                    <a:pt x="20406" y="4521"/>
                  </a:cubicBezTo>
                  <a:cubicBezTo>
                    <a:pt x="22420" y="7511"/>
                    <a:pt x="23426" y="11875"/>
                    <a:pt x="23426" y="17592"/>
                  </a:cubicBezTo>
                  <a:cubicBezTo>
                    <a:pt x="23426" y="23299"/>
                    <a:pt x="22420" y="27663"/>
                    <a:pt x="20406" y="30673"/>
                  </a:cubicBezTo>
                  <a:cubicBezTo>
                    <a:pt x="18409" y="33664"/>
                    <a:pt x="15511" y="35164"/>
                    <a:pt x="11713" y="35164"/>
                  </a:cubicBezTo>
                  <a:cubicBezTo>
                    <a:pt x="7914" y="35164"/>
                    <a:pt x="5009" y="33664"/>
                    <a:pt x="2997" y="30673"/>
                  </a:cubicBezTo>
                  <a:cubicBezTo>
                    <a:pt x="999" y="27663"/>
                    <a:pt x="0" y="23299"/>
                    <a:pt x="0" y="17592"/>
                  </a:cubicBezTo>
                  <a:cubicBezTo>
                    <a:pt x="0" y="11875"/>
                    <a:pt x="999" y="7511"/>
                    <a:pt x="2997" y="4521"/>
                  </a:cubicBezTo>
                  <a:cubicBezTo>
                    <a:pt x="5009" y="1510"/>
                    <a:pt x="7914" y="0"/>
                    <a:pt x="11713" y="0"/>
                  </a:cubicBezTo>
                  <a:close/>
                </a:path>
              </a:pathLst>
            </a:custGeom>
            <a:solidFill>
              <a:srgbClr val="000000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7" name="Freeform 226">
              <a:extLst>
                <a:ext uri="{FF2B5EF4-FFF2-40B4-BE49-F238E27FC236}">
                  <a16:creationId xmlns:a16="http://schemas.microsoft.com/office/drawing/2014/main" id="{6285EB0D-CF91-F2B2-5553-0118B0AD90DC}"/>
                </a:ext>
              </a:extLst>
            </p:cNvPr>
            <p:cNvSpPr/>
            <p:nvPr/>
          </p:nvSpPr>
          <p:spPr>
            <a:xfrm>
              <a:off x="2733599" y="4440634"/>
              <a:ext cx="23424" cy="35157"/>
            </a:xfrm>
            <a:custGeom>
              <a:avLst/>
              <a:gdLst>
                <a:gd name="connsiteX0" fmla="*/ 11712 w 23424"/>
                <a:gd name="connsiteY0" fmla="*/ 3631 h 35157"/>
                <a:gd name="connsiteX1" fmla="*/ 6378 w 23424"/>
                <a:gd name="connsiteY1" fmla="*/ 7132 h 35157"/>
                <a:gd name="connsiteX2" fmla="*/ 4608 w 23424"/>
                <a:gd name="connsiteY2" fmla="*/ 17595 h 35157"/>
                <a:gd name="connsiteX3" fmla="*/ 6378 w 23424"/>
                <a:gd name="connsiteY3" fmla="*/ 28058 h 35157"/>
                <a:gd name="connsiteX4" fmla="*/ 11712 w 23424"/>
                <a:gd name="connsiteY4" fmla="*/ 31529 h 35157"/>
                <a:gd name="connsiteX5" fmla="*/ 17047 w 23424"/>
                <a:gd name="connsiteY5" fmla="*/ 28058 h 35157"/>
                <a:gd name="connsiteX6" fmla="*/ 18839 w 23424"/>
                <a:gd name="connsiteY6" fmla="*/ 17595 h 35157"/>
                <a:gd name="connsiteX7" fmla="*/ 17047 w 23424"/>
                <a:gd name="connsiteY7" fmla="*/ 7132 h 35157"/>
                <a:gd name="connsiteX8" fmla="*/ 11712 w 23424"/>
                <a:gd name="connsiteY8" fmla="*/ 3631 h 35157"/>
                <a:gd name="connsiteX9" fmla="*/ 11712 w 23424"/>
                <a:gd name="connsiteY9" fmla="*/ 0 h 35157"/>
                <a:gd name="connsiteX10" fmla="*/ 20406 w 23424"/>
                <a:gd name="connsiteY10" fmla="*/ 4514 h 35157"/>
                <a:gd name="connsiteX11" fmla="*/ 23425 w 23424"/>
                <a:gd name="connsiteY11" fmla="*/ 17595 h 35157"/>
                <a:gd name="connsiteX12" fmla="*/ 20406 w 23424"/>
                <a:gd name="connsiteY12" fmla="*/ 30666 h 35157"/>
                <a:gd name="connsiteX13" fmla="*/ 11712 w 23424"/>
                <a:gd name="connsiteY13" fmla="*/ 35157 h 35157"/>
                <a:gd name="connsiteX14" fmla="*/ 2996 w 23424"/>
                <a:gd name="connsiteY14" fmla="*/ 30666 h 35157"/>
                <a:gd name="connsiteX15" fmla="*/ 0 w 23424"/>
                <a:gd name="connsiteY15" fmla="*/ 17595 h 35157"/>
                <a:gd name="connsiteX16" fmla="*/ 2996 w 23424"/>
                <a:gd name="connsiteY16" fmla="*/ 4514 h 35157"/>
                <a:gd name="connsiteX17" fmla="*/ 11712 w 23424"/>
                <a:gd name="connsiteY17" fmla="*/ 0 h 35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424" h="35157">
                  <a:moveTo>
                    <a:pt x="11712" y="3631"/>
                  </a:moveTo>
                  <a:cubicBezTo>
                    <a:pt x="9352" y="3631"/>
                    <a:pt x="7573" y="4798"/>
                    <a:pt x="6378" y="7132"/>
                  </a:cubicBezTo>
                  <a:cubicBezTo>
                    <a:pt x="5198" y="9446"/>
                    <a:pt x="4608" y="12937"/>
                    <a:pt x="4608" y="17595"/>
                  </a:cubicBezTo>
                  <a:cubicBezTo>
                    <a:pt x="4608" y="22233"/>
                    <a:pt x="5198" y="25724"/>
                    <a:pt x="6378" y="28058"/>
                  </a:cubicBezTo>
                  <a:cubicBezTo>
                    <a:pt x="7573" y="30372"/>
                    <a:pt x="9352" y="31529"/>
                    <a:pt x="11712" y="31529"/>
                  </a:cubicBezTo>
                  <a:cubicBezTo>
                    <a:pt x="14088" y="31529"/>
                    <a:pt x="15866" y="30372"/>
                    <a:pt x="17047" y="28058"/>
                  </a:cubicBezTo>
                  <a:cubicBezTo>
                    <a:pt x="18242" y="25724"/>
                    <a:pt x="18839" y="22233"/>
                    <a:pt x="18839" y="17595"/>
                  </a:cubicBezTo>
                  <a:cubicBezTo>
                    <a:pt x="18839" y="12937"/>
                    <a:pt x="18242" y="9446"/>
                    <a:pt x="17047" y="7132"/>
                  </a:cubicBezTo>
                  <a:cubicBezTo>
                    <a:pt x="15866" y="4798"/>
                    <a:pt x="14088" y="3631"/>
                    <a:pt x="11712" y="3631"/>
                  </a:cubicBezTo>
                  <a:moveTo>
                    <a:pt x="11712" y="0"/>
                  </a:moveTo>
                  <a:cubicBezTo>
                    <a:pt x="15510" y="0"/>
                    <a:pt x="18409" y="1503"/>
                    <a:pt x="20406" y="4514"/>
                  </a:cubicBezTo>
                  <a:cubicBezTo>
                    <a:pt x="22419" y="7514"/>
                    <a:pt x="23425" y="11878"/>
                    <a:pt x="23425" y="17595"/>
                  </a:cubicBezTo>
                  <a:cubicBezTo>
                    <a:pt x="23425" y="23292"/>
                    <a:pt x="22419" y="27656"/>
                    <a:pt x="20406" y="30666"/>
                  </a:cubicBezTo>
                  <a:cubicBezTo>
                    <a:pt x="18409" y="33657"/>
                    <a:pt x="15510" y="35157"/>
                    <a:pt x="11712" y="35157"/>
                  </a:cubicBezTo>
                  <a:cubicBezTo>
                    <a:pt x="7914" y="35157"/>
                    <a:pt x="5009" y="33657"/>
                    <a:pt x="2996" y="30666"/>
                  </a:cubicBezTo>
                  <a:cubicBezTo>
                    <a:pt x="998" y="27656"/>
                    <a:pt x="0" y="23292"/>
                    <a:pt x="0" y="17595"/>
                  </a:cubicBezTo>
                  <a:cubicBezTo>
                    <a:pt x="0" y="11878"/>
                    <a:pt x="998" y="7514"/>
                    <a:pt x="2996" y="4514"/>
                  </a:cubicBezTo>
                  <a:cubicBezTo>
                    <a:pt x="5009" y="1503"/>
                    <a:pt x="7914" y="0"/>
                    <a:pt x="11712" y="0"/>
                  </a:cubicBezTo>
                  <a:close/>
                </a:path>
              </a:pathLst>
            </a:custGeom>
            <a:solidFill>
              <a:srgbClr val="000000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8" name="Freeform 227">
              <a:extLst>
                <a:ext uri="{FF2B5EF4-FFF2-40B4-BE49-F238E27FC236}">
                  <a16:creationId xmlns:a16="http://schemas.microsoft.com/office/drawing/2014/main" id="{6DDA2974-399E-BFCF-B615-51A5D7345A74}"/>
                </a:ext>
              </a:extLst>
            </p:cNvPr>
            <p:cNvSpPr/>
            <p:nvPr/>
          </p:nvSpPr>
          <p:spPr>
            <a:xfrm>
              <a:off x="2765082" y="4469369"/>
              <a:ext cx="4789" cy="5765"/>
            </a:xfrm>
            <a:custGeom>
              <a:avLst/>
              <a:gdLst>
                <a:gd name="connsiteX0" fmla="*/ 0 w 4789"/>
                <a:gd name="connsiteY0" fmla="*/ 0 h 5765"/>
                <a:gd name="connsiteX1" fmla="*/ 4789 w 4789"/>
                <a:gd name="connsiteY1" fmla="*/ 0 h 5765"/>
                <a:gd name="connsiteX2" fmla="*/ 4789 w 4789"/>
                <a:gd name="connsiteY2" fmla="*/ 5766 h 5765"/>
                <a:gd name="connsiteX3" fmla="*/ 0 w 4789"/>
                <a:gd name="connsiteY3" fmla="*/ 5766 h 5765"/>
                <a:gd name="connsiteX4" fmla="*/ 0 w 4789"/>
                <a:gd name="connsiteY4" fmla="*/ 0 h 5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89" h="5765">
                  <a:moveTo>
                    <a:pt x="0" y="0"/>
                  </a:moveTo>
                  <a:lnTo>
                    <a:pt x="4789" y="0"/>
                  </a:lnTo>
                  <a:lnTo>
                    <a:pt x="4789" y="5766"/>
                  </a:lnTo>
                  <a:lnTo>
                    <a:pt x="0" y="57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9" name="Freeform 228">
              <a:extLst>
                <a:ext uri="{FF2B5EF4-FFF2-40B4-BE49-F238E27FC236}">
                  <a16:creationId xmlns:a16="http://schemas.microsoft.com/office/drawing/2014/main" id="{A3CE554B-F9D9-103C-A1EC-426972E71880}"/>
                </a:ext>
              </a:extLst>
            </p:cNvPr>
            <p:cNvSpPr/>
            <p:nvPr/>
          </p:nvSpPr>
          <p:spPr>
            <a:xfrm>
              <a:off x="2777952" y="4440634"/>
              <a:ext cx="23425" cy="35157"/>
            </a:xfrm>
            <a:custGeom>
              <a:avLst/>
              <a:gdLst>
                <a:gd name="connsiteX0" fmla="*/ 11712 w 23425"/>
                <a:gd name="connsiteY0" fmla="*/ 3631 h 35157"/>
                <a:gd name="connsiteX1" fmla="*/ 6378 w 23425"/>
                <a:gd name="connsiteY1" fmla="*/ 7132 h 35157"/>
                <a:gd name="connsiteX2" fmla="*/ 4608 w 23425"/>
                <a:gd name="connsiteY2" fmla="*/ 17595 h 35157"/>
                <a:gd name="connsiteX3" fmla="*/ 6378 w 23425"/>
                <a:gd name="connsiteY3" fmla="*/ 28058 h 35157"/>
                <a:gd name="connsiteX4" fmla="*/ 11712 w 23425"/>
                <a:gd name="connsiteY4" fmla="*/ 31529 h 35157"/>
                <a:gd name="connsiteX5" fmla="*/ 17047 w 23425"/>
                <a:gd name="connsiteY5" fmla="*/ 28058 h 35157"/>
                <a:gd name="connsiteX6" fmla="*/ 18840 w 23425"/>
                <a:gd name="connsiteY6" fmla="*/ 17595 h 35157"/>
                <a:gd name="connsiteX7" fmla="*/ 17047 w 23425"/>
                <a:gd name="connsiteY7" fmla="*/ 7132 h 35157"/>
                <a:gd name="connsiteX8" fmla="*/ 11712 w 23425"/>
                <a:gd name="connsiteY8" fmla="*/ 3631 h 35157"/>
                <a:gd name="connsiteX9" fmla="*/ 11712 w 23425"/>
                <a:gd name="connsiteY9" fmla="*/ 0 h 35157"/>
                <a:gd name="connsiteX10" fmla="*/ 20406 w 23425"/>
                <a:gd name="connsiteY10" fmla="*/ 4514 h 35157"/>
                <a:gd name="connsiteX11" fmla="*/ 23426 w 23425"/>
                <a:gd name="connsiteY11" fmla="*/ 17595 h 35157"/>
                <a:gd name="connsiteX12" fmla="*/ 20406 w 23425"/>
                <a:gd name="connsiteY12" fmla="*/ 30666 h 35157"/>
                <a:gd name="connsiteX13" fmla="*/ 11712 w 23425"/>
                <a:gd name="connsiteY13" fmla="*/ 35157 h 35157"/>
                <a:gd name="connsiteX14" fmla="*/ 2996 w 23425"/>
                <a:gd name="connsiteY14" fmla="*/ 30666 h 35157"/>
                <a:gd name="connsiteX15" fmla="*/ 0 w 23425"/>
                <a:gd name="connsiteY15" fmla="*/ 17595 h 35157"/>
                <a:gd name="connsiteX16" fmla="*/ 2996 w 23425"/>
                <a:gd name="connsiteY16" fmla="*/ 4514 h 35157"/>
                <a:gd name="connsiteX17" fmla="*/ 11712 w 23425"/>
                <a:gd name="connsiteY17" fmla="*/ 0 h 35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425" h="35157">
                  <a:moveTo>
                    <a:pt x="11712" y="3631"/>
                  </a:moveTo>
                  <a:cubicBezTo>
                    <a:pt x="9352" y="3631"/>
                    <a:pt x="7573" y="4798"/>
                    <a:pt x="6378" y="7132"/>
                  </a:cubicBezTo>
                  <a:cubicBezTo>
                    <a:pt x="5198" y="9446"/>
                    <a:pt x="4608" y="12937"/>
                    <a:pt x="4608" y="17595"/>
                  </a:cubicBezTo>
                  <a:cubicBezTo>
                    <a:pt x="4608" y="22233"/>
                    <a:pt x="5198" y="25724"/>
                    <a:pt x="6378" y="28058"/>
                  </a:cubicBezTo>
                  <a:cubicBezTo>
                    <a:pt x="7573" y="30372"/>
                    <a:pt x="9352" y="31529"/>
                    <a:pt x="11712" y="31529"/>
                  </a:cubicBezTo>
                  <a:cubicBezTo>
                    <a:pt x="14088" y="31529"/>
                    <a:pt x="15866" y="30372"/>
                    <a:pt x="17047" y="28058"/>
                  </a:cubicBezTo>
                  <a:cubicBezTo>
                    <a:pt x="18242" y="25724"/>
                    <a:pt x="18840" y="22233"/>
                    <a:pt x="18840" y="17595"/>
                  </a:cubicBezTo>
                  <a:cubicBezTo>
                    <a:pt x="18840" y="12937"/>
                    <a:pt x="18242" y="9446"/>
                    <a:pt x="17047" y="7132"/>
                  </a:cubicBezTo>
                  <a:cubicBezTo>
                    <a:pt x="15866" y="4798"/>
                    <a:pt x="14088" y="3631"/>
                    <a:pt x="11712" y="3631"/>
                  </a:cubicBezTo>
                  <a:moveTo>
                    <a:pt x="11712" y="0"/>
                  </a:moveTo>
                  <a:cubicBezTo>
                    <a:pt x="15510" y="0"/>
                    <a:pt x="18409" y="1503"/>
                    <a:pt x="20406" y="4514"/>
                  </a:cubicBezTo>
                  <a:cubicBezTo>
                    <a:pt x="22420" y="7514"/>
                    <a:pt x="23426" y="11878"/>
                    <a:pt x="23426" y="17595"/>
                  </a:cubicBezTo>
                  <a:cubicBezTo>
                    <a:pt x="23426" y="23292"/>
                    <a:pt x="22420" y="27656"/>
                    <a:pt x="20406" y="30666"/>
                  </a:cubicBezTo>
                  <a:cubicBezTo>
                    <a:pt x="18409" y="33657"/>
                    <a:pt x="15510" y="35157"/>
                    <a:pt x="11712" y="35157"/>
                  </a:cubicBezTo>
                  <a:cubicBezTo>
                    <a:pt x="7914" y="35157"/>
                    <a:pt x="5009" y="33657"/>
                    <a:pt x="2996" y="30666"/>
                  </a:cubicBezTo>
                  <a:cubicBezTo>
                    <a:pt x="998" y="27656"/>
                    <a:pt x="0" y="23292"/>
                    <a:pt x="0" y="17595"/>
                  </a:cubicBezTo>
                  <a:cubicBezTo>
                    <a:pt x="0" y="11878"/>
                    <a:pt x="998" y="7514"/>
                    <a:pt x="2996" y="4514"/>
                  </a:cubicBezTo>
                  <a:cubicBezTo>
                    <a:pt x="5009" y="1503"/>
                    <a:pt x="7914" y="0"/>
                    <a:pt x="11712" y="0"/>
                  </a:cubicBezTo>
                  <a:close/>
                </a:path>
              </a:pathLst>
            </a:custGeom>
            <a:solidFill>
              <a:srgbClr val="000000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0" name="Freeform 229">
              <a:extLst>
                <a:ext uri="{FF2B5EF4-FFF2-40B4-BE49-F238E27FC236}">
                  <a16:creationId xmlns:a16="http://schemas.microsoft.com/office/drawing/2014/main" id="{E3C75AF6-7C9C-C231-6598-E8E3B8C3FC08}"/>
                </a:ext>
              </a:extLst>
            </p:cNvPr>
            <p:cNvSpPr/>
            <p:nvPr/>
          </p:nvSpPr>
          <p:spPr>
            <a:xfrm>
              <a:off x="2808051" y="4441247"/>
              <a:ext cx="21927" cy="34544"/>
            </a:xfrm>
            <a:custGeom>
              <a:avLst/>
              <a:gdLst>
                <a:gd name="connsiteX0" fmla="*/ 1430 w 21927"/>
                <a:gd name="connsiteY0" fmla="*/ 0 h 34544"/>
                <a:gd name="connsiteX1" fmla="*/ 19431 w 21927"/>
                <a:gd name="connsiteY1" fmla="*/ 0 h 34544"/>
                <a:gd name="connsiteX2" fmla="*/ 19431 w 21927"/>
                <a:gd name="connsiteY2" fmla="*/ 3862 h 34544"/>
                <a:gd name="connsiteX3" fmla="*/ 5630 w 21927"/>
                <a:gd name="connsiteY3" fmla="*/ 3862 h 34544"/>
                <a:gd name="connsiteX4" fmla="*/ 5630 w 21927"/>
                <a:gd name="connsiteY4" fmla="*/ 12167 h 34544"/>
                <a:gd name="connsiteX5" fmla="*/ 7627 w 21927"/>
                <a:gd name="connsiteY5" fmla="*/ 11667 h 34544"/>
                <a:gd name="connsiteX6" fmla="*/ 9625 w 21927"/>
                <a:gd name="connsiteY6" fmla="*/ 11491 h 34544"/>
                <a:gd name="connsiteX7" fmla="*/ 18613 w 21927"/>
                <a:gd name="connsiteY7" fmla="*/ 14599 h 34544"/>
                <a:gd name="connsiteX8" fmla="*/ 21927 w 21927"/>
                <a:gd name="connsiteY8" fmla="*/ 23013 h 34544"/>
                <a:gd name="connsiteX9" fmla="*/ 18523 w 21927"/>
                <a:gd name="connsiteY9" fmla="*/ 31524 h 34544"/>
                <a:gd name="connsiteX10" fmla="*/ 8921 w 21927"/>
                <a:gd name="connsiteY10" fmla="*/ 34545 h 34544"/>
                <a:gd name="connsiteX11" fmla="*/ 4563 w 21927"/>
                <a:gd name="connsiteY11" fmla="*/ 34182 h 34544"/>
                <a:gd name="connsiteX12" fmla="*/ 0 w 21927"/>
                <a:gd name="connsiteY12" fmla="*/ 33093 h 34544"/>
                <a:gd name="connsiteX13" fmla="*/ 0 w 21927"/>
                <a:gd name="connsiteY13" fmla="*/ 28485 h 34544"/>
                <a:gd name="connsiteX14" fmla="*/ 4222 w 21927"/>
                <a:gd name="connsiteY14" fmla="*/ 30142 h 34544"/>
                <a:gd name="connsiteX15" fmla="*/ 8830 w 21927"/>
                <a:gd name="connsiteY15" fmla="*/ 30691 h 34544"/>
                <a:gd name="connsiteX16" fmla="*/ 15049 w 21927"/>
                <a:gd name="connsiteY16" fmla="*/ 28622 h 34544"/>
                <a:gd name="connsiteX17" fmla="*/ 17342 w 21927"/>
                <a:gd name="connsiteY17" fmla="*/ 23013 h 34544"/>
                <a:gd name="connsiteX18" fmla="*/ 15049 w 21927"/>
                <a:gd name="connsiteY18" fmla="*/ 17414 h 34544"/>
                <a:gd name="connsiteX19" fmla="*/ 8830 w 21927"/>
                <a:gd name="connsiteY19" fmla="*/ 15344 h 34544"/>
                <a:gd name="connsiteX20" fmla="*/ 5153 w 21927"/>
                <a:gd name="connsiteY20" fmla="*/ 15756 h 34544"/>
                <a:gd name="connsiteX21" fmla="*/ 1430 w 21927"/>
                <a:gd name="connsiteY21" fmla="*/ 17021 h 34544"/>
                <a:gd name="connsiteX22" fmla="*/ 1430 w 21927"/>
                <a:gd name="connsiteY22" fmla="*/ 0 h 34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1927" h="34544">
                  <a:moveTo>
                    <a:pt x="1430" y="0"/>
                  </a:moveTo>
                  <a:lnTo>
                    <a:pt x="19431" y="0"/>
                  </a:lnTo>
                  <a:lnTo>
                    <a:pt x="19431" y="3862"/>
                  </a:lnTo>
                  <a:lnTo>
                    <a:pt x="5630" y="3862"/>
                  </a:lnTo>
                  <a:lnTo>
                    <a:pt x="5630" y="12167"/>
                  </a:lnTo>
                  <a:cubicBezTo>
                    <a:pt x="6295" y="11942"/>
                    <a:pt x="6961" y="11775"/>
                    <a:pt x="7627" y="11667"/>
                  </a:cubicBezTo>
                  <a:cubicBezTo>
                    <a:pt x="8293" y="11550"/>
                    <a:pt x="8959" y="11491"/>
                    <a:pt x="9625" y="11491"/>
                  </a:cubicBezTo>
                  <a:cubicBezTo>
                    <a:pt x="13408" y="11491"/>
                    <a:pt x="16404" y="12530"/>
                    <a:pt x="18613" y="14599"/>
                  </a:cubicBezTo>
                  <a:cubicBezTo>
                    <a:pt x="20822" y="16668"/>
                    <a:pt x="21927" y="19473"/>
                    <a:pt x="21927" y="23013"/>
                  </a:cubicBezTo>
                  <a:cubicBezTo>
                    <a:pt x="21927" y="26661"/>
                    <a:pt x="20793" y="29494"/>
                    <a:pt x="18523" y="31524"/>
                  </a:cubicBezTo>
                  <a:cubicBezTo>
                    <a:pt x="16252" y="33535"/>
                    <a:pt x="13052" y="34545"/>
                    <a:pt x="8921" y="34545"/>
                  </a:cubicBezTo>
                  <a:cubicBezTo>
                    <a:pt x="7498" y="34545"/>
                    <a:pt x="6045" y="34427"/>
                    <a:pt x="4563" y="34182"/>
                  </a:cubicBezTo>
                  <a:cubicBezTo>
                    <a:pt x="3095" y="33937"/>
                    <a:pt x="1574" y="33574"/>
                    <a:pt x="0" y="33093"/>
                  </a:cubicBezTo>
                  <a:lnTo>
                    <a:pt x="0" y="28485"/>
                  </a:lnTo>
                  <a:cubicBezTo>
                    <a:pt x="1362" y="29230"/>
                    <a:pt x="2769" y="29779"/>
                    <a:pt x="4222" y="30142"/>
                  </a:cubicBezTo>
                  <a:cubicBezTo>
                    <a:pt x="5675" y="30505"/>
                    <a:pt x="7211" y="30691"/>
                    <a:pt x="8830" y="30691"/>
                  </a:cubicBezTo>
                  <a:cubicBezTo>
                    <a:pt x="11448" y="30691"/>
                    <a:pt x="13521" y="30004"/>
                    <a:pt x="15049" y="28622"/>
                  </a:cubicBezTo>
                  <a:cubicBezTo>
                    <a:pt x="16578" y="27249"/>
                    <a:pt x="17342" y="25376"/>
                    <a:pt x="17342" y="23013"/>
                  </a:cubicBezTo>
                  <a:cubicBezTo>
                    <a:pt x="17342" y="20649"/>
                    <a:pt x="16578" y="18786"/>
                    <a:pt x="15049" y="17414"/>
                  </a:cubicBezTo>
                  <a:cubicBezTo>
                    <a:pt x="13521" y="16031"/>
                    <a:pt x="11448" y="15344"/>
                    <a:pt x="8830" y="15344"/>
                  </a:cubicBezTo>
                  <a:cubicBezTo>
                    <a:pt x="7605" y="15344"/>
                    <a:pt x="6379" y="15482"/>
                    <a:pt x="5153" y="15756"/>
                  </a:cubicBezTo>
                  <a:cubicBezTo>
                    <a:pt x="3942" y="16021"/>
                    <a:pt x="2702" y="16443"/>
                    <a:pt x="1430" y="17021"/>
                  </a:cubicBezTo>
                  <a:lnTo>
                    <a:pt x="1430" y="0"/>
                  </a:lnTo>
                  <a:close/>
                </a:path>
              </a:pathLst>
            </a:custGeom>
            <a:solidFill>
              <a:srgbClr val="000000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1" name="Freeform 230">
              <a:extLst>
                <a:ext uri="{FF2B5EF4-FFF2-40B4-BE49-F238E27FC236}">
                  <a16:creationId xmlns:a16="http://schemas.microsoft.com/office/drawing/2014/main" id="{9CCDD007-7B38-8837-1CF6-33B9D4A4F97A}"/>
                </a:ext>
              </a:extLst>
            </p:cNvPr>
            <p:cNvSpPr/>
            <p:nvPr/>
          </p:nvSpPr>
          <p:spPr>
            <a:xfrm>
              <a:off x="2732622" y="4080306"/>
              <a:ext cx="23425" cy="35161"/>
            </a:xfrm>
            <a:custGeom>
              <a:avLst/>
              <a:gdLst>
                <a:gd name="connsiteX0" fmla="*/ 11713 w 23425"/>
                <a:gd name="connsiteY0" fmla="*/ 3632 h 35161"/>
                <a:gd name="connsiteX1" fmla="*/ 6379 w 23425"/>
                <a:gd name="connsiteY1" fmla="*/ 7128 h 35161"/>
                <a:gd name="connsiteX2" fmla="*/ 4608 w 23425"/>
                <a:gd name="connsiteY2" fmla="*/ 17592 h 35161"/>
                <a:gd name="connsiteX3" fmla="*/ 6379 w 23425"/>
                <a:gd name="connsiteY3" fmla="*/ 28056 h 35161"/>
                <a:gd name="connsiteX4" fmla="*/ 11713 w 23425"/>
                <a:gd name="connsiteY4" fmla="*/ 31529 h 35161"/>
                <a:gd name="connsiteX5" fmla="*/ 17047 w 23425"/>
                <a:gd name="connsiteY5" fmla="*/ 28056 h 35161"/>
                <a:gd name="connsiteX6" fmla="*/ 18840 w 23425"/>
                <a:gd name="connsiteY6" fmla="*/ 17592 h 35161"/>
                <a:gd name="connsiteX7" fmla="*/ 17047 w 23425"/>
                <a:gd name="connsiteY7" fmla="*/ 7128 h 35161"/>
                <a:gd name="connsiteX8" fmla="*/ 11713 w 23425"/>
                <a:gd name="connsiteY8" fmla="*/ 3632 h 35161"/>
                <a:gd name="connsiteX9" fmla="*/ 11713 w 23425"/>
                <a:gd name="connsiteY9" fmla="*/ 0 h 35161"/>
                <a:gd name="connsiteX10" fmla="*/ 20406 w 23425"/>
                <a:gd name="connsiteY10" fmla="*/ 4518 h 35161"/>
                <a:gd name="connsiteX11" fmla="*/ 23426 w 23425"/>
                <a:gd name="connsiteY11" fmla="*/ 17592 h 35161"/>
                <a:gd name="connsiteX12" fmla="*/ 20406 w 23425"/>
                <a:gd name="connsiteY12" fmla="*/ 30666 h 35161"/>
                <a:gd name="connsiteX13" fmla="*/ 11713 w 23425"/>
                <a:gd name="connsiteY13" fmla="*/ 35161 h 35161"/>
                <a:gd name="connsiteX14" fmla="*/ 2997 w 23425"/>
                <a:gd name="connsiteY14" fmla="*/ 30666 h 35161"/>
                <a:gd name="connsiteX15" fmla="*/ 0 w 23425"/>
                <a:gd name="connsiteY15" fmla="*/ 17592 h 35161"/>
                <a:gd name="connsiteX16" fmla="*/ 2997 w 23425"/>
                <a:gd name="connsiteY16" fmla="*/ 4518 h 35161"/>
                <a:gd name="connsiteX17" fmla="*/ 11713 w 23425"/>
                <a:gd name="connsiteY17" fmla="*/ 0 h 35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425" h="35161">
                  <a:moveTo>
                    <a:pt x="11713" y="3632"/>
                  </a:moveTo>
                  <a:cubicBezTo>
                    <a:pt x="9352" y="3632"/>
                    <a:pt x="7574" y="4797"/>
                    <a:pt x="6379" y="7128"/>
                  </a:cubicBezTo>
                  <a:cubicBezTo>
                    <a:pt x="5198" y="9443"/>
                    <a:pt x="4608" y="12931"/>
                    <a:pt x="4608" y="17592"/>
                  </a:cubicBezTo>
                  <a:cubicBezTo>
                    <a:pt x="4608" y="22237"/>
                    <a:pt x="5198" y="25725"/>
                    <a:pt x="6379" y="28056"/>
                  </a:cubicBezTo>
                  <a:cubicBezTo>
                    <a:pt x="7574" y="30371"/>
                    <a:pt x="9352" y="31529"/>
                    <a:pt x="11713" y="31529"/>
                  </a:cubicBezTo>
                  <a:cubicBezTo>
                    <a:pt x="14089" y="31529"/>
                    <a:pt x="15867" y="30371"/>
                    <a:pt x="17047" y="28056"/>
                  </a:cubicBezTo>
                  <a:cubicBezTo>
                    <a:pt x="18242" y="25725"/>
                    <a:pt x="18840" y="22237"/>
                    <a:pt x="18840" y="17592"/>
                  </a:cubicBezTo>
                  <a:cubicBezTo>
                    <a:pt x="18840" y="12931"/>
                    <a:pt x="18242" y="9443"/>
                    <a:pt x="17047" y="7128"/>
                  </a:cubicBezTo>
                  <a:cubicBezTo>
                    <a:pt x="15867" y="4797"/>
                    <a:pt x="14089" y="3632"/>
                    <a:pt x="11713" y="3632"/>
                  </a:cubicBezTo>
                  <a:moveTo>
                    <a:pt x="11713" y="0"/>
                  </a:moveTo>
                  <a:cubicBezTo>
                    <a:pt x="15511" y="0"/>
                    <a:pt x="18409" y="1506"/>
                    <a:pt x="20406" y="4518"/>
                  </a:cubicBezTo>
                  <a:cubicBezTo>
                    <a:pt x="22419" y="7513"/>
                    <a:pt x="23426" y="11872"/>
                    <a:pt x="23426" y="17592"/>
                  </a:cubicBezTo>
                  <a:cubicBezTo>
                    <a:pt x="23426" y="23297"/>
                    <a:pt x="22419" y="27655"/>
                    <a:pt x="20406" y="30666"/>
                  </a:cubicBezTo>
                  <a:cubicBezTo>
                    <a:pt x="18409" y="33663"/>
                    <a:pt x="15511" y="35161"/>
                    <a:pt x="11713" y="35161"/>
                  </a:cubicBezTo>
                  <a:cubicBezTo>
                    <a:pt x="7914" y="35161"/>
                    <a:pt x="5009" y="33663"/>
                    <a:pt x="2997" y="30666"/>
                  </a:cubicBezTo>
                  <a:cubicBezTo>
                    <a:pt x="999" y="27655"/>
                    <a:pt x="0" y="23297"/>
                    <a:pt x="0" y="17592"/>
                  </a:cubicBezTo>
                  <a:cubicBezTo>
                    <a:pt x="0" y="11872"/>
                    <a:pt x="999" y="7513"/>
                    <a:pt x="2997" y="4518"/>
                  </a:cubicBezTo>
                  <a:cubicBezTo>
                    <a:pt x="5009" y="1506"/>
                    <a:pt x="7914" y="0"/>
                    <a:pt x="11713" y="0"/>
                  </a:cubicBezTo>
                  <a:close/>
                </a:path>
              </a:pathLst>
            </a:custGeom>
            <a:solidFill>
              <a:srgbClr val="000000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2" name="Freeform 231">
              <a:extLst>
                <a:ext uri="{FF2B5EF4-FFF2-40B4-BE49-F238E27FC236}">
                  <a16:creationId xmlns:a16="http://schemas.microsoft.com/office/drawing/2014/main" id="{615D71B0-67DC-4BE0-539A-DD3779D96878}"/>
                </a:ext>
              </a:extLst>
            </p:cNvPr>
            <p:cNvSpPr/>
            <p:nvPr/>
          </p:nvSpPr>
          <p:spPr>
            <a:xfrm>
              <a:off x="2764105" y="4109044"/>
              <a:ext cx="4790" cy="5764"/>
            </a:xfrm>
            <a:custGeom>
              <a:avLst/>
              <a:gdLst>
                <a:gd name="connsiteX0" fmla="*/ 0 w 4790"/>
                <a:gd name="connsiteY0" fmla="*/ 0 h 5764"/>
                <a:gd name="connsiteX1" fmla="*/ 4790 w 4790"/>
                <a:gd name="connsiteY1" fmla="*/ 0 h 5764"/>
                <a:gd name="connsiteX2" fmla="*/ 4790 w 4790"/>
                <a:gd name="connsiteY2" fmla="*/ 5765 h 5764"/>
                <a:gd name="connsiteX3" fmla="*/ 0 w 4790"/>
                <a:gd name="connsiteY3" fmla="*/ 5765 h 5764"/>
                <a:gd name="connsiteX4" fmla="*/ 0 w 4790"/>
                <a:gd name="connsiteY4" fmla="*/ 0 h 5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90" h="5764">
                  <a:moveTo>
                    <a:pt x="0" y="0"/>
                  </a:moveTo>
                  <a:lnTo>
                    <a:pt x="4790" y="0"/>
                  </a:lnTo>
                  <a:lnTo>
                    <a:pt x="4790" y="5765"/>
                  </a:lnTo>
                  <a:lnTo>
                    <a:pt x="0" y="57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3" name="Freeform 232">
              <a:extLst>
                <a:ext uri="{FF2B5EF4-FFF2-40B4-BE49-F238E27FC236}">
                  <a16:creationId xmlns:a16="http://schemas.microsoft.com/office/drawing/2014/main" id="{1D948680-C6B5-777C-1400-94E570615837}"/>
                </a:ext>
              </a:extLst>
            </p:cNvPr>
            <p:cNvSpPr/>
            <p:nvPr/>
          </p:nvSpPr>
          <p:spPr>
            <a:xfrm>
              <a:off x="2779019" y="4080919"/>
              <a:ext cx="20178" cy="33889"/>
            </a:xfrm>
            <a:custGeom>
              <a:avLst/>
              <a:gdLst>
                <a:gd name="connsiteX0" fmla="*/ 658 w 20178"/>
                <a:gd name="connsiteY0" fmla="*/ 30031 h 33889"/>
                <a:gd name="connsiteX1" fmla="*/ 8149 w 20178"/>
                <a:gd name="connsiteY1" fmla="*/ 30031 h 33889"/>
                <a:gd name="connsiteX2" fmla="*/ 8149 w 20178"/>
                <a:gd name="connsiteY2" fmla="*/ 4176 h 33889"/>
                <a:gd name="connsiteX3" fmla="*/ 0 w 20178"/>
                <a:gd name="connsiteY3" fmla="*/ 5811 h 33889"/>
                <a:gd name="connsiteX4" fmla="*/ 0 w 20178"/>
                <a:gd name="connsiteY4" fmla="*/ 1635 h 33889"/>
                <a:gd name="connsiteX5" fmla="*/ 8104 w 20178"/>
                <a:gd name="connsiteY5" fmla="*/ 0 h 33889"/>
                <a:gd name="connsiteX6" fmla="*/ 12688 w 20178"/>
                <a:gd name="connsiteY6" fmla="*/ 0 h 33889"/>
                <a:gd name="connsiteX7" fmla="*/ 12688 w 20178"/>
                <a:gd name="connsiteY7" fmla="*/ 30031 h 33889"/>
                <a:gd name="connsiteX8" fmla="*/ 20179 w 20178"/>
                <a:gd name="connsiteY8" fmla="*/ 30031 h 33889"/>
                <a:gd name="connsiteX9" fmla="*/ 20179 w 20178"/>
                <a:gd name="connsiteY9" fmla="*/ 33890 h 33889"/>
                <a:gd name="connsiteX10" fmla="*/ 658 w 20178"/>
                <a:gd name="connsiteY10" fmla="*/ 33890 h 33889"/>
                <a:gd name="connsiteX11" fmla="*/ 658 w 20178"/>
                <a:gd name="connsiteY11" fmla="*/ 30031 h 33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178" h="33889">
                  <a:moveTo>
                    <a:pt x="658" y="30031"/>
                  </a:moveTo>
                  <a:lnTo>
                    <a:pt x="8149" y="30031"/>
                  </a:lnTo>
                  <a:lnTo>
                    <a:pt x="8149" y="4176"/>
                  </a:lnTo>
                  <a:lnTo>
                    <a:pt x="0" y="5811"/>
                  </a:lnTo>
                  <a:lnTo>
                    <a:pt x="0" y="1635"/>
                  </a:lnTo>
                  <a:lnTo>
                    <a:pt x="8104" y="0"/>
                  </a:lnTo>
                  <a:lnTo>
                    <a:pt x="12688" y="0"/>
                  </a:lnTo>
                  <a:lnTo>
                    <a:pt x="12688" y="30031"/>
                  </a:lnTo>
                  <a:lnTo>
                    <a:pt x="20179" y="30031"/>
                  </a:lnTo>
                  <a:lnTo>
                    <a:pt x="20179" y="33890"/>
                  </a:lnTo>
                  <a:lnTo>
                    <a:pt x="658" y="33890"/>
                  </a:lnTo>
                  <a:lnTo>
                    <a:pt x="658" y="30031"/>
                  </a:lnTo>
                  <a:close/>
                </a:path>
              </a:pathLst>
            </a:custGeom>
            <a:solidFill>
              <a:srgbClr val="000000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4" name="Freeform 233">
              <a:extLst>
                <a:ext uri="{FF2B5EF4-FFF2-40B4-BE49-F238E27FC236}">
                  <a16:creationId xmlns:a16="http://schemas.microsoft.com/office/drawing/2014/main" id="{44568451-B300-D736-D76C-72088B632661}"/>
                </a:ext>
              </a:extLst>
            </p:cNvPr>
            <p:cNvSpPr/>
            <p:nvPr/>
          </p:nvSpPr>
          <p:spPr>
            <a:xfrm>
              <a:off x="2806553" y="4080306"/>
              <a:ext cx="23425" cy="35161"/>
            </a:xfrm>
            <a:custGeom>
              <a:avLst/>
              <a:gdLst>
                <a:gd name="connsiteX0" fmla="*/ 11713 w 23425"/>
                <a:gd name="connsiteY0" fmla="*/ 3632 h 35161"/>
                <a:gd name="connsiteX1" fmla="*/ 6379 w 23425"/>
                <a:gd name="connsiteY1" fmla="*/ 7128 h 35161"/>
                <a:gd name="connsiteX2" fmla="*/ 4608 w 23425"/>
                <a:gd name="connsiteY2" fmla="*/ 17592 h 35161"/>
                <a:gd name="connsiteX3" fmla="*/ 6379 w 23425"/>
                <a:gd name="connsiteY3" fmla="*/ 28056 h 35161"/>
                <a:gd name="connsiteX4" fmla="*/ 11713 w 23425"/>
                <a:gd name="connsiteY4" fmla="*/ 31529 h 35161"/>
                <a:gd name="connsiteX5" fmla="*/ 17047 w 23425"/>
                <a:gd name="connsiteY5" fmla="*/ 28056 h 35161"/>
                <a:gd name="connsiteX6" fmla="*/ 18840 w 23425"/>
                <a:gd name="connsiteY6" fmla="*/ 17592 h 35161"/>
                <a:gd name="connsiteX7" fmla="*/ 17047 w 23425"/>
                <a:gd name="connsiteY7" fmla="*/ 7128 h 35161"/>
                <a:gd name="connsiteX8" fmla="*/ 11713 w 23425"/>
                <a:gd name="connsiteY8" fmla="*/ 3632 h 35161"/>
                <a:gd name="connsiteX9" fmla="*/ 11713 w 23425"/>
                <a:gd name="connsiteY9" fmla="*/ 0 h 35161"/>
                <a:gd name="connsiteX10" fmla="*/ 20406 w 23425"/>
                <a:gd name="connsiteY10" fmla="*/ 4518 h 35161"/>
                <a:gd name="connsiteX11" fmla="*/ 23426 w 23425"/>
                <a:gd name="connsiteY11" fmla="*/ 17592 h 35161"/>
                <a:gd name="connsiteX12" fmla="*/ 20406 w 23425"/>
                <a:gd name="connsiteY12" fmla="*/ 30666 h 35161"/>
                <a:gd name="connsiteX13" fmla="*/ 11713 w 23425"/>
                <a:gd name="connsiteY13" fmla="*/ 35161 h 35161"/>
                <a:gd name="connsiteX14" fmla="*/ 2997 w 23425"/>
                <a:gd name="connsiteY14" fmla="*/ 30666 h 35161"/>
                <a:gd name="connsiteX15" fmla="*/ 0 w 23425"/>
                <a:gd name="connsiteY15" fmla="*/ 17592 h 35161"/>
                <a:gd name="connsiteX16" fmla="*/ 2997 w 23425"/>
                <a:gd name="connsiteY16" fmla="*/ 4518 h 35161"/>
                <a:gd name="connsiteX17" fmla="*/ 11713 w 23425"/>
                <a:gd name="connsiteY17" fmla="*/ 0 h 35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425" h="35161">
                  <a:moveTo>
                    <a:pt x="11713" y="3632"/>
                  </a:moveTo>
                  <a:cubicBezTo>
                    <a:pt x="9353" y="3632"/>
                    <a:pt x="7574" y="4797"/>
                    <a:pt x="6379" y="7128"/>
                  </a:cubicBezTo>
                  <a:cubicBezTo>
                    <a:pt x="5198" y="9443"/>
                    <a:pt x="4608" y="12931"/>
                    <a:pt x="4608" y="17592"/>
                  </a:cubicBezTo>
                  <a:cubicBezTo>
                    <a:pt x="4608" y="22237"/>
                    <a:pt x="5198" y="25725"/>
                    <a:pt x="6379" y="28056"/>
                  </a:cubicBezTo>
                  <a:cubicBezTo>
                    <a:pt x="7574" y="30371"/>
                    <a:pt x="9353" y="31529"/>
                    <a:pt x="11713" y="31529"/>
                  </a:cubicBezTo>
                  <a:cubicBezTo>
                    <a:pt x="14089" y="31529"/>
                    <a:pt x="15867" y="30371"/>
                    <a:pt x="17047" y="28056"/>
                  </a:cubicBezTo>
                  <a:cubicBezTo>
                    <a:pt x="18242" y="25725"/>
                    <a:pt x="18840" y="22237"/>
                    <a:pt x="18840" y="17592"/>
                  </a:cubicBezTo>
                  <a:cubicBezTo>
                    <a:pt x="18840" y="12931"/>
                    <a:pt x="18242" y="9443"/>
                    <a:pt x="17047" y="7128"/>
                  </a:cubicBezTo>
                  <a:cubicBezTo>
                    <a:pt x="15867" y="4797"/>
                    <a:pt x="14089" y="3632"/>
                    <a:pt x="11713" y="3632"/>
                  </a:cubicBezTo>
                  <a:moveTo>
                    <a:pt x="11713" y="0"/>
                  </a:moveTo>
                  <a:cubicBezTo>
                    <a:pt x="15511" y="0"/>
                    <a:pt x="18409" y="1506"/>
                    <a:pt x="20406" y="4518"/>
                  </a:cubicBezTo>
                  <a:cubicBezTo>
                    <a:pt x="22420" y="7513"/>
                    <a:pt x="23426" y="11872"/>
                    <a:pt x="23426" y="17592"/>
                  </a:cubicBezTo>
                  <a:cubicBezTo>
                    <a:pt x="23426" y="23297"/>
                    <a:pt x="22420" y="27655"/>
                    <a:pt x="20406" y="30666"/>
                  </a:cubicBezTo>
                  <a:cubicBezTo>
                    <a:pt x="18409" y="33663"/>
                    <a:pt x="15511" y="35161"/>
                    <a:pt x="11713" y="35161"/>
                  </a:cubicBezTo>
                  <a:cubicBezTo>
                    <a:pt x="7914" y="35161"/>
                    <a:pt x="5009" y="33663"/>
                    <a:pt x="2997" y="30666"/>
                  </a:cubicBezTo>
                  <a:cubicBezTo>
                    <a:pt x="999" y="27655"/>
                    <a:pt x="0" y="23297"/>
                    <a:pt x="0" y="17592"/>
                  </a:cubicBezTo>
                  <a:cubicBezTo>
                    <a:pt x="0" y="11872"/>
                    <a:pt x="999" y="7513"/>
                    <a:pt x="2997" y="4518"/>
                  </a:cubicBezTo>
                  <a:cubicBezTo>
                    <a:pt x="5009" y="1506"/>
                    <a:pt x="7914" y="0"/>
                    <a:pt x="11713" y="0"/>
                  </a:cubicBezTo>
                  <a:close/>
                </a:path>
              </a:pathLst>
            </a:custGeom>
            <a:solidFill>
              <a:srgbClr val="000000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5" name="Freeform 234">
              <a:extLst>
                <a:ext uri="{FF2B5EF4-FFF2-40B4-BE49-F238E27FC236}">
                  <a16:creationId xmlns:a16="http://schemas.microsoft.com/office/drawing/2014/main" id="{68E825E7-0407-80E6-D75A-4CF1E66794E6}"/>
                </a:ext>
              </a:extLst>
            </p:cNvPr>
            <p:cNvSpPr/>
            <p:nvPr/>
          </p:nvSpPr>
          <p:spPr>
            <a:xfrm>
              <a:off x="2733599" y="3719978"/>
              <a:ext cx="23424" cy="35161"/>
            </a:xfrm>
            <a:custGeom>
              <a:avLst/>
              <a:gdLst>
                <a:gd name="connsiteX0" fmla="*/ 11712 w 23424"/>
                <a:gd name="connsiteY0" fmla="*/ 3632 h 35161"/>
                <a:gd name="connsiteX1" fmla="*/ 6378 w 23424"/>
                <a:gd name="connsiteY1" fmla="*/ 7128 h 35161"/>
                <a:gd name="connsiteX2" fmla="*/ 4608 w 23424"/>
                <a:gd name="connsiteY2" fmla="*/ 17592 h 35161"/>
                <a:gd name="connsiteX3" fmla="*/ 6378 w 23424"/>
                <a:gd name="connsiteY3" fmla="*/ 28056 h 35161"/>
                <a:gd name="connsiteX4" fmla="*/ 11712 w 23424"/>
                <a:gd name="connsiteY4" fmla="*/ 31529 h 35161"/>
                <a:gd name="connsiteX5" fmla="*/ 17047 w 23424"/>
                <a:gd name="connsiteY5" fmla="*/ 28056 h 35161"/>
                <a:gd name="connsiteX6" fmla="*/ 18839 w 23424"/>
                <a:gd name="connsiteY6" fmla="*/ 17592 h 35161"/>
                <a:gd name="connsiteX7" fmla="*/ 17047 w 23424"/>
                <a:gd name="connsiteY7" fmla="*/ 7128 h 35161"/>
                <a:gd name="connsiteX8" fmla="*/ 11712 w 23424"/>
                <a:gd name="connsiteY8" fmla="*/ 3632 h 35161"/>
                <a:gd name="connsiteX9" fmla="*/ 11712 w 23424"/>
                <a:gd name="connsiteY9" fmla="*/ 0 h 35161"/>
                <a:gd name="connsiteX10" fmla="*/ 20406 w 23424"/>
                <a:gd name="connsiteY10" fmla="*/ 4518 h 35161"/>
                <a:gd name="connsiteX11" fmla="*/ 23425 w 23424"/>
                <a:gd name="connsiteY11" fmla="*/ 17592 h 35161"/>
                <a:gd name="connsiteX12" fmla="*/ 20406 w 23424"/>
                <a:gd name="connsiteY12" fmla="*/ 30666 h 35161"/>
                <a:gd name="connsiteX13" fmla="*/ 11712 w 23424"/>
                <a:gd name="connsiteY13" fmla="*/ 35161 h 35161"/>
                <a:gd name="connsiteX14" fmla="*/ 2996 w 23424"/>
                <a:gd name="connsiteY14" fmla="*/ 30666 h 35161"/>
                <a:gd name="connsiteX15" fmla="*/ 0 w 23424"/>
                <a:gd name="connsiteY15" fmla="*/ 17592 h 35161"/>
                <a:gd name="connsiteX16" fmla="*/ 2996 w 23424"/>
                <a:gd name="connsiteY16" fmla="*/ 4518 h 35161"/>
                <a:gd name="connsiteX17" fmla="*/ 11712 w 23424"/>
                <a:gd name="connsiteY17" fmla="*/ 0 h 35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424" h="35161">
                  <a:moveTo>
                    <a:pt x="11712" y="3632"/>
                  </a:moveTo>
                  <a:cubicBezTo>
                    <a:pt x="9352" y="3632"/>
                    <a:pt x="7573" y="4797"/>
                    <a:pt x="6378" y="7128"/>
                  </a:cubicBezTo>
                  <a:cubicBezTo>
                    <a:pt x="5198" y="9443"/>
                    <a:pt x="4608" y="12931"/>
                    <a:pt x="4608" y="17592"/>
                  </a:cubicBezTo>
                  <a:cubicBezTo>
                    <a:pt x="4608" y="22237"/>
                    <a:pt x="5198" y="25725"/>
                    <a:pt x="6378" y="28056"/>
                  </a:cubicBezTo>
                  <a:cubicBezTo>
                    <a:pt x="7573" y="30371"/>
                    <a:pt x="9352" y="31529"/>
                    <a:pt x="11712" y="31529"/>
                  </a:cubicBezTo>
                  <a:cubicBezTo>
                    <a:pt x="14088" y="31529"/>
                    <a:pt x="15866" y="30371"/>
                    <a:pt x="17047" y="28056"/>
                  </a:cubicBezTo>
                  <a:cubicBezTo>
                    <a:pt x="18242" y="25725"/>
                    <a:pt x="18839" y="22237"/>
                    <a:pt x="18839" y="17592"/>
                  </a:cubicBezTo>
                  <a:cubicBezTo>
                    <a:pt x="18839" y="12931"/>
                    <a:pt x="18242" y="9443"/>
                    <a:pt x="17047" y="7128"/>
                  </a:cubicBezTo>
                  <a:cubicBezTo>
                    <a:pt x="15866" y="4797"/>
                    <a:pt x="14088" y="3632"/>
                    <a:pt x="11712" y="3632"/>
                  </a:cubicBezTo>
                  <a:moveTo>
                    <a:pt x="11712" y="0"/>
                  </a:moveTo>
                  <a:cubicBezTo>
                    <a:pt x="15510" y="0"/>
                    <a:pt x="18409" y="1506"/>
                    <a:pt x="20406" y="4518"/>
                  </a:cubicBezTo>
                  <a:cubicBezTo>
                    <a:pt x="22419" y="7513"/>
                    <a:pt x="23425" y="11872"/>
                    <a:pt x="23425" y="17592"/>
                  </a:cubicBezTo>
                  <a:cubicBezTo>
                    <a:pt x="23425" y="23297"/>
                    <a:pt x="22419" y="27655"/>
                    <a:pt x="20406" y="30666"/>
                  </a:cubicBezTo>
                  <a:cubicBezTo>
                    <a:pt x="18409" y="33663"/>
                    <a:pt x="15510" y="35161"/>
                    <a:pt x="11712" y="35161"/>
                  </a:cubicBezTo>
                  <a:cubicBezTo>
                    <a:pt x="7914" y="35161"/>
                    <a:pt x="5009" y="33663"/>
                    <a:pt x="2996" y="30666"/>
                  </a:cubicBezTo>
                  <a:cubicBezTo>
                    <a:pt x="998" y="27655"/>
                    <a:pt x="0" y="23297"/>
                    <a:pt x="0" y="17592"/>
                  </a:cubicBezTo>
                  <a:cubicBezTo>
                    <a:pt x="0" y="11872"/>
                    <a:pt x="998" y="7513"/>
                    <a:pt x="2996" y="4518"/>
                  </a:cubicBezTo>
                  <a:cubicBezTo>
                    <a:pt x="5009" y="1506"/>
                    <a:pt x="7914" y="0"/>
                    <a:pt x="11712" y="0"/>
                  </a:cubicBezTo>
                  <a:close/>
                </a:path>
              </a:pathLst>
            </a:custGeom>
            <a:solidFill>
              <a:srgbClr val="000000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6" name="Freeform 235">
              <a:extLst>
                <a:ext uri="{FF2B5EF4-FFF2-40B4-BE49-F238E27FC236}">
                  <a16:creationId xmlns:a16="http://schemas.microsoft.com/office/drawing/2014/main" id="{D5BA5D74-D5D3-23CE-0181-6D238A1028A3}"/>
                </a:ext>
              </a:extLst>
            </p:cNvPr>
            <p:cNvSpPr/>
            <p:nvPr/>
          </p:nvSpPr>
          <p:spPr>
            <a:xfrm>
              <a:off x="2765082" y="3748716"/>
              <a:ext cx="4789" cy="5764"/>
            </a:xfrm>
            <a:custGeom>
              <a:avLst/>
              <a:gdLst>
                <a:gd name="connsiteX0" fmla="*/ 0 w 4789"/>
                <a:gd name="connsiteY0" fmla="*/ 0 h 5764"/>
                <a:gd name="connsiteX1" fmla="*/ 4789 w 4789"/>
                <a:gd name="connsiteY1" fmla="*/ 0 h 5764"/>
                <a:gd name="connsiteX2" fmla="*/ 4789 w 4789"/>
                <a:gd name="connsiteY2" fmla="*/ 5765 h 5764"/>
                <a:gd name="connsiteX3" fmla="*/ 0 w 4789"/>
                <a:gd name="connsiteY3" fmla="*/ 5765 h 5764"/>
                <a:gd name="connsiteX4" fmla="*/ 0 w 4789"/>
                <a:gd name="connsiteY4" fmla="*/ 0 h 5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89" h="5764">
                  <a:moveTo>
                    <a:pt x="0" y="0"/>
                  </a:moveTo>
                  <a:lnTo>
                    <a:pt x="4789" y="0"/>
                  </a:lnTo>
                  <a:lnTo>
                    <a:pt x="4789" y="5765"/>
                  </a:lnTo>
                  <a:lnTo>
                    <a:pt x="0" y="57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7" name="Freeform 236">
              <a:extLst>
                <a:ext uri="{FF2B5EF4-FFF2-40B4-BE49-F238E27FC236}">
                  <a16:creationId xmlns:a16="http://schemas.microsoft.com/office/drawing/2014/main" id="{3C450412-A20B-A74E-D536-688D8C611B17}"/>
                </a:ext>
              </a:extLst>
            </p:cNvPr>
            <p:cNvSpPr/>
            <p:nvPr/>
          </p:nvSpPr>
          <p:spPr>
            <a:xfrm>
              <a:off x="2779995" y="3720591"/>
              <a:ext cx="20179" cy="33889"/>
            </a:xfrm>
            <a:custGeom>
              <a:avLst/>
              <a:gdLst>
                <a:gd name="connsiteX0" fmla="*/ 658 w 20179"/>
                <a:gd name="connsiteY0" fmla="*/ 30031 h 33889"/>
                <a:gd name="connsiteX1" fmla="*/ 8149 w 20179"/>
                <a:gd name="connsiteY1" fmla="*/ 30031 h 33889"/>
                <a:gd name="connsiteX2" fmla="*/ 8149 w 20179"/>
                <a:gd name="connsiteY2" fmla="*/ 4176 h 33889"/>
                <a:gd name="connsiteX3" fmla="*/ 0 w 20179"/>
                <a:gd name="connsiteY3" fmla="*/ 5811 h 33889"/>
                <a:gd name="connsiteX4" fmla="*/ 0 w 20179"/>
                <a:gd name="connsiteY4" fmla="*/ 1635 h 33889"/>
                <a:gd name="connsiteX5" fmla="*/ 8104 w 20179"/>
                <a:gd name="connsiteY5" fmla="*/ 0 h 33889"/>
                <a:gd name="connsiteX6" fmla="*/ 12689 w 20179"/>
                <a:gd name="connsiteY6" fmla="*/ 0 h 33889"/>
                <a:gd name="connsiteX7" fmla="*/ 12689 w 20179"/>
                <a:gd name="connsiteY7" fmla="*/ 30031 h 33889"/>
                <a:gd name="connsiteX8" fmla="*/ 20180 w 20179"/>
                <a:gd name="connsiteY8" fmla="*/ 30031 h 33889"/>
                <a:gd name="connsiteX9" fmla="*/ 20180 w 20179"/>
                <a:gd name="connsiteY9" fmla="*/ 33890 h 33889"/>
                <a:gd name="connsiteX10" fmla="*/ 658 w 20179"/>
                <a:gd name="connsiteY10" fmla="*/ 33890 h 33889"/>
                <a:gd name="connsiteX11" fmla="*/ 658 w 20179"/>
                <a:gd name="connsiteY11" fmla="*/ 30031 h 33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179" h="33889">
                  <a:moveTo>
                    <a:pt x="658" y="30031"/>
                  </a:moveTo>
                  <a:lnTo>
                    <a:pt x="8149" y="30031"/>
                  </a:lnTo>
                  <a:lnTo>
                    <a:pt x="8149" y="4176"/>
                  </a:lnTo>
                  <a:lnTo>
                    <a:pt x="0" y="5811"/>
                  </a:lnTo>
                  <a:lnTo>
                    <a:pt x="0" y="1635"/>
                  </a:lnTo>
                  <a:lnTo>
                    <a:pt x="8104" y="0"/>
                  </a:lnTo>
                  <a:lnTo>
                    <a:pt x="12689" y="0"/>
                  </a:lnTo>
                  <a:lnTo>
                    <a:pt x="12689" y="30031"/>
                  </a:lnTo>
                  <a:lnTo>
                    <a:pt x="20180" y="30031"/>
                  </a:lnTo>
                  <a:lnTo>
                    <a:pt x="20180" y="33890"/>
                  </a:lnTo>
                  <a:lnTo>
                    <a:pt x="658" y="33890"/>
                  </a:lnTo>
                  <a:lnTo>
                    <a:pt x="658" y="30031"/>
                  </a:lnTo>
                  <a:close/>
                </a:path>
              </a:pathLst>
            </a:custGeom>
            <a:solidFill>
              <a:srgbClr val="000000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8" name="Freeform 237">
              <a:extLst>
                <a:ext uri="{FF2B5EF4-FFF2-40B4-BE49-F238E27FC236}">
                  <a16:creationId xmlns:a16="http://schemas.microsoft.com/office/drawing/2014/main" id="{B86B8769-10C5-9122-FAFB-22A0554943E1}"/>
                </a:ext>
              </a:extLst>
            </p:cNvPr>
            <p:cNvSpPr/>
            <p:nvPr/>
          </p:nvSpPr>
          <p:spPr>
            <a:xfrm>
              <a:off x="2808051" y="3720591"/>
              <a:ext cx="21927" cy="34548"/>
            </a:xfrm>
            <a:custGeom>
              <a:avLst/>
              <a:gdLst>
                <a:gd name="connsiteX0" fmla="*/ 1430 w 21927"/>
                <a:gd name="connsiteY0" fmla="*/ 0 h 34548"/>
                <a:gd name="connsiteX1" fmla="*/ 19431 w 21927"/>
                <a:gd name="connsiteY1" fmla="*/ 0 h 34548"/>
                <a:gd name="connsiteX2" fmla="*/ 19431 w 21927"/>
                <a:gd name="connsiteY2" fmla="*/ 3859 h 34548"/>
                <a:gd name="connsiteX3" fmla="*/ 5630 w 21927"/>
                <a:gd name="connsiteY3" fmla="*/ 3859 h 34548"/>
                <a:gd name="connsiteX4" fmla="*/ 5630 w 21927"/>
                <a:gd name="connsiteY4" fmla="*/ 12167 h 34548"/>
                <a:gd name="connsiteX5" fmla="*/ 7627 w 21927"/>
                <a:gd name="connsiteY5" fmla="*/ 11667 h 34548"/>
                <a:gd name="connsiteX6" fmla="*/ 9625 w 21927"/>
                <a:gd name="connsiteY6" fmla="*/ 11486 h 34548"/>
                <a:gd name="connsiteX7" fmla="*/ 18613 w 21927"/>
                <a:gd name="connsiteY7" fmla="*/ 14595 h 34548"/>
                <a:gd name="connsiteX8" fmla="*/ 21927 w 21927"/>
                <a:gd name="connsiteY8" fmla="*/ 23017 h 34548"/>
                <a:gd name="connsiteX9" fmla="*/ 18523 w 21927"/>
                <a:gd name="connsiteY9" fmla="*/ 31529 h 34548"/>
                <a:gd name="connsiteX10" fmla="*/ 8921 w 21927"/>
                <a:gd name="connsiteY10" fmla="*/ 34549 h 34548"/>
                <a:gd name="connsiteX11" fmla="*/ 4563 w 21927"/>
                <a:gd name="connsiteY11" fmla="*/ 34185 h 34548"/>
                <a:gd name="connsiteX12" fmla="*/ 0 w 21927"/>
                <a:gd name="connsiteY12" fmla="*/ 33095 h 34548"/>
                <a:gd name="connsiteX13" fmla="*/ 0 w 21927"/>
                <a:gd name="connsiteY13" fmla="*/ 28487 h 34548"/>
                <a:gd name="connsiteX14" fmla="*/ 4222 w 21927"/>
                <a:gd name="connsiteY14" fmla="*/ 30145 h 34548"/>
                <a:gd name="connsiteX15" fmla="*/ 8830 w 21927"/>
                <a:gd name="connsiteY15" fmla="*/ 30689 h 34548"/>
                <a:gd name="connsiteX16" fmla="*/ 15049 w 21927"/>
                <a:gd name="connsiteY16" fmla="*/ 28624 h 34548"/>
                <a:gd name="connsiteX17" fmla="*/ 17342 w 21927"/>
                <a:gd name="connsiteY17" fmla="*/ 23017 h 34548"/>
                <a:gd name="connsiteX18" fmla="*/ 15049 w 21927"/>
                <a:gd name="connsiteY18" fmla="*/ 17411 h 34548"/>
                <a:gd name="connsiteX19" fmla="*/ 8830 w 21927"/>
                <a:gd name="connsiteY19" fmla="*/ 15344 h 34548"/>
                <a:gd name="connsiteX20" fmla="*/ 5153 w 21927"/>
                <a:gd name="connsiteY20" fmla="*/ 15753 h 34548"/>
                <a:gd name="connsiteX21" fmla="*/ 1430 w 21927"/>
                <a:gd name="connsiteY21" fmla="*/ 17024 h 34548"/>
                <a:gd name="connsiteX22" fmla="*/ 1430 w 21927"/>
                <a:gd name="connsiteY22" fmla="*/ 0 h 34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1927" h="34548">
                  <a:moveTo>
                    <a:pt x="1430" y="0"/>
                  </a:moveTo>
                  <a:lnTo>
                    <a:pt x="19431" y="0"/>
                  </a:lnTo>
                  <a:lnTo>
                    <a:pt x="19431" y="3859"/>
                  </a:lnTo>
                  <a:lnTo>
                    <a:pt x="5630" y="3859"/>
                  </a:lnTo>
                  <a:lnTo>
                    <a:pt x="5630" y="12167"/>
                  </a:lnTo>
                  <a:cubicBezTo>
                    <a:pt x="6295" y="11940"/>
                    <a:pt x="6961" y="11773"/>
                    <a:pt x="7627" y="11667"/>
                  </a:cubicBezTo>
                  <a:cubicBezTo>
                    <a:pt x="8293" y="11547"/>
                    <a:pt x="8959" y="11486"/>
                    <a:pt x="9625" y="11486"/>
                  </a:cubicBezTo>
                  <a:cubicBezTo>
                    <a:pt x="13408" y="11486"/>
                    <a:pt x="16404" y="12522"/>
                    <a:pt x="18613" y="14595"/>
                  </a:cubicBezTo>
                  <a:cubicBezTo>
                    <a:pt x="20822" y="16669"/>
                    <a:pt x="21927" y="19476"/>
                    <a:pt x="21927" y="23017"/>
                  </a:cubicBezTo>
                  <a:cubicBezTo>
                    <a:pt x="21927" y="26664"/>
                    <a:pt x="20793" y="29501"/>
                    <a:pt x="18523" y="31529"/>
                  </a:cubicBezTo>
                  <a:cubicBezTo>
                    <a:pt x="16252" y="33542"/>
                    <a:pt x="13052" y="34549"/>
                    <a:pt x="8921" y="34549"/>
                  </a:cubicBezTo>
                  <a:cubicBezTo>
                    <a:pt x="7498" y="34549"/>
                    <a:pt x="6045" y="34427"/>
                    <a:pt x="4563" y="34185"/>
                  </a:cubicBezTo>
                  <a:cubicBezTo>
                    <a:pt x="3095" y="33943"/>
                    <a:pt x="1574" y="33580"/>
                    <a:pt x="0" y="33095"/>
                  </a:cubicBezTo>
                  <a:lnTo>
                    <a:pt x="0" y="28487"/>
                  </a:lnTo>
                  <a:cubicBezTo>
                    <a:pt x="1362" y="29229"/>
                    <a:pt x="2769" y="29781"/>
                    <a:pt x="4222" y="30145"/>
                  </a:cubicBezTo>
                  <a:cubicBezTo>
                    <a:pt x="5675" y="30507"/>
                    <a:pt x="7211" y="30689"/>
                    <a:pt x="8830" y="30689"/>
                  </a:cubicBezTo>
                  <a:cubicBezTo>
                    <a:pt x="11448" y="30689"/>
                    <a:pt x="13521" y="30001"/>
                    <a:pt x="15049" y="28624"/>
                  </a:cubicBezTo>
                  <a:cubicBezTo>
                    <a:pt x="16578" y="27246"/>
                    <a:pt x="17342" y="25377"/>
                    <a:pt x="17342" y="23017"/>
                  </a:cubicBezTo>
                  <a:cubicBezTo>
                    <a:pt x="17342" y="20656"/>
                    <a:pt x="16578" y="18787"/>
                    <a:pt x="15049" y="17411"/>
                  </a:cubicBezTo>
                  <a:cubicBezTo>
                    <a:pt x="13521" y="16033"/>
                    <a:pt x="11448" y="15344"/>
                    <a:pt x="8830" y="15344"/>
                  </a:cubicBezTo>
                  <a:cubicBezTo>
                    <a:pt x="7605" y="15344"/>
                    <a:pt x="6379" y="15481"/>
                    <a:pt x="5153" y="15753"/>
                  </a:cubicBezTo>
                  <a:cubicBezTo>
                    <a:pt x="3942" y="16026"/>
                    <a:pt x="2702" y="16450"/>
                    <a:pt x="1430" y="17024"/>
                  </a:cubicBezTo>
                  <a:lnTo>
                    <a:pt x="1430" y="0"/>
                  </a:lnTo>
                  <a:close/>
                </a:path>
              </a:pathLst>
            </a:custGeom>
            <a:solidFill>
              <a:srgbClr val="000000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9" name="Freeform 238">
              <a:extLst>
                <a:ext uri="{FF2B5EF4-FFF2-40B4-BE49-F238E27FC236}">
                  <a16:creationId xmlns:a16="http://schemas.microsoft.com/office/drawing/2014/main" id="{C805A8C9-1DB3-628B-97E2-1A85E6D8841C}"/>
                </a:ext>
              </a:extLst>
            </p:cNvPr>
            <p:cNvSpPr/>
            <p:nvPr/>
          </p:nvSpPr>
          <p:spPr>
            <a:xfrm>
              <a:off x="2636743" y="4316322"/>
              <a:ext cx="46598" cy="26779"/>
            </a:xfrm>
            <a:custGeom>
              <a:avLst/>
              <a:gdLst>
                <a:gd name="connsiteX0" fmla="*/ 0 w 46598"/>
                <a:gd name="connsiteY0" fmla="*/ 26779 h 26779"/>
                <a:gd name="connsiteX1" fmla="*/ 0 w 46598"/>
                <a:gd name="connsiteY1" fmla="*/ 0 h 26779"/>
                <a:gd name="connsiteX2" fmla="*/ 5306 w 46598"/>
                <a:gd name="connsiteY2" fmla="*/ 0 h 26779"/>
                <a:gd name="connsiteX3" fmla="*/ 5306 w 46598"/>
                <a:gd name="connsiteY3" fmla="*/ 20475 h 26779"/>
                <a:gd name="connsiteX4" fmla="*/ 19039 w 46598"/>
                <a:gd name="connsiteY4" fmla="*/ 20475 h 26779"/>
                <a:gd name="connsiteX5" fmla="*/ 19039 w 46598"/>
                <a:gd name="connsiteY5" fmla="*/ 1998 h 26779"/>
                <a:gd name="connsiteX6" fmla="*/ 24345 w 46598"/>
                <a:gd name="connsiteY6" fmla="*/ 1998 h 26779"/>
                <a:gd name="connsiteX7" fmla="*/ 24345 w 46598"/>
                <a:gd name="connsiteY7" fmla="*/ 20475 h 26779"/>
                <a:gd name="connsiteX8" fmla="*/ 46598 w 46598"/>
                <a:gd name="connsiteY8" fmla="*/ 20475 h 26779"/>
                <a:gd name="connsiteX9" fmla="*/ 46598 w 46598"/>
                <a:gd name="connsiteY9" fmla="*/ 26779 h 26779"/>
                <a:gd name="connsiteX10" fmla="*/ 0 w 46598"/>
                <a:gd name="connsiteY10" fmla="*/ 26779 h 26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6598" h="26779">
                  <a:moveTo>
                    <a:pt x="0" y="26779"/>
                  </a:moveTo>
                  <a:lnTo>
                    <a:pt x="0" y="0"/>
                  </a:lnTo>
                  <a:lnTo>
                    <a:pt x="5306" y="0"/>
                  </a:lnTo>
                  <a:lnTo>
                    <a:pt x="5306" y="20475"/>
                  </a:lnTo>
                  <a:lnTo>
                    <a:pt x="19039" y="20475"/>
                  </a:lnTo>
                  <a:lnTo>
                    <a:pt x="19039" y="1998"/>
                  </a:lnTo>
                  <a:lnTo>
                    <a:pt x="24345" y="1998"/>
                  </a:lnTo>
                  <a:lnTo>
                    <a:pt x="24345" y="20475"/>
                  </a:lnTo>
                  <a:lnTo>
                    <a:pt x="46598" y="20475"/>
                  </a:lnTo>
                  <a:lnTo>
                    <a:pt x="46598" y="26779"/>
                  </a:lnTo>
                  <a:lnTo>
                    <a:pt x="0" y="26779"/>
                  </a:lnTo>
                  <a:close/>
                </a:path>
              </a:pathLst>
            </a:custGeom>
            <a:solidFill>
              <a:srgbClr val="000000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0" name="Freeform 239">
              <a:extLst>
                <a:ext uri="{FF2B5EF4-FFF2-40B4-BE49-F238E27FC236}">
                  <a16:creationId xmlns:a16="http://schemas.microsoft.com/office/drawing/2014/main" id="{BA6B0999-C94B-426F-B73B-A5C2C1D9F806}"/>
                </a:ext>
              </a:extLst>
            </p:cNvPr>
            <p:cNvSpPr/>
            <p:nvPr/>
          </p:nvSpPr>
          <p:spPr>
            <a:xfrm>
              <a:off x="2647542" y="4290980"/>
              <a:ext cx="35799" cy="20473"/>
            </a:xfrm>
            <a:custGeom>
              <a:avLst/>
              <a:gdLst>
                <a:gd name="connsiteX0" fmla="*/ 6211 w 35799"/>
                <a:gd name="connsiteY0" fmla="*/ 0 h 20473"/>
                <a:gd name="connsiteX1" fmla="*/ 5400 w 35799"/>
                <a:gd name="connsiteY1" fmla="*/ 2122 h 20473"/>
                <a:gd name="connsiteX2" fmla="*/ 5119 w 35799"/>
                <a:gd name="connsiteY2" fmla="*/ 4619 h 20473"/>
                <a:gd name="connsiteX3" fmla="*/ 8302 w 35799"/>
                <a:gd name="connsiteY3" fmla="*/ 12109 h 20473"/>
                <a:gd name="connsiteX4" fmla="*/ 17385 w 35799"/>
                <a:gd name="connsiteY4" fmla="*/ 14700 h 20473"/>
                <a:gd name="connsiteX5" fmla="*/ 35799 w 35799"/>
                <a:gd name="connsiteY5" fmla="*/ 14700 h 20473"/>
                <a:gd name="connsiteX6" fmla="*/ 35799 w 35799"/>
                <a:gd name="connsiteY6" fmla="*/ 20474 h 20473"/>
                <a:gd name="connsiteX7" fmla="*/ 843 w 35799"/>
                <a:gd name="connsiteY7" fmla="*/ 20474 h 20473"/>
                <a:gd name="connsiteX8" fmla="*/ 843 w 35799"/>
                <a:gd name="connsiteY8" fmla="*/ 14700 h 20473"/>
                <a:gd name="connsiteX9" fmla="*/ 6273 w 35799"/>
                <a:gd name="connsiteY9" fmla="*/ 14700 h 20473"/>
                <a:gd name="connsiteX10" fmla="*/ 1561 w 35799"/>
                <a:gd name="connsiteY10" fmla="*/ 9987 h 20473"/>
                <a:gd name="connsiteX11" fmla="*/ 0 w 35799"/>
                <a:gd name="connsiteY11" fmla="*/ 2934 h 20473"/>
                <a:gd name="connsiteX12" fmla="*/ 94 w 35799"/>
                <a:gd name="connsiteY12" fmla="*/ 1623 h 20473"/>
                <a:gd name="connsiteX13" fmla="*/ 312 w 35799"/>
                <a:gd name="connsiteY13" fmla="*/ 31 h 20473"/>
                <a:gd name="connsiteX14" fmla="*/ 6211 w 35799"/>
                <a:gd name="connsiteY14" fmla="*/ 0 h 20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5799" h="20473">
                  <a:moveTo>
                    <a:pt x="6211" y="0"/>
                  </a:moveTo>
                  <a:cubicBezTo>
                    <a:pt x="5837" y="644"/>
                    <a:pt x="5566" y="1352"/>
                    <a:pt x="5400" y="2122"/>
                  </a:cubicBezTo>
                  <a:cubicBezTo>
                    <a:pt x="5212" y="2871"/>
                    <a:pt x="5119" y="3704"/>
                    <a:pt x="5119" y="4619"/>
                  </a:cubicBezTo>
                  <a:cubicBezTo>
                    <a:pt x="5119" y="7865"/>
                    <a:pt x="6180" y="10362"/>
                    <a:pt x="8302" y="12109"/>
                  </a:cubicBezTo>
                  <a:cubicBezTo>
                    <a:pt x="10404" y="13836"/>
                    <a:pt x="13431" y="14700"/>
                    <a:pt x="17385" y="14700"/>
                  </a:cubicBezTo>
                  <a:lnTo>
                    <a:pt x="35799" y="14700"/>
                  </a:lnTo>
                  <a:lnTo>
                    <a:pt x="35799" y="20474"/>
                  </a:lnTo>
                  <a:lnTo>
                    <a:pt x="843" y="20474"/>
                  </a:lnTo>
                  <a:lnTo>
                    <a:pt x="843" y="14700"/>
                  </a:lnTo>
                  <a:lnTo>
                    <a:pt x="6273" y="14700"/>
                  </a:lnTo>
                  <a:cubicBezTo>
                    <a:pt x="4151" y="13493"/>
                    <a:pt x="2580" y="11922"/>
                    <a:pt x="1561" y="9987"/>
                  </a:cubicBezTo>
                  <a:cubicBezTo>
                    <a:pt x="520" y="8053"/>
                    <a:pt x="0" y="5701"/>
                    <a:pt x="0" y="2934"/>
                  </a:cubicBezTo>
                  <a:cubicBezTo>
                    <a:pt x="0" y="2539"/>
                    <a:pt x="31" y="2101"/>
                    <a:pt x="94" y="1623"/>
                  </a:cubicBezTo>
                  <a:cubicBezTo>
                    <a:pt x="135" y="1144"/>
                    <a:pt x="208" y="614"/>
                    <a:pt x="312" y="31"/>
                  </a:cubicBezTo>
                  <a:lnTo>
                    <a:pt x="6211" y="0"/>
                  </a:lnTo>
                  <a:close/>
                </a:path>
              </a:pathLst>
            </a:custGeom>
            <a:solidFill>
              <a:srgbClr val="000000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1" name="Freeform 240">
              <a:extLst>
                <a:ext uri="{FF2B5EF4-FFF2-40B4-BE49-F238E27FC236}">
                  <a16:creationId xmlns:a16="http://schemas.microsoft.com/office/drawing/2014/main" id="{1C120008-92FE-D7B0-D778-38FE1CE56820}"/>
                </a:ext>
              </a:extLst>
            </p:cNvPr>
            <p:cNvSpPr/>
            <p:nvPr/>
          </p:nvSpPr>
          <p:spPr>
            <a:xfrm>
              <a:off x="2647542" y="4256459"/>
              <a:ext cx="36704" cy="32397"/>
            </a:xfrm>
            <a:custGeom>
              <a:avLst/>
              <a:gdLst>
                <a:gd name="connsiteX0" fmla="*/ 16885 w 36704"/>
                <a:gd name="connsiteY0" fmla="*/ 0 h 32397"/>
                <a:gd name="connsiteX1" fmla="*/ 19694 w 36704"/>
                <a:gd name="connsiteY1" fmla="*/ 0 h 32397"/>
                <a:gd name="connsiteX2" fmla="*/ 19694 w 36704"/>
                <a:gd name="connsiteY2" fmla="*/ 26405 h 32397"/>
                <a:gd name="connsiteX3" fmla="*/ 28745 w 36704"/>
                <a:gd name="connsiteY3" fmla="*/ 22847 h 32397"/>
                <a:gd name="connsiteX4" fmla="*/ 31835 w 36704"/>
                <a:gd name="connsiteY4" fmla="*/ 13921 h 32397"/>
                <a:gd name="connsiteX5" fmla="*/ 31024 w 36704"/>
                <a:gd name="connsiteY5" fmla="*/ 7522 h 32397"/>
                <a:gd name="connsiteX6" fmla="*/ 28589 w 36704"/>
                <a:gd name="connsiteY6" fmla="*/ 1342 h 32397"/>
                <a:gd name="connsiteX7" fmla="*/ 34020 w 36704"/>
                <a:gd name="connsiteY7" fmla="*/ 1342 h 32397"/>
                <a:gd name="connsiteX8" fmla="*/ 36018 w 36704"/>
                <a:gd name="connsiteY8" fmla="*/ 7678 h 32397"/>
                <a:gd name="connsiteX9" fmla="*/ 36704 w 36704"/>
                <a:gd name="connsiteY9" fmla="*/ 14264 h 32397"/>
                <a:gd name="connsiteX10" fmla="*/ 31835 w 36704"/>
                <a:gd name="connsiteY10" fmla="*/ 27528 h 32397"/>
                <a:gd name="connsiteX11" fmla="*/ 18664 w 36704"/>
                <a:gd name="connsiteY11" fmla="*/ 32397 h 32397"/>
                <a:gd name="connsiteX12" fmla="*/ 5056 w 36704"/>
                <a:gd name="connsiteY12" fmla="*/ 27778 h 32397"/>
                <a:gd name="connsiteX13" fmla="*/ 0 w 36704"/>
                <a:gd name="connsiteY13" fmla="*/ 15263 h 32397"/>
                <a:gd name="connsiteX14" fmla="*/ 4557 w 36704"/>
                <a:gd name="connsiteY14" fmla="*/ 4120 h 32397"/>
                <a:gd name="connsiteX15" fmla="*/ 16885 w 36704"/>
                <a:gd name="connsiteY15" fmla="*/ 0 h 32397"/>
                <a:gd name="connsiteX16" fmla="*/ 15200 w 36704"/>
                <a:gd name="connsiteY16" fmla="*/ 5743 h 32397"/>
                <a:gd name="connsiteX17" fmla="*/ 7678 w 36704"/>
                <a:gd name="connsiteY17" fmla="*/ 8396 h 32397"/>
                <a:gd name="connsiteX18" fmla="*/ 4869 w 36704"/>
                <a:gd name="connsiteY18" fmla="*/ 15200 h 32397"/>
                <a:gd name="connsiteX19" fmla="*/ 7584 w 36704"/>
                <a:gd name="connsiteY19" fmla="*/ 22910 h 32397"/>
                <a:gd name="connsiteX20" fmla="*/ 15231 w 36704"/>
                <a:gd name="connsiteY20" fmla="*/ 26217 h 32397"/>
                <a:gd name="connsiteX21" fmla="*/ 15200 w 36704"/>
                <a:gd name="connsiteY21" fmla="*/ 5743 h 32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6704" h="32397">
                  <a:moveTo>
                    <a:pt x="16885" y="0"/>
                  </a:moveTo>
                  <a:lnTo>
                    <a:pt x="19694" y="0"/>
                  </a:lnTo>
                  <a:lnTo>
                    <a:pt x="19694" y="26405"/>
                  </a:lnTo>
                  <a:cubicBezTo>
                    <a:pt x="23648" y="26155"/>
                    <a:pt x="26665" y="24969"/>
                    <a:pt x="28745" y="22847"/>
                  </a:cubicBezTo>
                  <a:cubicBezTo>
                    <a:pt x="30805" y="20704"/>
                    <a:pt x="31835" y="17728"/>
                    <a:pt x="31835" y="13921"/>
                  </a:cubicBezTo>
                  <a:cubicBezTo>
                    <a:pt x="31835" y="11715"/>
                    <a:pt x="31565" y="9582"/>
                    <a:pt x="31024" y="7522"/>
                  </a:cubicBezTo>
                  <a:cubicBezTo>
                    <a:pt x="30483" y="5441"/>
                    <a:pt x="29671" y="3381"/>
                    <a:pt x="28589" y="1342"/>
                  </a:cubicBezTo>
                  <a:lnTo>
                    <a:pt x="34020" y="1342"/>
                  </a:lnTo>
                  <a:cubicBezTo>
                    <a:pt x="34894" y="3403"/>
                    <a:pt x="35560" y="5514"/>
                    <a:pt x="36018" y="7678"/>
                  </a:cubicBezTo>
                  <a:cubicBezTo>
                    <a:pt x="36475" y="9842"/>
                    <a:pt x="36704" y="12037"/>
                    <a:pt x="36704" y="14264"/>
                  </a:cubicBezTo>
                  <a:cubicBezTo>
                    <a:pt x="36704" y="19840"/>
                    <a:pt x="35081" y="24262"/>
                    <a:pt x="31835" y="27528"/>
                  </a:cubicBezTo>
                  <a:cubicBezTo>
                    <a:pt x="28589" y="30774"/>
                    <a:pt x="24199" y="32397"/>
                    <a:pt x="18664" y="32397"/>
                  </a:cubicBezTo>
                  <a:cubicBezTo>
                    <a:pt x="12942" y="32397"/>
                    <a:pt x="8406" y="30858"/>
                    <a:pt x="5056" y="27778"/>
                  </a:cubicBezTo>
                  <a:cubicBezTo>
                    <a:pt x="1685" y="24678"/>
                    <a:pt x="0" y="20506"/>
                    <a:pt x="0" y="15263"/>
                  </a:cubicBezTo>
                  <a:cubicBezTo>
                    <a:pt x="0" y="10560"/>
                    <a:pt x="1519" y="6846"/>
                    <a:pt x="4557" y="4120"/>
                  </a:cubicBezTo>
                  <a:cubicBezTo>
                    <a:pt x="7574" y="1374"/>
                    <a:pt x="11683" y="0"/>
                    <a:pt x="16885" y="0"/>
                  </a:cubicBezTo>
                  <a:moveTo>
                    <a:pt x="15200" y="5743"/>
                  </a:moveTo>
                  <a:cubicBezTo>
                    <a:pt x="12058" y="5785"/>
                    <a:pt x="9551" y="6669"/>
                    <a:pt x="7678" y="8396"/>
                  </a:cubicBezTo>
                  <a:cubicBezTo>
                    <a:pt x="5805" y="10102"/>
                    <a:pt x="4869" y="12370"/>
                    <a:pt x="4869" y="15200"/>
                  </a:cubicBezTo>
                  <a:cubicBezTo>
                    <a:pt x="4869" y="18404"/>
                    <a:pt x="5774" y="20974"/>
                    <a:pt x="7584" y="22910"/>
                  </a:cubicBezTo>
                  <a:cubicBezTo>
                    <a:pt x="9395" y="24824"/>
                    <a:pt x="11943" y="25926"/>
                    <a:pt x="15231" y="26217"/>
                  </a:cubicBezTo>
                  <a:lnTo>
                    <a:pt x="15200" y="5743"/>
                  </a:lnTo>
                  <a:close/>
                </a:path>
              </a:pathLst>
            </a:custGeom>
            <a:solidFill>
              <a:srgbClr val="000000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2" name="Freeform 241">
              <a:extLst>
                <a:ext uri="{FF2B5EF4-FFF2-40B4-BE49-F238E27FC236}">
                  <a16:creationId xmlns:a16="http://schemas.microsoft.com/office/drawing/2014/main" id="{951685A4-A816-80DE-A308-2EDAF9739B0C}"/>
                </a:ext>
              </a:extLst>
            </p:cNvPr>
            <p:cNvSpPr/>
            <p:nvPr/>
          </p:nvSpPr>
          <p:spPr>
            <a:xfrm>
              <a:off x="2647542" y="4218289"/>
              <a:ext cx="49095" cy="31241"/>
            </a:xfrm>
            <a:custGeom>
              <a:avLst/>
              <a:gdLst>
                <a:gd name="connsiteX0" fmla="*/ 18352 w 49095"/>
                <a:gd name="connsiteY0" fmla="*/ 25312 h 31241"/>
                <a:gd name="connsiteX1" fmla="*/ 28308 w 49095"/>
                <a:gd name="connsiteY1" fmla="*/ 22722 h 31241"/>
                <a:gd name="connsiteX2" fmla="*/ 31898 w 49095"/>
                <a:gd name="connsiteY2" fmla="*/ 15544 h 31241"/>
                <a:gd name="connsiteX3" fmla="*/ 28308 w 49095"/>
                <a:gd name="connsiteY3" fmla="*/ 8365 h 31241"/>
                <a:gd name="connsiteX4" fmla="*/ 18352 w 49095"/>
                <a:gd name="connsiteY4" fmla="*/ 5743 h 31241"/>
                <a:gd name="connsiteX5" fmla="*/ 8427 w 49095"/>
                <a:gd name="connsiteY5" fmla="*/ 8365 h 31241"/>
                <a:gd name="connsiteX6" fmla="*/ 4807 w 49095"/>
                <a:gd name="connsiteY6" fmla="*/ 15544 h 31241"/>
                <a:gd name="connsiteX7" fmla="*/ 8427 w 49095"/>
                <a:gd name="connsiteY7" fmla="*/ 22722 h 31241"/>
                <a:gd name="connsiteX8" fmla="*/ 18352 w 49095"/>
                <a:gd name="connsiteY8" fmla="*/ 25312 h 31241"/>
                <a:gd name="connsiteX9" fmla="*/ 30556 w 49095"/>
                <a:gd name="connsiteY9" fmla="*/ 5743 h 31241"/>
                <a:gd name="connsiteX10" fmla="*/ 35206 w 49095"/>
                <a:gd name="connsiteY10" fmla="*/ 10331 h 31241"/>
                <a:gd name="connsiteX11" fmla="*/ 36704 w 49095"/>
                <a:gd name="connsiteY11" fmla="*/ 16948 h 31241"/>
                <a:gd name="connsiteX12" fmla="*/ 31648 w 49095"/>
                <a:gd name="connsiteY12" fmla="*/ 27278 h 31241"/>
                <a:gd name="connsiteX13" fmla="*/ 18352 w 49095"/>
                <a:gd name="connsiteY13" fmla="*/ 31242 h 31241"/>
                <a:gd name="connsiteX14" fmla="*/ 5056 w 49095"/>
                <a:gd name="connsiteY14" fmla="*/ 27278 h 31241"/>
                <a:gd name="connsiteX15" fmla="*/ 0 w 49095"/>
                <a:gd name="connsiteY15" fmla="*/ 16948 h 31241"/>
                <a:gd name="connsiteX16" fmla="*/ 1529 w 49095"/>
                <a:gd name="connsiteY16" fmla="*/ 10331 h 31241"/>
                <a:gd name="connsiteX17" fmla="*/ 6149 w 49095"/>
                <a:gd name="connsiteY17" fmla="*/ 5743 h 31241"/>
                <a:gd name="connsiteX18" fmla="*/ 843 w 49095"/>
                <a:gd name="connsiteY18" fmla="*/ 5743 h 31241"/>
                <a:gd name="connsiteX19" fmla="*/ 843 w 49095"/>
                <a:gd name="connsiteY19" fmla="*/ 0 h 31241"/>
                <a:gd name="connsiteX20" fmla="*/ 49095 w 49095"/>
                <a:gd name="connsiteY20" fmla="*/ 0 h 31241"/>
                <a:gd name="connsiteX21" fmla="*/ 49095 w 49095"/>
                <a:gd name="connsiteY21" fmla="*/ 5743 h 31241"/>
                <a:gd name="connsiteX22" fmla="*/ 30556 w 49095"/>
                <a:gd name="connsiteY22" fmla="*/ 5743 h 31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9095" h="31241">
                  <a:moveTo>
                    <a:pt x="18352" y="25312"/>
                  </a:moveTo>
                  <a:cubicBezTo>
                    <a:pt x="22576" y="25312"/>
                    <a:pt x="25895" y="24448"/>
                    <a:pt x="28308" y="22722"/>
                  </a:cubicBezTo>
                  <a:cubicBezTo>
                    <a:pt x="30701" y="20974"/>
                    <a:pt x="31898" y="18581"/>
                    <a:pt x="31898" y="15544"/>
                  </a:cubicBezTo>
                  <a:cubicBezTo>
                    <a:pt x="31898" y="12506"/>
                    <a:pt x="30701" y="10113"/>
                    <a:pt x="28308" y="8365"/>
                  </a:cubicBezTo>
                  <a:cubicBezTo>
                    <a:pt x="25895" y="6617"/>
                    <a:pt x="22576" y="5743"/>
                    <a:pt x="18352" y="5743"/>
                  </a:cubicBezTo>
                  <a:cubicBezTo>
                    <a:pt x="14128" y="5743"/>
                    <a:pt x="10820" y="6617"/>
                    <a:pt x="8427" y="8365"/>
                  </a:cubicBezTo>
                  <a:cubicBezTo>
                    <a:pt x="6013" y="10113"/>
                    <a:pt x="4807" y="12506"/>
                    <a:pt x="4807" y="15544"/>
                  </a:cubicBezTo>
                  <a:cubicBezTo>
                    <a:pt x="4807" y="18581"/>
                    <a:pt x="6013" y="20974"/>
                    <a:pt x="8427" y="22722"/>
                  </a:cubicBezTo>
                  <a:cubicBezTo>
                    <a:pt x="10820" y="24448"/>
                    <a:pt x="14128" y="25312"/>
                    <a:pt x="18352" y="25312"/>
                  </a:cubicBezTo>
                  <a:moveTo>
                    <a:pt x="30556" y="5743"/>
                  </a:moveTo>
                  <a:cubicBezTo>
                    <a:pt x="32636" y="6951"/>
                    <a:pt x="34187" y="8479"/>
                    <a:pt x="35206" y="10331"/>
                  </a:cubicBezTo>
                  <a:cubicBezTo>
                    <a:pt x="36205" y="12161"/>
                    <a:pt x="36704" y="14368"/>
                    <a:pt x="36704" y="16948"/>
                  </a:cubicBezTo>
                  <a:cubicBezTo>
                    <a:pt x="36704" y="21171"/>
                    <a:pt x="35019" y="24615"/>
                    <a:pt x="31648" y="27278"/>
                  </a:cubicBezTo>
                  <a:cubicBezTo>
                    <a:pt x="28277" y="29921"/>
                    <a:pt x="23845" y="31242"/>
                    <a:pt x="18352" y="31242"/>
                  </a:cubicBezTo>
                  <a:cubicBezTo>
                    <a:pt x="12859" y="31242"/>
                    <a:pt x="8427" y="29921"/>
                    <a:pt x="5056" y="27278"/>
                  </a:cubicBezTo>
                  <a:cubicBezTo>
                    <a:pt x="1685" y="24615"/>
                    <a:pt x="0" y="21171"/>
                    <a:pt x="0" y="16948"/>
                  </a:cubicBezTo>
                  <a:cubicBezTo>
                    <a:pt x="0" y="14368"/>
                    <a:pt x="510" y="12161"/>
                    <a:pt x="1529" y="10331"/>
                  </a:cubicBezTo>
                  <a:cubicBezTo>
                    <a:pt x="2528" y="8479"/>
                    <a:pt x="4068" y="6951"/>
                    <a:pt x="6149" y="5743"/>
                  </a:cubicBezTo>
                  <a:lnTo>
                    <a:pt x="843" y="5743"/>
                  </a:lnTo>
                  <a:lnTo>
                    <a:pt x="843" y="0"/>
                  </a:lnTo>
                  <a:lnTo>
                    <a:pt x="49095" y="0"/>
                  </a:lnTo>
                  <a:lnTo>
                    <a:pt x="49095" y="5743"/>
                  </a:lnTo>
                  <a:lnTo>
                    <a:pt x="30556" y="5743"/>
                  </a:lnTo>
                  <a:close/>
                </a:path>
              </a:pathLst>
            </a:custGeom>
            <a:solidFill>
              <a:srgbClr val="000000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3" name="Freeform 242">
              <a:extLst>
                <a:ext uri="{FF2B5EF4-FFF2-40B4-BE49-F238E27FC236}">
                  <a16:creationId xmlns:a16="http://schemas.microsoft.com/office/drawing/2014/main" id="{C0C0AD26-59A9-91B3-B98B-4676FF593549}"/>
                </a:ext>
              </a:extLst>
            </p:cNvPr>
            <p:cNvSpPr/>
            <p:nvPr/>
          </p:nvSpPr>
          <p:spPr>
            <a:xfrm>
              <a:off x="2647542" y="4177777"/>
              <a:ext cx="36704" cy="29275"/>
            </a:xfrm>
            <a:custGeom>
              <a:avLst/>
              <a:gdLst>
                <a:gd name="connsiteX0" fmla="*/ 22004 w 36704"/>
                <a:gd name="connsiteY0" fmla="*/ 29276 h 29275"/>
                <a:gd name="connsiteX1" fmla="*/ 843 w 36704"/>
                <a:gd name="connsiteY1" fmla="*/ 29276 h 29275"/>
                <a:gd name="connsiteX2" fmla="*/ 843 w 36704"/>
                <a:gd name="connsiteY2" fmla="*/ 23532 h 29275"/>
                <a:gd name="connsiteX3" fmla="*/ 21785 w 36704"/>
                <a:gd name="connsiteY3" fmla="*/ 23532 h 29275"/>
                <a:gd name="connsiteX4" fmla="*/ 29245 w 36704"/>
                <a:gd name="connsiteY4" fmla="*/ 21598 h 29275"/>
                <a:gd name="connsiteX5" fmla="*/ 31711 w 36704"/>
                <a:gd name="connsiteY5" fmla="*/ 15793 h 29275"/>
                <a:gd name="connsiteX6" fmla="*/ 28745 w 36704"/>
                <a:gd name="connsiteY6" fmla="*/ 8458 h 29275"/>
                <a:gd name="connsiteX7" fmla="*/ 20662 w 36704"/>
                <a:gd name="connsiteY7" fmla="*/ 5742 h 29275"/>
                <a:gd name="connsiteX8" fmla="*/ 843 w 36704"/>
                <a:gd name="connsiteY8" fmla="*/ 5742 h 29275"/>
                <a:gd name="connsiteX9" fmla="*/ 843 w 36704"/>
                <a:gd name="connsiteY9" fmla="*/ 0 h 29275"/>
                <a:gd name="connsiteX10" fmla="*/ 35799 w 36704"/>
                <a:gd name="connsiteY10" fmla="*/ 0 h 29275"/>
                <a:gd name="connsiteX11" fmla="*/ 35799 w 36704"/>
                <a:gd name="connsiteY11" fmla="*/ 5742 h 29275"/>
                <a:gd name="connsiteX12" fmla="*/ 30431 w 36704"/>
                <a:gd name="connsiteY12" fmla="*/ 5742 h 29275"/>
                <a:gd name="connsiteX13" fmla="*/ 35175 w 36704"/>
                <a:gd name="connsiteY13" fmla="*/ 10611 h 29275"/>
                <a:gd name="connsiteX14" fmla="*/ 36704 w 36704"/>
                <a:gd name="connsiteY14" fmla="*/ 17010 h 29275"/>
                <a:gd name="connsiteX15" fmla="*/ 32959 w 36704"/>
                <a:gd name="connsiteY15" fmla="*/ 26155 h 29275"/>
                <a:gd name="connsiteX16" fmla="*/ 22004 w 36704"/>
                <a:gd name="connsiteY16" fmla="*/ 29276 h 29275"/>
                <a:gd name="connsiteX17" fmla="*/ 0 w 36704"/>
                <a:gd name="connsiteY17" fmla="*/ 14825 h 29275"/>
                <a:gd name="connsiteX18" fmla="*/ 0 w 36704"/>
                <a:gd name="connsiteY18" fmla="*/ 14825 h 29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6704" h="29275">
                  <a:moveTo>
                    <a:pt x="22004" y="29276"/>
                  </a:moveTo>
                  <a:lnTo>
                    <a:pt x="843" y="29276"/>
                  </a:lnTo>
                  <a:lnTo>
                    <a:pt x="843" y="23532"/>
                  </a:lnTo>
                  <a:lnTo>
                    <a:pt x="21785" y="23532"/>
                  </a:lnTo>
                  <a:cubicBezTo>
                    <a:pt x="25094" y="23532"/>
                    <a:pt x="27580" y="22887"/>
                    <a:pt x="29245" y="21598"/>
                  </a:cubicBezTo>
                  <a:cubicBezTo>
                    <a:pt x="30889" y="20308"/>
                    <a:pt x="31711" y="18373"/>
                    <a:pt x="31711" y="15793"/>
                  </a:cubicBezTo>
                  <a:cubicBezTo>
                    <a:pt x="31711" y="12692"/>
                    <a:pt x="30722" y="10247"/>
                    <a:pt x="28745" y="8458"/>
                  </a:cubicBezTo>
                  <a:cubicBezTo>
                    <a:pt x="26769" y="6647"/>
                    <a:pt x="24074" y="5742"/>
                    <a:pt x="20662" y="5742"/>
                  </a:cubicBezTo>
                  <a:lnTo>
                    <a:pt x="843" y="5742"/>
                  </a:lnTo>
                  <a:lnTo>
                    <a:pt x="843" y="0"/>
                  </a:lnTo>
                  <a:lnTo>
                    <a:pt x="35799" y="0"/>
                  </a:lnTo>
                  <a:lnTo>
                    <a:pt x="35799" y="5742"/>
                  </a:lnTo>
                  <a:lnTo>
                    <a:pt x="30431" y="5742"/>
                  </a:lnTo>
                  <a:cubicBezTo>
                    <a:pt x="32553" y="7137"/>
                    <a:pt x="34135" y="8760"/>
                    <a:pt x="35175" y="10611"/>
                  </a:cubicBezTo>
                  <a:cubicBezTo>
                    <a:pt x="36195" y="12442"/>
                    <a:pt x="36704" y="14575"/>
                    <a:pt x="36704" y="17010"/>
                  </a:cubicBezTo>
                  <a:cubicBezTo>
                    <a:pt x="36704" y="21025"/>
                    <a:pt x="35456" y="24074"/>
                    <a:pt x="32959" y="26155"/>
                  </a:cubicBezTo>
                  <a:cubicBezTo>
                    <a:pt x="30462" y="28235"/>
                    <a:pt x="26810" y="29276"/>
                    <a:pt x="22004" y="29276"/>
                  </a:cubicBezTo>
                  <a:moveTo>
                    <a:pt x="0" y="14825"/>
                  </a:moveTo>
                  <a:lnTo>
                    <a:pt x="0" y="14825"/>
                  </a:lnTo>
                  <a:close/>
                </a:path>
              </a:pathLst>
            </a:custGeom>
            <a:solidFill>
              <a:srgbClr val="000000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4" name="Freeform 243">
              <a:extLst>
                <a:ext uri="{FF2B5EF4-FFF2-40B4-BE49-F238E27FC236}">
                  <a16:creationId xmlns:a16="http://schemas.microsoft.com/office/drawing/2014/main" id="{8636E4CE-B059-A689-E6E4-9E3B98814251}"/>
                </a:ext>
              </a:extLst>
            </p:cNvPr>
            <p:cNvSpPr/>
            <p:nvPr/>
          </p:nvSpPr>
          <p:spPr>
            <a:xfrm>
              <a:off x="2647542" y="4136047"/>
              <a:ext cx="36704" cy="32397"/>
            </a:xfrm>
            <a:custGeom>
              <a:avLst/>
              <a:gdLst>
                <a:gd name="connsiteX0" fmla="*/ 16885 w 36704"/>
                <a:gd name="connsiteY0" fmla="*/ 0 h 32397"/>
                <a:gd name="connsiteX1" fmla="*/ 19694 w 36704"/>
                <a:gd name="connsiteY1" fmla="*/ 0 h 32397"/>
                <a:gd name="connsiteX2" fmla="*/ 19694 w 36704"/>
                <a:gd name="connsiteY2" fmla="*/ 26405 h 32397"/>
                <a:gd name="connsiteX3" fmla="*/ 28745 w 36704"/>
                <a:gd name="connsiteY3" fmla="*/ 22846 h 32397"/>
                <a:gd name="connsiteX4" fmla="*/ 31835 w 36704"/>
                <a:gd name="connsiteY4" fmla="*/ 13920 h 32397"/>
                <a:gd name="connsiteX5" fmla="*/ 31024 w 36704"/>
                <a:gd name="connsiteY5" fmla="*/ 7522 h 32397"/>
                <a:gd name="connsiteX6" fmla="*/ 28589 w 36704"/>
                <a:gd name="connsiteY6" fmla="*/ 1342 h 32397"/>
                <a:gd name="connsiteX7" fmla="*/ 34020 w 36704"/>
                <a:gd name="connsiteY7" fmla="*/ 1342 h 32397"/>
                <a:gd name="connsiteX8" fmla="*/ 36018 w 36704"/>
                <a:gd name="connsiteY8" fmla="*/ 7678 h 32397"/>
                <a:gd name="connsiteX9" fmla="*/ 36704 w 36704"/>
                <a:gd name="connsiteY9" fmla="*/ 14264 h 32397"/>
                <a:gd name="connsiteX10" fmla="*/ 31835 w 36704"/>
                <a:gd name="connsiteY10" fmla="*/ 27528 h 32397"/>
                <a:gd name="connsiteX11" fmla="*/ 18664 w 36704"/>
                <a:gd name="connsiteY11" fmla="*/ 32397 h 32397"/>
                <a:gd name="connsiteX12" fmla="*/ 5056 w 36704"/>
                <a:gd name="connsiteY12" fmla="*/ 27777 h 32397"/>
                <a:gd name="connsiteX13" fmla="*/ 0 w 36704"/>
                <a:gd name="connsiteY13" fmla="*/ 15262 h 32397"/>
                <a:gd name="connsiteX14" fmla="*/ 4557 w 36704"/>
                <a:gd name="connsiteY14" fmla="*/ 4119 h 32397"/>
                <a:gd name="connsiteX15" fmla="*/ 16885 w 36704"/>
                <a:gd name="connsiteY15" fmla="*/ 0 h 32397"/>
                <a:gd name="connsiteX16" fmla="*/ 15200 w 36704"/>
                <a:gd name="connsiteY16" fmla="*/ 5742 h 32397"/>
                <a:gd name="connsiteX17" fmla="*/ 7678 w 36704"/>
                <a:gd name="connsiteY17" fmla="*/ 8396 h 32397"/>
                <a:gd name="connsiteX18" fmla="*/ 4869 w 36704"/>
                <a:gd name="connsiteY18" fmla="*/ 15199 h 32397"/>
                <a:gd name="connsiteX19" fmla="*/ 7584 w 36704"/>
                <a:gd name="connsiteY19" fmla="*/ 22909 h 32397"/>
                <a:gd name="connsiteX20" fmla="*/ 15231 w 36704"/>
                <a:gd name="connsiteY20" fmla="*/ 26217 h 32397"/>
                <a:gd name="connsiteX21" fmla="*/ 15200 w 36704"/>
                <a:gd name="connsiteY21" fmla="*/ 5742 h 32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6704" h="32397">
                  <a:moveTo>
                    <a:pt x="16885" y="0"/>
                  </a:moveTo>
                  <a:lnTo>
                    <a:pt x="19694" y="0"/>
                  </a:lnTo>
                  <a:lnTo>
                    <a:pt x="19694" y="26405"/>
                  </a:lnTo>
                  <a:cubicBezTo>
                    <a:pt x="23648" y="26155"/>
                    <a:pt x="26665" y="24969"/>
                    <a:pt x="28745" y="22846"/>
                  </a:cubicBezTo>
                  <a:cubicBezTo>
                    <a:pt x="30805" y="20703"/>
                    <a:pt x="31835" y="17727"/>
                    <a:pt x="31835" y="13920"/>
                  </a:cubicBezTo>
                  <a:cubicBezTo>
                    <a:pt x="31835" y="11714"/>
                    <a:pt x="31565" y="9582"/>
                    <a:pt x="31024" y="7522"/>
                  </a:cubicBezTo>
                  <a:cubicBezTo>
                    <a:pt x="30483" y="5441"/>
                    <a:pt x="29671" y="3381"/>
                    <a:pt x="28589" y="1342"/>
                  </a:cubicBezTo>
                  <a:lnTo>
                    <a:pt x="34020" y="1342"/>
                  </a:lnTo>
                  <a:cubicBezTo>
                    <a:pt x="34894" y="3403"/>
                    <a:pt x="35560" y="5514"/>
                    <a:pt x="36018" y="7678"/>
                  </a:cubicBezTo>
                  <a:cubicBezTo>
                    <a:pt x="36475" y="9842"/>
                    <a:pt x="36704" y="12037"/>
                    <a:pt x="36704" y="14264"/>
                  </a:cubicBezTo>
                  <a:cubicBezTo>
                    <a:pt x="36704" y="19840"/>
                    <a:pt x="35081" y="24262"/>
                    <a:pt x="31835" y="27528"/>
                  </a:cubicBezTo>
                  <a:cubicBezTo>
                    <a:pt x="28589" y="30774"/>
                    <a:pt x="24199" y="32397"/>
                    <a:pt x="18664" y="32397"/>
                  </a:cubicBezTo>
                  <a:cubicBezTo>
                    <a:pt x="12942" y="32397"/>
                    <a:pt x="8406" y="30858"/>
                    <a:pt x="5056" y="27777"/>
                  </a:cubicBezTo>
                  <a:cubicBezTo>
                    <a:pt x="1685" y="24678"/>
                    <a:pt x="0" y="20505"/>
                    <a:pt x="0" y="15262"/>
                  </a:cubicBezTo>
                  <a:cubicBezTo>
                    <a:pt x="0" y="10560"/>
                    <a:pt x="1519" y="6846"/>
                    <a:pt x="4557" y="4119"/>
                  </a:cubicBezTo>
                  <a:cubicBezTo>
                    <a:pt x="7574" y="1373"/>
                    <a:pt x="11683" y="0"/>
                    <a:pt x="16885" y="0"/>
                  </a:cubicBezTo>
                  <a:moveTo>
                    <a:pt x="15200" y="5742"/>
                  </a:moveTo>
                  <a:cubicBezTo>
                    <a:pt x="12058" y="5785"/>
                    <a:pt x="9551" y="6669"/>
                    <a:pt x="7678" y="8396"/>
                  </a:cubicBezTo>
                  <a:cubicBezTo>
                    <a:pt x="5805" y="10102"/>
                    <a:pt x="4869" y="12370"/>
                    <a:pt x="4869" y="15199"/>
                  </a:cubicBezTo>
                  <a:cubicBezTo>
                    <a:pt x="4869" y="18404"/>
                    <a:pt x="5774" y="20974"/>
                    <a:pt x="7584" y="22909"/>
                  </a:cubicBezTo>
                  <a:cubicBezTo>
                    <a:pt x="9395" y="24823"/>
                    <a:pt x="11943" y="25926"/>
                    <a:pt x="15231" y="26217"/>
                  </a:cubicBezTo>
                  <a:lnTo>
                    <a:pt x="15200" y="5742"/>
                  </a:lnTo>
                  <a:close/>
                </a:path>
              </a:pathLst>
            </a:custGeom>
            <a:solidFill>
              <a:srgbClr val="000000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5" name="Freeform 244">
              <a:extLst>
                <a:ext uri="{FF2B5EF4-FFF2-40B4-BE49-F238E27FC236}">
                  <a16:creationId xmlns:a16="http://schemas.microsoft.com/office/drawing/2014/main" id="{736117BD-6FDE-50CA-D096-8F2FE7E96FC4}"/>
                </a:ext>
              </a:extLst>
            </p:cNvPr>
            <p:cNvSpPr/>
            <p:nvPr/>
          </p:nvSpPr>
          <p:spPr>
            <a:xfrm>
              <a:off x="2647542" y="4097564"/>
              <a:ext cx="35799" cy="29275"/>
            </a:xfrm>
            <a:custGeom>
              <a:avLst/>
              <a:gdLst>
                <a:gd name="connsiteX0" fmla="*/ 14700 w 35799"/>
                <a:gd name="connsiteY0" fmla="*/ 0 h 29275"/>
                <a:gd name="connsiteX1" fmla="*/ 35799 w 35799"/>
                <a:gd name="connsiteY1" fmla="*/ 0 h 29275"/>
                <a:gd name="connsiteX2" fmla="*/ 35799 w 35799"/>
                <a:gd name="connsiteY2" fmla="*/ 5743 h 29275"/>
                <a:gd name="connsiteX3" fmla="*/ 14888 w 35799"/>
                <a:gd name="connsiteY3" fmla="*/ 5743 h 29275"/>
                <a:gd name="connsiteX4" fmla="*/ 7459 w 35799"/>
                <a:gd name="connsiteY4" fmla="*/ 7678 h 29275"/>
                <a:gd name="connsiteX5" fmla="*/ 4994 w 35799"/>
                <a:gd name="connsiteY5" fmla="*/ 13483 h 29275"/>
                <a:gd name="connsiteX6" fmla="*/ 7959 w 35799"/>
                <a:gd name="connsiteY6" fmla="*/ 20818 h 29275"/>
                <a:gd name="connsiteX7" fmla="*/ 16043 w 35799"/>
                <a:gd name="connsiteY7" fmla="*/ 23502 h 29275"/>
                <a:gd name="connsiteX8" fmla="*/ 35799 w 35799"/>
                <a:gd name="connsiteY8" fmla="*/ 23502 h 29275"/>
                <a:gd name="connsiteX9" fmla="*/ 35799 w 35799"/>
                <a:gd name="connsiteY9" fmla="*/ 29276 h 29275"/>
                <a:gd name="connsiteX10" fmla="*/ 843 w 35799"/>
                <a:gd name="connsiteY10" fmla="*/ 29276 h 29275"/>
                <a:gd name="connsiteX11" fmla="*/ 843 w 35799"/>
                <a:gd name="connsiteY11" fmla="*/ 23502 h 29275"/>
                <a:gd name="connsiteX12" fmla="*/ 6273 w 35799"/>
                <a:gd name="connsiteY12" fmla="*/ 23502 h 29275"/>
                <a:gd name="connsiteX13" fmla="*/ 1561 w 35799"/>
                <a:gd name="connsiteY13" fmla="*/ 18665 h 29275"/>
                <a:gd name="connsiteX14" fmla="*/ 0 w 35799"/>
                <a:gd name="connsiteY14" fmla="*/ 12204 h 29275"/>
                <a:gd name="connsiteX15" fmla="*/ 3745 w 35799"/>
                <a:gd name="connsiteY15" fmla="*/ 3090 h 29275"/>
                <a:gd name="connsiteX16" fmla="*/ 14700 w 35799"/>
                <a:gd name="connsiteY16" fmla="*/ 0 h 29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5799" h="29275">
                  <a:moveTo>
                    <a:pt x="14700" y="0"/>
                  </a:moveTo>
                  <a:lnTo>
                    <a:pt x="35799" y="0"/>
                  </a:lnTo>
                  <a:lnTo>
                    <a:pt x="35799" y="5743"/>
                  </a:lnTo>
                  <a:lnTo>
                    <a:pt x="14888" y="5743"/>
                  </a:lnTo>
                  <a:cubicBezTo>
                    <a:pt x="11579" y="5743"/>
                    <a:pt x="9103" y="6389"/>
                    <a:pt x="7459" y="7678"/>
                  </a:cubicBezTo>
                  <a:cubicBezTo>
                    <a:pt x="5816" y="8968"/>
                    <a:pt x="4994" y="10903"/>
                    <a:pt x="4994" y="13483"/>
                  </a:cubicBezTo>
                  <a:cubicBezTo>
                    <a:pt x="4994" y="16584"/>
                    <a:pt x="5982" y="19029"/>
                    <a:pt x="7959" y="20818"/>
                  </a:cubicBezTo>
                  <a:cubicBezTo>
                    <a:pt x="9936" y="22608"/>
                    <a:pt x="12630" y="23502"/>
                    <a:pt x="16043" y="23502"/>
                  </a:cubicBezTo>
                  <a:lnTo>
                    <a:pt x="35799" y="23502"/>
                  </a:lnTo>
                  <a:lnTo>
                    <a:pt x="35799" y="29276"/>
                  </a:lnTo>
                  <a:lnTo>
                    <a:pt x="843" y="29276"/>
                  </a:lnTo>
                  <a:lnTo>
                    <a:pt x="843" y="23502"/>
                  </a:lnTo>
                  <a:lnTo>
                    <a:pt x="6273" y="23502"/>
                  </a:lnTo>
                  <a:cubicBezTo>
                    <a:pt x="4172" y="22129"/>
                    <a:pt x="2601" y="20517"/>
                    <a:pt x="1561" y="18665"/>
                  </a:cubicBezTo>
                  <a:cubicBezTo>
                    <a:pt x="520" y="16792"/>
                    <a:pt x="0" y="14638"/>
                    <a:pt x="0" y="12204"/>
                  </a:cubicBezTo>
                  <a:cubicBezTo>
                    <a:pt x="0" y="8188"/>
                    <a:pt x="1249" y="5150"/>
                    <a:pt x="3745" y="3090"/>
                  </a:cubicBezTo>
                  <a:cubicBezTo>
                    <a:pt x="6221" y="1030"/>
                    <a:pt x="9873" y="0"/>
                    <a:pt x="14700" y="0"/>
                  </a:cubicBezTo>
                  <a:close/>
                </a:path>
              </a:pathLst>
            </a:custGeom>
            <a:solidFill>
              <a:srgbClr val="000000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6" name="Freeform 245">
              <a:extLst>
                <a:ext uri="{FF2B5EF4-FFF2-40B4-BE49-F238E27FC236}">
                  <a16:creationId xmlns:a16="http://schemas.microsoft.com/office/drawing/2014/main" id="{0F61C5DD-2D23-C26B-F920-B433F748133A}"/>
                </a:ext>
              </a:extLst>
            </p:cNvPr>
            <p:cNvSpPr/>
            <p:nvPr/>
          </p:nvSpPr>
          <p:spPr>
            <a:xfrm>
              <a:off x="2647542" y="4060953"/>
              <a:ext cx="36704" cy="27653"/>
            </a:xfrm>
            <a:custGeom>
              <a:avLst/>
              <a:gdLst>
                <a:gd name="connsiteX0" fmla="*/ 2185 w 36704"/>
                <a:gd name="connsiteY0" fmla="*/ 0 h 27653"/>
                <a:gd name="connsiteX1" fmla="*/ 7553 w 36704"/>
                <a:gd name="connsiteY1" fmla="*/ 0 h 27653"/>
                <a:gd name="connsiteX2" fmla="*/ 5556 w 36704"/>
                <a:gd name="connsiteY2" fmla="*/ 4901 h 27653"/>
                <a:gd name="connsiteX3" fmla="*/ 4869 w 36704"/>
                <a:gd name="connsiteY3" fmla="*/ 9832 h 27653"/>
                <a:gd name="connsiteX4" fmla="*/ 8427 w 36704"/>
                <a:gd name="connsiteY4" fmla="*/ 18509 h 27653"/>
                <a:gd name="connsiteX5" fmla="*/ 18352 w 36704"/>
                <a:gd name="connsiteY5" fmla="*/ 21599 h 27653"/>
                <a:gd name="connsiteX6" fmla="*/ 28308 w 36704"/>
                <a:gd name="connsiteY6" fmla="*/ 18509 h 27653"/>
                <a:gd name="connsiteX7" fmla="*/ 31835 w 36704"/>
                <a:gd name="connsiteY7" fmla="*/ 9832 h 27653"/>
                <a:gd name="connsiteX8" fmla="*/ 31180 w 36704"/>
                <a:gd name="connsiteY8" fmla="*/ 4901 h 27653"/>
                <a:gd name="connsiteX9" fmla="*/ 29151 w 36704"/>
                <a:gd name="connsiteY9" fmla="*/ 0 h 27653"/>
                <a:gd name="connsiteX10" fmla="*/ 34457 w 36704"/>
                <a:gd name="connsiteY10" fmla="*/ 0 h 27653"/>
                <a:gd name="connsiteX11" fmla="*/ 36143 w 36704"/>
                <a:gd name="connsiteY11" fmla="*/ 4994 h 27653"/>
                <a:gd name="connsiteX12" fmla="*/ 36704 w 36704"/>
                <a:gd name="connsiteY12" fmla="*/ 10456 h 27653"/>
                <a:gd name="connsiteX13" fmla="*/ 31742 w 36704"/>
                <a:gd name="connsiteY13" fmla="*/ 23003 h 27653"/>
                <a:gd name="connsiteX14" fmla="*/ 18352 w 36704"/>
                <a:gd name="connsiteY14" fmla="*/ 27654 h 27653"/>
                <a:gd name="connsiteX15" fmla="*/ 4900 w 36704"/>
                <a:gd name="connsiteY15" fmla="*/ 22972 h 27653"/>
                <a:gd name="connsiteX16" fmla="*/ 0 w 36704"/>
                <a:gd name="connsiteY16" fmla="*/ 10082 h 27653"/>
                <a:gd name="connsiteX17" fmla="*/ 562 w 36704"/>
                <a:gd name="connsiteY17" fmla="*/ 4901 h 27653"/>
                <a:gd name="connsiteX18" fmla="*/ 2185 w 36704"/>
                <a:gd name="connsiteY18" fmla="*/ 0 h 27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6704" h="27653">
                  <a:moveTo>
                    <a:pt x="2185" y="0"/>
                  </a:moveTo>
                  <a:lnTo>
                    <a:pt x="7553" y="0"/>
                  </a:lnTo>
                  <a:cubicBezTo>
                    <a:pt x="6658" y="1623"/>
                    <a:pt x="5993" y="3257"/>
                    <a:pt x="5556" y="4901"/>
                  </a:cubicBezTo>
                  <a:cubicBezTo>
                    <a:pt x="5098" y="6524"/>
                    <a:pt x="4869" y="8167"/>
                    <a:pt x="4869" y="9832"/>
                  </a:cubicBezTo>
                  <a:cubicBezTo>
                    <a:pt x="4869" y="13557"/>
                    <a:pt x="6055" y="16449"/>
                    <a:pt x="8427" y="18509"/>
                  </a:cubicBezTo>
                  <a:cubicBezTo>
                    <a:pt x="10778" y="20569"/>
                    <a:pt x="14087" y="21599"/>
                    <a:pt x="18352" y="21599"/>
                  </a:cubicBezTo>
                  <a:cubicBezTo>
                    <a:pt x="22618" y="21599"/>
                    <a:pt x="25937" y="20569"/>
                    <a:pt x="28308" y="18509"/>
                  </a:cubicBezTo>
                  <a:cubicBezTo>
                    <a:pt x="30660" y="16449"/>
                    <a:pt x="31835" y="13557"/>
                    <a:pt x="31835" y="9832"/>
                  </a:cubicBezTo>
                  <a:cubicBezTo>
                    <a:pt x="31835" y="8167"/>
                    <a:pt x="31617" y="6524"/>
                    <a:pt x="31180" y="4901"/>
                  </a:cubicBezTo>
                  <a:cubicBezTo>
                    <a:pt x="30722" y="3257"/>
                    <a:pt x="30046" y="1623"/>
                    <a:pt x="29151" y="0"/>
                  </a:cubicBezTo>
                  <a:lnTo>
                    <a:pt x="34457" y="0"/>
                  </a:lnTo>
                  <a:cubicBezTo>
                    <a:pt x="35206" y="1602"/>
                    <a:pt x="35768" y="3267"/>
                    <a:pt x="36143" y="4994"/>
                  </a:cubicBezTo>
                  <a:cubicBezTo>
                    <a:pt x="36517" y="6700"/>
                    <a:pt x="36704" y="8521"/>
                    <a:pt x="36704" y="10456"/>
                  </a:cubicBezTo>
                  <a:cubicBezTo>
                    <a:pt x="36704" y="15721"/>
                    <a:pt x="35050" y="19903"/>
                    <a:pt x="31742" y="23003"/>
                  </a:cubicBezTo>
                  <a:cubicBezTo>
                    <a:pt x="28433" y="26104"/>
                    <a:pt x="23970" y="27654"/>
                    <a:pt x="18352" y="27654"/>
                  </a:cubicBezTo>
                  <a:cubicBezTo>
                    <a:pt x="12651" y="27654"/>
                    <a:pt x="8167" y="26093"/>
                    <a:pt x="4900" y="22972"/>
                  </a:cubicBezTo>
                  <a:cubicBezTo>
                    <a:pt x="1633" y="19830"/>
                    <a:pt x="0" y="15533"/>
                    <a:pt x="0" y="10082"/>
                  </a:cubicBezTo>
                  <a:cubicBezTo>
                    <a:pt x="0" y="8314"/>
                    <a:pt x="187" y="6587"/>
                    <a:pt x="562" y="4901"/>
                  </a:cubicBezTo>
                  <a:cubicBezTo>
                    <a:pt x="915" y="3215"/>
                    <a:pt x="1456" y="1582"/>
                    <a:pt x="2185" y="0"/>
                  </a:cubicBezTo>
                  <a:close/>
                </a:path>
              </a:pathLst>
            </a:custGeom>
            <a:solidFill>
              <a:srgbClr val="000000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7" name="Freeform 246">
              <a:extLst>
                <a:ext uri="{FF2B5EF4-FFF2-40B4-BE49-F238E27FC236}">
                  <a16:creationId xmlns:a16="http://schemas.microsoft.com/office/drawing/2014/main" id="{B2AF615A-8AB2-3E23-8FDC-57E05F88B895}"/>
                </a:ext>
              </a:extLst>
            </p:cNvPr>
            <p:cNvSpPr/>
            <p:nvPr/>
          </p:nvSpPr>
          <p:spPr>
            <a:xfrm>
              <a:off x="2648385" y="4021066"/>
              <a:ext cx="48252" cy="34020"/>
            </a:xfrm>
            <a:custGeom>
              <a:avLst/>
              <a:gdLst>
                <a:gd name="connsiteX0" fmla="*/ 38202 w 48252"/>
                <a:gd name="connsiteY0" fmla="*/ 15355 h 34020"/>
                <a:gd name="connsiteX1" fmla="*/ 46349 w 48252"/>
                <a:gd name="connsiteY1" fmla="*/ 20099 h 34020"/>
                <a:gd name="connsiteX2" fmla="*/ 48252 w 48252"/>
                <a:gd name="connsiteY2" fmla="*/ 26279 h 34020"/>
                <a:gd name="connsiteX3" fmla="*/ 48252 w 48252"/>
                <a:gd name="connsiteY3" fmla="*/ 30867 h 34020"/>
                <a:gd name="connsiteX4" fmla="*/ 43446 w 48252"/>
                <a:gd name="connsiteY4" fmla="*/ 30867 h 34020"/>
                <a:gd name="connsiteX5" fmla="*/ 43446 w 48252"/>
                <a:gd name="connsiteY5" fmla="*/ 27497 h 34020"/>
                <a:gd name="connsiteX6" fmla="*/ 42322 w 48252"/>
                <a:gd name="connsiteY6" fmla="*/ 23814 h 34020"/>
                <a:gd name="connsiteX7" fmla="*/ 37016 w 48252"/>
                <a:gd name="connsiteY7" fmla="*/ 20911 h 34020"/>
                <a:gd name="connsiteX8" fmla="*/ 34395 w 48252"/>
                <a:gd name="connsiteY8" fmla="*/ 19881 h 34020"/>
                <a:gd name="connsiteX9" fmla="*/ 0 w 48252"/>
                <a:gd name="connsiteY9" fmla="*/ 34020 h 34020"/>
                <a:gd name="connsiteX10" fmla="*/ 0 w 48252"/>
                <a:gd name="connsiteY10" fmla="*/ 27933 h 34020"/>
                <a:gd name="connsiteX11" fmla="*/ 27341 w 48252"/>
                <a:gd name="connsiteY11" fmla="*/ 17010 h 34020"/>
                <a:gd name="connsiteX12" fmla="*/ 0 w 48252"/>
                <a:gd name="connsiteY12" fmla="*/ 6086 h 34020"/>
                <a:gd name="connsiteX13" fmla="*/ 0 w 48252"/>
                <a:gd name="connsiteY13" fmla="*/ 0 h 34020"/>
                <a:gd name="connsiteX14" fmla="*/ 38202 w 48252"/>
                <a:gd name="connsiteY14" fmla="*/ 15355 h 34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8252" h="34020">
                  <a:moveTo>
                    <a:pt x="38202" y="15355"/>
                  </a:moveTo>
                  <a:cubicBezTo>
                    <a:pt x="42364" y="16978"/>
                    <a:pt x="45079" y="18560"/>
                    <a:pt x="46349" y="20099"/>
                  </a:cubicBezTo>
                  <a:cubicBezTo>
                    <a:pt x="47618" y="21639"/>
                    <a:pt x="48252" y="23699"/>
                    <a:pt x="48252" y="26279"/>
                  </a:cubicBezTo>
                  <a:lnTo>
                    <a:pt x="48252" y="30867"/>
                  </a:lnTo>
                  <a:lnTo>
                    <a:pt x="43446" y="30867"/>
                  </a:lnTo>
                  <a:lnTo>
                    <a:pt x="43446" y="27497"/>
                  </a:lnTo>
                  <a:cubicBezTo>
                    <a:pt x="43446" y="25915"/>
                    <a:pt x="43071" y="24688"/>
                    <a:pt x="42322" y="23814"/>
                  </a:cubicBezTo>
                  <a:cubicBezTo>
                    <a:pt x="41573" y="22940"/>
                    <a:pt x="39805" y="21972"/>
                    <a:pt x="37016" y="20911"/>
                  </a:cubicBezTo>
                  <a:lnTo>
                    <a:pt x="34395" y="19881"/>
                  </a:lnTo>
                  <a:lnTo>
                    <a:pt x="0" y="34020"/>
                  </a:lnTo>
                  <a:lnTo>
                    <a:pt x="0" y="27933"/>
                  </a:lnTo>
                  <a:lnTo>
                    <a:pt x="27341" y="17010"/>
                  </a:lnTo>
                  <a:lnTo>
                    <a:pt x="0" y="6086"/>
                  </a:lnTo>
                  <a:lnTo>
                    <a:pt x="0" y="0"/>
                  </a:lnTo>
                  <a:lnTo>
                    <a:pt x="38202" y="15355"/>
                  </a:lnTo>
                  <a:close/>
                </a:path>
              </a:pathLst>
            </a:custGeom>
            <a:solidFill>
              <a:srgbClr val="000000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94" name="Group 293">
            <a:extLst>
              <a:ext uri="{FF2B5EF4-FFF2-40B4-BE49-F238E27FC236}">
                <a16:creationId xmlns:a16="http://schemas.microsoft.com/office/drawing/2014/main" id="{BDD166FB-876A-20A5-874F-3B7F0D7BABA6}"/>
              </a:ext>
            </a:extLst>
          </p:cNvPr>
          <p:cNvGrpSpPr/>
          <p:nvPr/>
        </p:nvGrpSpPr>
        <p:grpSpPr>
          <a:xfrm>
            <a:off x="3140568" y="4882575"/>
            <a:ext cx="1642639" cy="35978"/>
            <a:chOff x="3140568" y="4882575"/>
            <a:chExt cx="1642639" cy="35978"/>
          </a:xfrm>
        </p:grpSpPr>
        <p:sp>
          <p:nvSpPr>
            <p:cNvPr id="190" name="Freeform 189">
              <a:extLst>
                <a:ext uri="{FF2B5EF4-FFF2-40B4-BE49-F238E27FC236}">
                  <a16:creationId xmlns:a16="http://schemas.microsoft.com/office/drawing/2014/main" id="{6619C0A0-90FD-2E45-145D-20C2FF418159}"/>
                </a:ext>
              </a:extLst>
            </p:cNvPr>
            <p:cNvSpPr/>
            <p:nvPr/>
          </p:nvSpPr>
          <p:spPr>
            <a:xfrm>
              <a:off x="3140568" y="4891861"/>
              <a:ext cx="23561" cy="26691"/>
            </a:xfrm>
            <a:custGeom>
              <a:avLst/>
              <a:gdLst>
                <a:gd name="connsiteX0" fmla="*/ 23562 w 23561"/>
                <a:gd name="connsiteY0" fmla="*/ 12277 h 26691"/>
                <a:gd name="connsiteX1" fmla="*/ 23562 w 23561"/>
                <a:gd name="connsiteY1" fmla="*/ 14327 h 26691"/>
                <a:gd name="connsiteX2" fmla="*/ 4358 w 23561"/>
                <a:gd name="connsiteY2" fmla="*/ 14327 h 26691"/>
                <a:gd name="connsiteX3" fmla="*/ 6946 w 23561"/>
                <a:gd name="connsiteY3" fmla="*/ 20906 h 26691"/>
                <a:gd name="connsiteX4" fmla="*/ 13438 w 23561"/>
                <a:gd name="connsiteY4" fmla="*/ 23152 h 26691"/>
                <a:gd name="connsiteX5" fmla="*/ 18091 w 23561"/>
                <a:gd name="connsiteY5" fmla="*/ 22564 h 26691"/>
                <a:gd name="connsiteX6" fmla="*/ 22585 w 23561"/>
                <a:gd name="connsiteY6" fmla="*/ 20789 h 26691"/>
                <a:gd name="connsiteX7" fmla="*/ 22585 w 23561"/>
                <a:gd name="connsiteY7" fmla="*/ 24741 h 26691"/>
                <a:gd name="connsiteX8" fmla="*/ 17977 w 23561"/>
                <a:gd name="connsiteY8" fmla="*/ 26192 h 26691"/>
                <a:gd name="connsiteX9" fmla="*/ 13188 w 23561"/>
                <a:gd name="connsiteY9" fmla="*/ 26692 h 26691"/>
                <a:gd name="connsiteX10" fmla="*/ 3541 w 23561"/>
                <a:gd name="connsiteY10" fmla="*/ 23152 h 26691"/>
                <a:gd name="connsiteX11" fmla="*/ 0 w 23561"/>
                <a:gd name="connsiteY11" fmla="*/ 13571 h 26691"/>
                <a:gd name="connsiteX12" fmla="*/ 3360 w 23561"/>
                <a:gd name="connsiteY12" fmla="*/ 3677 h 26691"/>
                <a:gd name="connsiteX13" fmla="*/ 12461 w 23561"/>
                <a:gd name="connsiteY13" fmla="*/ 0 h 26691"/>
                <a:gd name="connsiteX14" fmla="*/ 20565 w 23561"/>
                <a:gd name="connsiteY14" fmla="*/ 3314 h 26691"/>
                <a:gd name="connsiteX15" fmla="*/ 23562 w 23561"/>
                <a:gd name="connsiteY15" fmla="*/ 12277 h 26691"/>
                <a:gd name="connsiteX16" fmla="*/ 19385 w 23561"/>
                <a:gd name="connsiteY16" fmla="*/ 11051 h 26691"/>
                <a:gd name="connsiteX17" fmla="*/ 17456 w 23561"/>
                <a:gd name="connsiteY17" fmla="*/ 5580 h 26691"/>
                <a:gd name="connsiteX18" fmla="*/ 12507 w 23561"/>
                <a:gd name="connsiteY18" fmla="*/ 3540 h 26691"/>
                <a:gd name="connsiteX19" fmla="*/ 6900 w 23561"/>
                <a:gd name="connsiteY19" fmla="*/ 5511 h 26691"/>
                <a:gd name="connsiteX20" fmla="*/ 4494 w 23561"/>
                <a:gd name="connsiteY20" fmla="*/ 11081 h 26691"/>
                <a:gd name="connsiteX21" fmla="*/ 19385 w 23561"/>
                <a:gd name="connsiteY21" fmla="*/ 11051 h 26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3561" h="26691">
                  <a:moveTo>
                    <a:pt x="23562" y="12277"/>
                  </a:moveTo>
                  <a:lnTo>
                    <a:pt x="23562" y="14327"/>
                  </a:lnTo>
                  <a:lnTo>
                    <a:pt x="4358" y="14327"/>
                  </a:lnTo>
                  <a:cubicBezTo>
                    <a:pt x="4539" y="17200"/>
                    <a:pt x="5402" y="19387"/>
                    <a:pt x="6946" y="20906"/>
                  </a:cubicBezTo>
                  <a:cubicBezTo>
                    <a:pt x="8504" y="22407"/>
                    <a:pt x="10668" y="23152"/>
                    <a:pt x="13438" y="23152"/>
                  </a:cubicBezTo>
                  <a:cubicBezTo>
                    <a:pt x="15041" y="23152"/>
                    <a:pt x="16593" y="22956"/>
                    <a:pt x="18091" y="22564"/>
                  </a:cubicBezTo>
                  <a:cubicBezTo>
                    <a:pt x="19604" y="22171"/>
                    <a:pt x="21103" y="21583"/>
                    <a:pt x="22585" y="20789"/>
                  </a:cubicBezTo>
                  <a:lnTo>
                    <a:pt x="22585" y="24741"/>
                  </a:lnTo>
                  <a:cubicBezTo>
                    <a:pt x="21088" y="25378"/>
                    <a:pt x="19551" y="25858"/>
                    <a:pt x="17977" y="26192"/>
                  </a:cubicBezTo>
                  <a:cubicBezTo>
                    <a:pt x="16404" y="26525"/>
                    <a:pt x="14807" y="26692"/>
                    <a:pt x="13188" y="26692"/>
                  </a:cubicBezTo>
                  <a:cubicBezTo>
                    <a:pt x="9132" y="26692"/>
                    <a:pt x="5917" y="25515"/>
                    <a:pt x="3541" y="23152"/>
                  </a:cubicBezTo>
                  <a:cubicBezTo>
                    <a:pt x="1181" y="20789"/>
                    <a:pt x="0" y="17602"/>
                    <a:pt x="0" y="13571"/>
                  </a:cubicBezTo>
                  <a:cubicBezTo>
                    <a:pt x="0" y="9414"/>
                    <a:pt x="1120" y="6119"/>
                    <a:pt x="3360" y="3677"/>
                  </a:cubicBezTo>
                  <a:cubicBezTo>
                    <a:pt x="5614" y="1226"/>
                    <a:pt x="8648" y="0"/>
                    <a:pt x="12461" y="0"/>
                  </a:cubicBezTo>
                  <a:cubicBezTo>
                    <a:pt x="15882" y="0"/>
                    <a:pt x="18583" y="1108"/>
                    <a:pt x="20565" y="3314"/>
                  </a:cubicBezTo>
                  <a:cubicBezTo>
                    <a:pt x="22563" y="5511"/>
                    <a:pt x="23562" y="8502"/>
                    <a:pt x="23562" y="12277"/>
                  </a:cubicBezTo>
                  <a:moveTo>
                    <a:pt x="19385" y="11051"/>
                  </a:moveTo>
                  <a:cubicBezTo>
                    <a:pt x="19354" y="8767"/>
                    <a:pt x="18712" y="6943"/>
                    <a:pt x="17456" y="5580"/>
                  </a:cubicBezTo>
                  <a:cubicBezTo>
                    <a:pt x="16215" y="4217"/>
                    <a:pt x="14565" y="3540"/>
                    <a:pt x="12507" y="3540"/>
                  </a:cubicBezTo>
                  <a:cubicBezTo>
                    <a:pt x="10177" y="3540"/>
                    <a:pt x="8308" y="4197"/>
                    <a:pt x="6900" y="5511"/>
                  </a:cubicBezTo>
                  <a:cubicBezTo>
                    <a:pt x="5508" y="6835"/>
                    <a:pt x="4706" y="8688"/>
                    <a:pt x="4494" y="11081"/>
                  </a:cubicBezTo>
                  <a:lnTo>
                    <a:pt x="19385" y="11051"/>
                  </a:lnTo>
                  <a:close/>
                </a:path>
              </a:pathLst>
            </a:custGeom>
            <a:solidFill>
              <a:srgbClr val="000000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1" name="Freeform 190">
              <a:extLst>
                <a:ext uri="{FF2B5EF4-FFF2-40B4-BE49-F238E27FC236}">
                  <a16:creationId xmlns:a16="http://schemas.microsoft.com/office/drawing/2014/main" id="{FA90E853-6015-D94A-46DF-CE4F2D3DE34C}"/>
                </a:ext>
              </a:extLst>
            </p:cNvPr>
            <p:cNvSpPr/>
            <p:nvPr/>
          </p:nvSpPr>
          <p:spPr>
            <a:xfrm>
              <a:off x="3268439" y="4885252"/>
              <a:ext cx="15866" cy="32644"/>
            </a:xfrm>
            <a:custGeom>
              <a:avLst/>
              <a:gdLst>
                <a:gd name="connsiteX0" fmla="*/ 7263 w 15866"/>
                <a:gd name="connsiteY0" fmla="*/ 0 h 32644"/>
                <a:gd name="connsiteX1" fmla="*/ 7263 w 15866"/>
                <a:gd name="connsiteY1" fmla="*/ 7217 h 32644"/>
                <a:gd name="connsiteX2" fmla="*/ 15866 w 15866"/>
                <a:gd name="connsiteY2" fmla="*/ 7217 h 32644"/>
                <a:gd name="connsiteX3" fmla="*/ 15866 w 15866"/>
                <a:gd name="connsiteY3" fmla="*/ 10463 h 32644"/>
                <a:gd name="connsiteX4" fmla="*/ 7263 w 15866"/>
                <a:gd name="connsiteY4" fmla="*/ 10463 h 32644"/>
                <a:gd name="connsiteX5" fmla="*/ 7263 w 15866"/>
                <a:gd name="connsiteY5" fmla="*/ 24270 h 32644"/>
                <a:gd name="connsiteX6" fmla="*/ 8104 w 15866"/>
                <a:gd name="connsiteY6" fmla="*/ 28261 h 32644"/>
                <a:gd name="connsiteX7" fmla="*/ 11577 w 15866"/>
                <a:gd name="connsiteY7" fmla="*/ 29153 h 32644"/>
                <a:gd name="connsiteX8" fmla="*/ 15866 w 15866"/>
                <a:gd name="connsiteY8" fmla="*/ 29153 h 32644"/>
                <a:gd name="connsiteX9" fmla="*/ 15866 w 15866"/>
                <a:gd name="connsiteY9" fmla="*/ 32644 h 32644"/>
                <a:gd name="connsiteX10" fmla="*/ 11577 w 15866"/>
                <a:gd name="connsiteY10" fmla="*/ 32644 h 32644"/>
                <a:gd name="connsiteX11" fmla="*/ 4903 w 15866"/>
                <a:gd name="connsiteY11" fmla="*/ 30850 h 32644"/>
                <a:gd name="connsiteX12" fmla="*/ 3064 w 15866"/>
                <a:gd name="connsiteY12" fmla="*/ 24270 h 32644"/>
                <a:gd name="connsiteX13" fmla="*/ 3064 w 15866"/>
                <a:gd name="connsiteY13" fmla="*/ 10463 h 32644"/>
                <a:gd name="connsiteX14" fmla="*/ 0 w 15866"/>
                <a:gd name="connsiteY14" fmla="*/ 10463 h 32644"/>
                <a:gd name="connsiteX15" fmla="*/ 0 w 15866"/>
                <a:gd name="connsiteY15" fmla="*/ 7217 h 32644"/>
                <a:gd name="connsiteX16" fmla="*/ 3064 w 15866"/>
                <a:gd name="connsiteY16" fmla="*/ 7217 h 32644"/>
                <a:gd name="connsiteX17" fmla="*/ 3064 w 15866"/>
                <a:gd name="connsiteY17" fmla="*/ 0 h 32644"/>
                <a:gd name="connsiteX18" fmla="*/ 7263 w 15866"/>
                <a:gd name="connsiteY18" fmla="*/ 0 h 32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5866" h="32644">
                  <a:moveTo>
                    <a:pt x="7263" y="0"/>
                  </a:moveTo>
                  <a:lnTo>
                    <a:pt x="7263" y="7217"/>
                  </a:lnTo>
                  <a:lnTo>
                    <a:pt x="15866" y="7217"/>
                  </a:lnTo>
                  <a:lnTo>
                    <a:pt x="15866" y="10463"/>
                  </a:lnTo>
                  <a:lnTo>
                    <a:pt x="7263" y="10463"/>
                  </a:lnTo>
                  <a:lnTo>
                    <a:pt x="7263" y="24270"/>
                  </a:lnTo>
                  <a:cubicBezTo>
                    <a:pt x="7263" y="26339"/>
                    <a:pt x="7544" y="27673"/>
                    <a:pt x="8104" y="28261"/>
                  </a:cubicBezTo>
                  <a:cubicBezTo>
                    <a:pt x="8678" y="28859"/>
                    <a:pt x="9836" y="29153"/>
                    <a:pt x="11577" y="29153"/>
                  </a:cubicBezTo>
                  <a:lnTo>
                    <a:pt x="15866" y="29153"/>
                  </a:lnTo>
                  <a:lnTo>
                    <a:pt x="15866" y="32644"/>
                  </a:lnTo>
                  <a:lnTo>
                    <a:pt x="11577" y="32644"/>
                  </a:lnTo>
                  <a:cubicBezTo>
                    <a:pt x="8354" y="32644"/>
                    <a:pt x="6129" y="32046"/>
                    <a:pt x="4903" y="30850"/>
                  </a:cubicBezTo>
                  <a:cubicBezTo>
                    <a:pt x="3677" y="29644"/>
                    <a:pt x="3064" y="27447"/>
                    <a:pt x="3064" y="24270"/>
                  </a:cubicBezTo>
                  <a:lnTo>
                    <a:pt x="3064" y="10463"/>
                  </a:lnTo>
                  <a:lnTo>
                    <a:pt x="0" y="10463"/>
                  </a:lnTo>
                  <a:lnTo>
                    <a:pt x="0" y="7217"/>
                  </a:lnTo>
                  <a:lnTo>
                    <a:pt x="3064" y="7217"/>
                  </a:lnTo>
                  <a:lnTo>
                    <a:pt x="3064" y="0"/>
                  </a:lnTo>
                  <a:lnTo>
                    <a:pt x="7263" y="0"/>
                  </a:lnTo>
                  <a:close/>
                </a:path>
              </a:pathLst>
            </a:custGeom>
            <a:solidFill>
              <a:srgbClr val="000000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2" name="Freeform 191">
              <a:extLst>
                <a:ext uri="{FF2B5EF4-FFF2-40B4-BE49-F238E27FC236}">
                  <a16:creationId xmlns:a16="http://schemas.microsoft.com/office/drawing/2014/main" id="{8B90CF49-64D3-3FB3-55C7-5C675A7F6D53}"/>
                </a:ext>
              </a:extLst>
            </p:cNvPr>
            <p:cNvSpPr/>
            <p:nvPr/>
          </p:nvSpPr>
          <p:spPr>
            <a:xfrm>
              <a:off x="3389749" y="4882575"/>
              <a:ext cx="21291" cy="35321"/>
            </a:xfrm>
            <a:custGeom>
              <a:avLst/>
              <a:gdLst>
                <a:gd name="connsiteX0" fmla="*/ 21292 w 21291"/>
                <a:gd name="connsiteY0" fmla="*/ 19975 h 35321"/>
                <a:gd name="connsiteX1" fmla="*/ 21292 w 21291"/>
                <a:gd name="connsiteY1" fmla="*/ 35321 h 35321"/>
                <a:gd name="connsiteX2" fmla="*/ 17115 w 21291"/>
                <a:gd name="connsiteY2" fmla="*/ 35321 h 35321"/>
                <a:gd name="connsiteX3" fmla="*/ 17115 w 21291"/>
                <a:gd name="connsiteY3" fmla="*/ 20112 h 35321"/>
                <a:gd name="connsiteX4" fmla="*/ 15708 w 21291"/>
                <a:gd name="connsiteY4" fmla="*/ 14709 h 35321"/>
                <a:gd name="connsiteX5" fmla="*/ 11486 w 21291"/>
                <a:gd name="connsiteY5" fmla="*/ 12914 h 35321"/>
                <a:gd name="connsiteX6" fmla="*/ 6151 w 21291"/>
                <a:gd name="connsiteY6" fmla="*/ 15072 h 35321"/>
                <a:gd name="connsiteX7" fmla="*/ 4200 w 21291"/>
                <a:gd name="connsiteY7" fmla="*/ 20955 h 35321"/>
                <a:gd name="connsiteX8" fmla="*/ 4200 w 21291"/>
                <a:gd name="connsiteY8" fmla="*/ 35321 h 35321"/>
                <a:gd name="connsiteX9" fmla="*/ 0 w 21291"/>
                <a:gd name="connsiteY9" fmla="*/ 35321 h 35321"/>
                <a:gd name="connsiteX10" fmla="*/ 0 w 21291"/>
                <a:gd name="connsiteY10" fmla="*/ 0 h 35321"/>
                <a:gd name="connsiteX11" fmla="*/ 4200 w 21291"/>
                <a:gd name="connsiteY11" fmla="*/ 0 h 35321"/>
                <a:gd name="connsiteX12" fmla="*/ 4200 w 21291"/>
                <a:gd name="connsiteY12" fmla="*/ 13846 h 35321"/>
                <a:gd name="connsiteX13" fmla="*/ 7718 w 21291"/>
                <a:gd name="connsiteY13" fmla="*/ 10424 h 35321"/>
                <a:gd name="connsiteX14" fmla="*/ 12416 w 21291"/>
                <a:gd name="connsiteY14" fmla="*/ 9286 h 35321"/>
                <a:gd name="connsiteX15" fmla="*/ 19045 w 21291"/>
                <a:gd name="connsiteY15" fmla="*/ 12012 h 35321"/>
                <a:gd name="connsiteX16" fmla="*/ 21292 w 21291"/>
                <a:gd name="connsiteY16" fmla="*/ 19975 h 35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291" h="35321">
                  <a:moveTo>
                    <a:pt x="21292" y="19975"/>
                  </a:moveTo>
                  <a:lnTo>
                    <a:pt x="21292" y="35321"/>
                  </a:lnTo>
                  <a:lnTo>
                    <a:pt x="17115" y="35321"/>
                  </a:lnTo>
                  <a:lnTo>
                    <a:pt x="17115" y="20112"/>
                  </a:lnTo>
                  <a:cubicBezTo>
                    <a:pt x="17115" y="17710"/>
                    <a:pt x="16647" y="15905"/>
                    <a:pt x="15708" y="14709"/>
                  </a:cubicBezTo>
                  <a:cubicBezTo>
                    <a:pt x="14770" y="13513"/>
                    <a:pt x="13363" y="12914"/>
                    <a:pt x="11486" y="12914"/>
                  </a:cubicBezTo>
                  <a:cubicBezTo>
                    <a:pt x="9231" y="12914"/>
                    <a:pt x="7453" y="13630"/>
                    <a:pt x="6151" y="15072"/>
                  </a:cubicBezTo>
                  <a:cubicBezTo>
                    <a:pt x="4850" y="16513"/>
                    <a:pt x="4200" y="18475"/>
                    <a:pt x="4200" y="20955"/>
                  </a:cubicBezTo>
                  <a:lnTo>
                    <a:pt x="4200" y="35321"/>
                  </a:lnTo>
                  <a:lnTo>
                    <a:pt x="0" y="35321"/>
                  </a:lnTo>
                  <a:lnTo>
                    <a:pt x="0" y="0"/>
                  </a:lnTo>
                  <a:lnTo>
                    <a:pt x="4200" y="0"/>
                  </a:lnTo>
                  <a:lnTo>
                    <a:pt x="4200" y="13846"/>
                  </a:lnTo>
                  <a:cubicBezTo>
                    <a:pt x="5199" y="12316"/>
                    <a:pt x="6372" y="11179"/>
                    <a:pt x="7718" y="10424"/>
                  </a:cubicBezTo>
                  <a:cubicBezTo>
                    <a:pt x="9080" y="9669"/>
                    <a:pt x="10646" y="9286"/>
                    <a:pt x="12416" y="9286"/>
                  </a:cubicBezTo>
                  <a:cubicBezTo>
                    <a:pt x="15338" y="9286"/>
                    <a:pt x="17547" y="10198"/>
                    <a:pt x="19045" y="12012"/>
                  </a:cubicBezTo>
                  <a:cubicBezTo>
                    <a:pt x="20543" y="13807"/>
                    <a:pt x="21292" y="16464"/>
                    <a:pt x="21292" y="19975"/>
                  </a:cubicBezTo>
                  <a:close/>
                </a:path>
              </a:pathLst>
            </a:custGeom>
            <a:solidFill>
              <a:srgbClr val="000000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3" name="Freeform 192">
              <a:extLst>
                <a:ext uri="{FF2B5EF4-FFF2-40B4-BE49-F238E27FC236}">
                  <a16:creationId xmlns:a16="http://schemas.microsoft.com/office/drawing/2014/main" id="{27282079-1BC0-A24F-57B3-176E29E3D050}"/>
                </a:ext>
              </a:extLst>
            </p:cNvPr>
            <p:cNvSpPr/>
            <p:nvPr/>
          </p:nvSpPr>
          <p:spPr>
            <a:xfrm>
              <a:off x="3513681" y="4891861"/>
              <a:ext cx="21473" cy="26691"/>
            </a:xfrm>
            <a:custGeom>
              <a:avLst/>
              <a:gdLst>
                <a:gd name="connsiteX0" fmla="*/ 13143 w 21473"/>
                <a:gd name="connsiteY0" fmla="*/ 13258 h 26691"/>
                <a:gd name="connsiteX1" fmla="*/ 6129 w 21473"/>
                <a:gd name="connsiteY1" fmla="*/ 14415 h 26691"/>
                <a:gd name="connsiteX2" fmla="*/ 4177 w 21473"/>
                <a:gd name="connsiteY2" fmla="*/ 18367 h 26691"/>
                <a:gd name="connsiteX3" fmla="*/ 5630 w 21473"/>
                <a:gd name="connsiteY3" fmla="*/ 21907 h 26691"/>
                <a:gd name="connsiteX4" fmla="*/ 9625 w 21473"/>
                <a:gd name="connsiteY4" fmla="*/ 23201 h 26691"/>
                <a:gd name="connsiteX5" fmla="*/ 15186 w 21473"/>
                <a:gd name="connsiteY5" fmla="*/ 20749 h 26691"/>
                <a:gd name="connsiteX6" fmla="*/ 17297 w 21473"/>
                <a:gd name="connsiteY6" fmla="*/ 14189 h 26691"/>
                <a:gd name="connsiteX7" fmla="*/ 17297 w 21473"/>
                <a:gd name="connsiteY7" fmla="*/ 13258 h 26691"/>
                <a:gd name="connsiteX8" fmla="*/ 13143 w 21473"/>
                <a:gd name="connsiteY8" fmla="*/ 13258 h 26691"/>
                <a:gd name="connsiteX9" fmla="*/ 21473 w 21473"/>
                <a:gd name="connsiteY9" fmla="*/ 11532 h 26691"/>
                <a:gd name="connsiteX10" fmla="*/ 21473 w 21473"/>
                <a:gd name="connsiteY10" fmla="*/ 26035 h 26691"/>
                <a:gd name="connsiteX11" fmla="*/ 17297 w 21473"/>
                <a:gd name="connsiteY11" fmla="*/ 26035 h 26691"/>
                <a:gd name="connsiteX12" fmla="*/ 17297 w 21473"/>
                <a:gd name="connsiteY12" fmla="*/ 22171 h 26691"/>
                <a:gd name="connsiteX13" fmla="*/ 13733 w 21473"/>
                <a:gd name="connsiteY13" fmla="*/ 25604 h 26691"/>
                <a:gd name="connsiteX14" fmla="*/ 8513 w 21473"/>
                <a:gd name="connsiteY14" fmla="*/ 26692 h 26691"/>
                <a:gd name="connsiteX15" fmla="*/ 2293 w 21473"/>
                <a:gd name="connsiteY15" fmla="*/ 24515 h 26691"/>
                <a:gd name="connsiteX16" fmla="*/ 0 w 21473"/>
                <a:gd name="connsiteY16" fmla="*/ 18631 h 26691"/>
                <a:gd name="connsiteX17" fmla="*/ 2860 w 21473"/>
                <a:gd name="connsiteY17" fmla="*/ 12169 h 26691"/>
                <a:gd name="connsiteX18" fmla="*/ 11441 w 21473"/>
                <a:gd name="connsiteY18" fmla="*/ 9982 h 26691"/>
                <a:gd name="connsiteX19" fmla="*/ 17297 w 21473"/>
                <a:gd name="connsiteY19" fmla="*/ 9982 h 26691"/>
                <a:gd name="connsiteX20" fmla="*/ 17297 w 21473"/>
                <a:gd name="connsiteY20" fmla="*/ 9580 h 26691"/>
                <a:gd name="connsiteX21" fmla="*/ 15391 w 21473"/>
                <a:gd name="connsiteY21" fmla="*/ 5129 h 26691"/>
                <a:gd name="connsiteX22" fmla="*/ 10079 w 21473"/>
                <a:gd name="connsiteY22" fmla="*/ 3540 h 26691"/>
                <a:gd name="connsiteX23" fmla="*/ 5834 w 21473"/>
                <a:gd name="connsiteY23" fmla="*/ 4060 h 26691"/>
                <a:gd name="connsiteX24" fmla="*/ 1861 w 21473"/>
                <a:gd name="connsiteY24" fmla="*/ 5629 h 26691"/>
                <a:gd name="connsiteX25" fmla="*/ 1861 w 21473"/>
                <a:gd name="connsiteY25" fmla="*/ 1765 h 26691"/>
                <a:gd name="connsiteX26" fmla="*/ 6310 w 21473"/>
                <a:gd name="connsiteY26" fmla="*/ 451 h 26691"/>
                <a:gd name="connsiteX27" fmla="*/ 10510 w 21473"/>
                <a:gd name="connsiteY27" fmla="*/ 0 h 26691"/>
                <a:gd name="connsiteX28" fmla="*/ 18750 w 21473"/>
                <a:gd name="connsiteY28" fmla="*/ 2863 h 26691"/>
                <a:gd name="connsiteX29" fmla="*/ 21473 w 21473"/>
                <a:gd name="connsiteY29" fmla="*/ 11532 h 26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1473" h="26691">
                  <a:moveTo>
                    <a:pt x="13143" y="13258"/>
                  </a:moveTo>
                  <a:cubicBezTo>
                    <a:pt x="9769" y="13258"/>
                    <a:pt x="7430" y="13640"/>
                    <a:pt x="6129" y="14415"/>
                  </a:cubicBezTo>
                  <a:cubicBezTo>
                    <a:pt x="4827" y="15190"/>
                    <a:pt x="4177" y="16503"/>
                    <a:pt x="4177" y="18367"/>
                  </a:cubicBezTo>
                  <a:cubicBezTo>
                    <a:pt x="4177" y="19847"/>
                    <a:pt x="4662" y="21024"/>
                    <a:pt x="5630" y="21907"/>
                  </a:cubicBezTo>
                  <a:cubicBezTo>
                    <a:pt x="6613" y="22770"/>
                    <a:pt x="7945" y="23201"/>
                    <a:pt x="9625" y="23201"/>
                  </a:cubicBezTo>
                  <a:cubicBezTo>
                    <a:pt x="11940" y="23201"/>
                    <a:pt x="13794" y="22387"/>
                    <a:pt x="15186" y="20749"/>
                  </a:cubicBezTo>
                  <a:cubicBezTo>
                    <a:pt x="16593" y="19092"/>
                    <a:pt x="17297" y="16906"/>
                    <a:pt x="17297" y="14189"/>
                  </a:cubicBezTo>
                  <a:lnTo>
                    <a:pt x="17297" y="13258"/>
                  </a:lnTo>
                  <a:lnTo>
                    <a:pt x="13143" y="13258"/>
                  </a:lnTo>
                  <a:moveTo>
                    <a:pt x="21473" y="11532"/>
                  </a:moveTo>
                  <a:lnTo>
                    <a:pt x="21473" y="26035"/>
                  </a:lnTo>
                  <a:lnTo>
                    <a:pt x="17297" y="26035"/>
                  </a:lnTo>
                  <a:lnTo>
                    <a:pt x="17297" y="22171"/>
                  </a:lnTo>
                  <a:cubicBezTo>
                    <a:pt x="16344" y="23721"/>
                    <a:pt x="15156" y="24868"/>
                    <a:pt x="13733" y="25604"/>
                  </a:cubicBezTo>
                  <a:cubicBezTo>
                    <a:pt x="12310" y="26329"/>
                    <a:pt x="10571" y="26692"/>
                    <a:pt x="8513" y="26692"/>
                  </a:cubicBezTo>
                  <a:cubicBezTo>
                    <a:pt x="5909" y="26692"/>
                    <a:pt x="3836" y="25966"/>
                    <a:pt x="2293" y="24515"/>
                  </a:cubicBezTo>
                  <a:cubicBezTo>
                    <a:pt x="764" y="23044"/>
                    <a:pt x="0" y="21083"/>
                    <a:pt x="0" y="18631"/>
                  </a:cubicBezTo>
                  <a:cubicBezTo>
                    <a:pt x="0" y="15778"/>
                    <a:pt x="953" y="13621"/>
                    <a:pt x="2860" y="12169"/>
                  </a:cubicBezTo>
                  <a:cubicBezTo>
                    <a:pt x="4782" y="10708"/>
                    <a:pt x="7643" y="9982"/>
                    <a:pt x="11441" y="9982"/>
                  </a:cubicBezTo>
                  <a:lnTo>
                    <a:pt x="17297" y="9982"/>
                  </a:lnTo>
                  <a:lnTo>
                    <a:pt x="17297" y="9580"/>
                  </a:lnTo>
                  <a:cubicBezTo>
                    <a:pt x="17297" y="7658"/>
                    <a:pt x="16661" y="6178"/>
                    <a:pt x="15391" y="5129"/>
                  </a:cubicBezTo>
                  <a:cubicBezTo>
                    <a:pt x="14134" y="4070"/>
                    <a:pt x="12363" y="3540"/>
                    <a:pt x="10079" y="3540"/>
                  </a:cubicBezTo>
                  <a:cubicBezTo>
                    <a:pt x="8626" y="3540"/>
                    <a:pt x="7211" y="3716"/>
                    <a:pt x="5834" y="4060"/>
                  </a:cubicBezTo>
                  <a:cubicBezTo>
                    <a:pt x="4457" y="4403"/>
                    <a:pt x="3133" y="4932"/>
                    <a:pt x="1861" y="5629"/>
                  </a:cubicBezTo>
                  <a:lnTo>
                    <a:pt x="1861" y="1765"/>
                  </a:lnTo>
                  <a:cubicBezTo>
                    <a:pt x="3390" y="1177"/>
                    <a:pt x="4873" y="735"/>
                    <a:pt x="6310" y="451"/>
                  </a:cubicBezTo>
                  <a:cubicBezTo>
                    <a:pt x="7749" y="147"/>
                    <a:pt x="9148" y="0"/>
                    <a:pt x="10510" y="0"/>
                  </a:cubicBezTo>
                  <a:cubicBezTo>
                    <a:pt x="14187" y="0"/>
                    <a:pt x="16934" y="951"/>
                    <a:pt x="18750" y="2863"/>
                  </a:cubicBezTo>
                  <a:cubicBezTo>
                    <a:pt x="20565" y="4766"/>
                    <a:pt x="21473" y="7658"/>
                    <a:pt x="21473" y="11532"/>
                  </a:cubicBezTo>
                  <a:close/>
                </a:path>
              </a:pathLst>
            </a:custGeom>
            <a:solidFill>
              <a:srgbClr val="000000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4" name="Freeform 193">
              <a:extLst>
                <a:ext uri="{FF2B5EF4-FFF2-40B4-BE49-F238E27FC236}">
                  <a16:creationId xmlns:a16="http://schemas.microsoft.com/office/drawing/2014/main" id="{3ED9AA62-396D-A18D-2A9D-E8560C7D738A}"/>
                </a:ext>
              </a:extLst>
            </p:cNvPr>
            <p:cNvSpPr/>
            <p:nvPr/>
          </p:nvSpPr>
          <p:spPr>
            <a:xfrm>
              <a:off x="3636776" y="4891861"/>
              <a:ext cx="23328" cy="26691"/>
            </a:xfrm>
            <a:custGeom>
              <a:avLst/>
              <a:gdLst>
                <a:gd name="connsiteX0" fmla="*/ 11669 w 23328"/>
                <a:gd name="connsiteY0" fmla="*/ 3540 h 26691"/>
                <a:gd name="connsiteX1" fmla="*/ 6354 w 23328"/>
                <a:gd name="connsiteY1" fmla="*/ 6178 h 26691"/>
                <a:gd name="connsiteX2" fmla="*/ 4403 w 23328"/>
                <a:gd name="connsiteY2" fmla="*/ 13346 h 26691"/>
                <a:gd name="connsiteX3" fmla="*/ 6335 w 23328"/>
                <a:gd name="connsiteY3" fmla="*/ 20544 h 26691"/>
                <a:gd name="connsiteX4" fmla="*/ 11669 w 23328"/>
                <a:gd name="connsiteY4" fmla="*/ 23152 h 26691"/>
                <a:gd name="connsiteX5" fmla="*/ 16955 w 23328"/>
                <a:gd name="connsiteY5" fmla="*/ 20514 h 26691"/>
                <a:gd name="connsiteX6" fmla="*/ 18906 w 23328"/>
                <a:gd name="connsiteY6" fmla="*/ 13346 h 26691"/>
                <a:gd name="connsiteX7" fmla="*/ 16955 w 23328"/>
                <a:gd name="connsiteY7" fmla="*/ 6197 h 26691"/>
                <a:gd name="connsiteX8" fmla="*/ 11669 w 23328"/>
                <a:gd name="connsiteY8" fmla="*/ 3540 h 26691"/>
                <a:gd name="connsiteX9" fmla="*/ 11669 w 23328"/>
                <a:gd name="connsiteY9" fmla="*/ 0 h 26691"/>
                <a:gd name="connsiteX10" fmla="*/ 20220 w 23328"/>
                <a:gd name="connsiteY10" fmla="*/ 3540 h 26691"/>
                <a:gd name="connsiteX11" fmla="*/ 23328 w 23328"/>
                <a:gd name="connsiteY11" fmla="*/ 13346 h 26691"/>
                <a:gd name="connsiteX12" fmla="*/ 20220 w 23328"/>
                <a:gd name="connsiteY12" fmla="*/ 23152 h 26691"/>
                <a:gd name="connsiteX13" fmla="*/ 11669 w 23328"/>
                <a:gd name="connsiteY13" fmla="*/ 26692 h 26691"/>
                <a:gd name="connsiteX14" fmla="*/ 3089 w 23328"/>
                <a:gd name="connsiteY14" fmla="*/ 23152 h 26691"/>
                <a:gd name="connsiteX15" fmla="*/ 0 w 23328"/>
                <a:gd name="connsiteY15" fmla="*/ 13346 h 26691"/>
                <a:gd name="connsiteX16" fmla="*/ 3089 w 23328"/>
                <a:gd name="connsiteY16" fmla="*/ 3540 h 26691"/>
                <a:gd name="connsiteX17" fmla="*/ 11669 w 23328"/>
                <a:gd name="connsiteY17" fmla="*/ 0 h 26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328" h="26691">
                  <a:moveTo>
                    <a:pt x="11669" y="3540"/>
                  </a:moveTo>
                  <a:cubicBezTo>
                    <a:pt x="9424" y="3540"/>
                    <a:pt x="7658" y="4423"/>
                    <a:pt x="6354" y="6178"/>
                  </a:cubicBezTo>
                  <a:cubicBezTo>
                    <a:pt x="5050" y="7913"/>
                    <a:pt x="4403" y="10306"/>
                    <a:pt x="4403" y="13346"/>
                  </a:cubicBezTo>
                  <a:cubicBezTo>
                    <a:pt x="4403" y="16386"/>
                    <a:pt x="5050" y="18788"/>
                    <a:pt x="6335" y="20544"/>
                  </a:cubicBezTo>
                  <a:cubicBezTo>
                    <a:pt x="7639" y="22279"/>
                    <a:pt x="9414" y="23152"/>
                    <a:pt x="11669" y="23152"/>
                  </a:cubicBezTo>
                  <a:cubicBezTo>
                    <a:pt x="13895" y="23152"/>
                    <a:pt x="15650" y="22269"/>
                    <a:pt x="16955" y="20514"/>
                  </a:cubicBezTo>
                  <a:cubicBezTo>
                    <a:pt x="18259" y="18759"/>
                    <a:pt x="18906" y="16376"/>
                    <a:pt x="18906" y="13346"/>
                  </a:cubicBezTo>
                  <a:cubicBezTo>
                    <a:pt x="18906" y="10335"/>
                    <a:pt x="18259" y="7953"/>
                    <a:pt x="16955" y="6197"/>
                  </a:cubicBezTo>
                  <a:cubicBezTo>
                    <a:pt x="15650" y="4423"/>
                    <a:pt x="13895" y="3540"/>
                    <a:pt x="11669" y="3540"/>
                  </a:cubicBezTo>
                  <a:moveTo>
                    <a:pt x="11669" y="0"/>
                  </a:moveTo>
                  <a:cubicBezTo>
                    <a:pt x="15297" y="0"/>
                    <a:pt x="18151" y="1177"/>
                    <a:pt x="20220" y="3540"/>
                  </a:cubicBezTo>
                  <a:cubicBezTo>
                    <a:pt x="22289" y="5903"/>
                    <a:pt x="23328" y="9169"/>
                    <a:pt x="23328" y="13346"/>
                  </a:cubicBezTo>
                  <a:cubicBezTo>
                    <a:pt x="23328" y="17514"/>
                    <a:pt x="22289" y="20779"/>
                    <a:pt x="20220" y="23152"/>
                  </a:cubicBezTo>
                  <a:cubicBezTo>
                    <a:pt x="18151" y="25515"/>
                    <a:pt x="15297" y="26692"/>
                    <a:pt x="11669" y="26692"/>
                  </a:cubicBezTo>
                  <a:cubicBezTo>
                    <a:pt x="8021" y="26692"/>
                    <a:pt x="5158" y="25515"/>
                    <a:pt x="3089" y="23152"/>
                  </a:cubicBezTo>
                  <a:cubicBezTo>
                    <a:pt x="1030" y="20779"/>
                    <a:pt x="0" y="17514"/>
                    <a:pt x="0" y="13346"/>
                  </a:cubicBezTo>
                  <a:cubicBezTo>
                    <a:pt x="0" y="9169"/>
                    <a:pt x="1030" y="5903"/>
                    <a:pt x="3089" y="3540"/>
                  </a:cubicBezTo>
                  <a:cubicBezTo>
                    <a:pt x="5158" y="1177"/>
                    <a:pt x="8021" y="0"/>
                    <a:pt x="11669" y="0"/>
                  </a:cubicBezTo>
                  <a:close/>
                </a:path>
              </a:pathLst>
            </a:custGeom>
            <a:solidFill>
              <a:srgbClr val="000000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5" name="Freeform 194">
              <a:extLst>
                <a:ext uri="{FF2B5EF4-FFF2-40B4-BE49-F238E27FC236}">
                  <a16:creationId xmlns:a16="http://schemas.microsoft.com/office/drawing/2014/main" id="{875EC7C8-9095-991C-26C3-47ABBCBC490D}"/>
                </a:ext>
              </a:extLst>
            </p:cNvPr>
            <p:cNvSpPr/>
            <p:nvPr/>
          </p:nvSpPr>
          <p:spPr>
            <a:xfrm>
              <a:off x="3761822" y="4891861"/>
              <a:ext cx="21288" cy="26034"/>
            </a:xfrm>
            <a:custGeom>
              <a:avLst/>
              <a:gdLst>
                <a:gd name="connsiteX0" fmla="*/ 21289 w 21288"/>
                <a:gd name="connsiteY0" fmla="*/ 10689 h 26034"/>
                <a:gd name="connsiteX1" fmla="*/ 21289 w 21288"/>
                <a:gd name="connsiteY1" fmla="*/ 26035 h 26034"/>
                <a:gd name="connsiteX2" fmla="*/ 17112 w 21288"/>
                <a:gd name="connsiteY2" fmla="*/ 26035 h 26034"/>
                <a:gd name="connsiteX3" fmla="*/ 17112 w 21288"/>
                <a:gd name="connsiteY3" fmla="*/ 10826 h 26034"/>
                <a:gd name="connsiteX4" fmla="*/ 15699 w 21288"/>
                <a:gd name="connsiteY4" fmla="*/ 5423 h 26034"/>
                <a:gd name="connsiteX5" fmla="*/ 11483 w 21288"/>
                <a:gd name="connsiteY5" fmla="*/ 3628 h 26034"/>
                <a:gd name="connsiteX6" fmla="*/ 6148 w 21288"/>
                <a:gd name="connsiteY6" fmla="*/ 5786 h 26034"/>
                <a:gd name="connsiteX7" fmla="*/ 4197 w 21288"/>
                <a:gd name="connsiteY7" fmla="*/ 11669 h 26034"/>
                <a:gd name="connsiteX8" fmla="*/ 4197 w 21288"/>
                <a:gd name="connsiteY8" fmla="*/ 26035 h 26034"/>
                <a:gd name="connsiteX9" fmla="*/ 0 w 21288"/>
                <a:gd name="connsiteY9" fmla="*/ 26035 h 26034"/>
                <a:gd name="connsiteX10" fmla="*/ 0 w 21288"/>
                <a:gd name="connsiteY10" fmla="*/ 608 h 26034"/>
                <a:gd name="connsiteX11" fmla="*/ 4197 w 21288"/>
                <a:gd name="connsiteY11" fmla="*/ 608 h 26034"/>
                <a:gd name="connsiteX12" fmla="*/ 4197 w 21288"/>
                <a:gd name="connsiteY12" fmla="*/ 4560 h 26034"/>
                <a:gd name="connsiteX13" fmla="*/ 7717 w 21288"/>
                <a:gd name="connsiteY13" fmla="*/ 1137 h 26034"/>
                <a:gd name="connsiteX14" fmla="*/ 12414 w 21288"/>
                <a:gd name="connsiteY14" fmla="*/ 0 h 26034"/>
                <a:gd name="connsiteX15" fmla="*/ 19043 w 21288"/>
                <a:gd name="connsiteY15" fmla="*/ 2726 h 26034"/>
                <a:gd name="connsiteX16" fmla="*/ 21289 w 21288"/>
                <a:gd name="connsiteY16" fmla="*/ 10689 h 26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288" h="26034">
                  <a:moveTo>
                    <a:pt x="21289" y="10689"/>
                  </a:moveTo>
                  <a:lnTo>
                    <a:pt x="21289" y="26035"/>
                  </a:lnTo>
                  <a:lnTo>
                    <a:pt x="17112" y="26035"/>
                  </a:lnTo>
                  <a:lnTo>
                    <a:pt x="17112" y="10826"/>
                  </a:lnTo>
                  <a:cubicBezTo>
                    <a:pt x="17112" y="8423"/>
                    <a:pt x="16641" y="6619"/>
                    <a:pt x="15699" y="5423"/>
                  </a:cubicBezTo>
                  <a:cubicBezTo>
                    <a:pt x="14768" y="4226"/>
                    <a:pt x="13356" y="3628"/>
                    <a:pt x="11483" y="3628"/>
                  </a:cubicBezTo>
                  <a:cubicBezTo>
                    <a:pt x="9227" y="3628"/>
                    <a:pt x="7453" y="4344"/>
                    <a:pt x="6148" y="5786"/>
                  </a:cubicBezTo>
                  <a:cubicBezTo>
                    <a:pt x="4844" y="7227"/>
                    <a:pt x="4197" y="9188"/>
                    <a:pt x="4197" y="11669"/>
                  </a:cubicBezTo>
                  <a:lnTo>
                    <a:pt x="4197" y="26035"/>
                  </a:lnTo>
                  <a:lnTo>
                    <a:pt x="0" y="26035"/>
                  </a:lnTo>
                  <a:lnTo>
                    <a:pt x="0" y="608"/>
                  </a:lnTo>
                  <a:lnTo>
                    <a:pt x="4197" y="608"/>
                  </a:lnTo>
                  <a:lnTo>
                    <a:pt x="4197" y="4560"/>
                  </a:lnTo>
                  <a:cubicBezTo>
                    <a:pt x="5197" y="3030"/>
                    <a:pt x="6374" y="1892"/>
                    <a:pt x="7717" y="1137"/>
                  </a:cubicBezTo>
                  <a:cubicBezTo>
                    <a:pt x="9080" y="382"/>
                    <a:pt x="10640" y="0"/>
                    <a:pt x="12414" y="0"/>
                  </a:cubicBezTo>
                  <a:cubicBezTo>
                    <a:pt x="15337" y="0"/>
                    <a:pt x="17543" y="912"/>
                    <a:pt x="19043" y="2726"/>
                  </a:cubicBezTo>
                  <a:cubicBezTo>
                    <a:pt x="20544" y="4521"/>
                    <a:pt x="21289" y="7178"/>
                    <a:pt x="21289" y="10689"/>
                  </a:cubicBezTo>
                  <a:close/>
                </a:path>
              </a:pathLst>
            </a:custGeom>
            <a:solidFill>
              <a:srgbClr val="000000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6" name="Freeform 195">
              <a:extLst>
                <a:ext uri="{FF2B5EF4-FFF2-40B4-BE49-F238E27FC236}">
                  <a16:creationId xmlns:a16="http://schemas.microsoft.com/office/drawing/2014/main" id="{B0AD7707-D6FF-5F93-79A9-8A4A46038EEA}"/>
                </a:ext>
              </a:extLst>
            </p:cNvPr>
            <p:cNvSpPr/>
            <p:nvPr/>
          </p:nvSpPr>
          <p:spPr>
            <a:xfrm>
              <a:off x="3886771" y="4891861"/>
              <a:ext cx="19435" cy="26691"/>
            </a:xfrm>
            <a:custGeom>
              <a:avLst/>
              <a:gdLst>
                <a:gd name="connsiteX0" fmla="*/ 18073 w 19435"/>
                <a:gd name="connsiteY0" fmla="*/ 1363 h 26691"/>
                <a:gd name="connsiteX1" fmla="*/ 18073 w 19435"/>
                <a:gd name="connsiteY1" fmla="*/ 5315 h 26691"/>
                <a:gd name="connsiteX2" fmla="*/ 14395 w 19435"/>
                <a:gd name="connsiteY2" fmla="*/ 3952 h 26691"/>
                <a:gd name="connsiteX3" fmla="*/ 10443 w 19435"/>
                <a:gd name="connsiteY3" fmla="*/ 3491 h 26691"/>
                <a:gd name="connsiteX4" fmla="*/ 5766 w 19435"/>
                <a:gd name="connsiteY4" fmla="*/ 4452 h 26691"/>
                <a:gd name="connsiteX5" fmla="*/ 4226 w 19435"/>
                <a:gd name="connsiteY5" fmla="*/ 7305 h 26691"/>
                <a:gd name="connsiteX6" fmla="*/ 5335 w 19435"/>
                <a:gd name="connsiteY6" fmla="*/ 9600 h 26691"/>
                <a:gd name="connsiteX7" fmla="*/ 9806 w 19435"/>
                <a:gd name="connsiteY7" fmla="*/ 11169 h 26691"/>
                <a:gd name="connsiteX8" fmla="*/ 11238 w 19435"/>
                <a:gd name="connsiteY8" fmla="*/ 11483 h 26691"/>
                <a:gd name="connsiteX9" fmla="*/ 17553 w 19435"/>
                <a:gd name="connsiteY9" fmla="*/ 14189 h 26691"/>
                <a:gd name="connsiteX10" fmla="*/ 19436 w 19435"/>
                <a:gd name="connsiteY10" fmla="*/ 19024 h 26691"/>
                <a:gd name="connsiteX11" fmla="*/ 16621 w 19435"/>
                <a:gd name="connsiteY11" fmla="*/ 24623 h 26691"/>
                <a:gd name="connsiteX12" fmla="*/ 8923 w 19435"/>
                <a:gd name="connsiteY12" fmla="*/ 26692 h 26691"/>
                <a:gd name="connsiteX13" fmla="*/ 4658 w 19435"/>
                <a:gd name="connsiteY13" fmla="*/ 26280 h 26691"/>
                <a:gd name="connsiteX14" fmla="*/ 0 w 19435"/>
                <a:gd name="connsiteY14" fmla="*/ 25103 h 26691"/>
                <a:gd name="connsiteX15" fmla="*/ 0 w 19435"/>
                <a:gd name="connsiteY15" fmla="*/ 20789 h 26691"/>
                <a:gd name="connsiteX16" fmla="*/ 4560 w 19435"/>
                <a:gd name="connsiteY16" fmla="*/ 22603 h 26691"/>
                <a:gd name="connsiteX17" fmla="*/ 9012 w 19435"/>
                <a:gd name="connsiteY17" fmla="*/ 23201 h 26691"/>
                <a:gd name="connsiteX18" fmla="*/ 13552 w 19435"/>
                <a:gd name="connsiteY18" fmla="*/ 22201 h 26691"/>
                <a:gd name="connsiteX19" fmla="*/ 15141 w 19435"/>
                <a:gd name="connsiteY19" fmla="*/ 19337 h 26691"/>
                <a:gd name="connsiteX20" fmla="*/ 13983 w 19435"/>
                <a:gd name="connsiteY20" fmla="*/ 16729 h 26691"/>
                <a:gd name="connsiteX21" fmla="*/ 8973 w 19435"/>
                <a:gd name="connsiteY21" fmla="*/ 14984 h 26691"/>
                <a:gd name="connsiteX22" fmla="*/ 7511 w 19435"/>
                <a:gd name="connsiteY22" fmla="*/ 14640 h 26691"/>
                <a:gd name="connsiteX23" fmla="*/ 1912 w 19435"/>
                <a:gd name="connsiteY23" fmla="*/ 12140 h 26691"/>
                <a:gd name="connsiteX24" fmla="*/ 186 w 19435"/>
                <a:gd name="connsiteY24" fmla="*/ 7492 h 26691"/>
                <a:gd name="connsiteX25" fmla="*/ 2726 w 19435"/>
                <a:gd name="connsiteY25" fmla="*/ 1951 h 26691"/>
                <a:gd name="connsiteX26" fmla="*/ 9943 w 19435"/>
                <a:gd name="connsiteY26" fmla="*/ 0 h 26691"/>
                <a:gd name="connsiteX27" fmla="*/ 14297 w 19435"/>
                <a:gd name="connsiteY27" fmla="*/ 343 h 26691"/>
                <a:gd name="connsiteX28" fmla="*/ 18073 w 19435"/>
                <a:gd name="connsiteY28" fmla="*/ 1363 h 26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9435" h="26691">
                  <a:moveTo>
                    <a:pt x="18073" y="1363"/>
                  </a:moveTo>
                  <a:lnTo>
                    <a:pt x="18073" y="5315"/>
                  </a:lnTo>
                  <a:cubicBezTo>
                    <a:pt x="16886" y="4707"/>
                    <a:pt x="15660" y="4256"/>
                    <a:pt x="14395" y="3952"/>
                  </a:cubicBezTo>
                  <a:cubicBezTo>
                    <a:pt x="13120" y="3648"/>
                    <a:pt x="11806" y="3491"/>
                    <a:pt x="10443" y="3491"/>
                  </a:cubicBezTo>
                  <a:cubicBezTo>
                    <a:pt x="8374" y="3491"/>
                    <a:pt x="6815" y="3815"/>
                    <a:pt x="5766" y="4452"/>
                  </a:cubicBezTo>
                  <a:cubicBezTo>
                    <a:pt x="4736" y="5089"/>
                    <a:pt x="4226" y="6040"/>
                    <a:pt x="4226" y="7305"/>
                  </a:cubicBezTo>
                  <a:cubicBezTo>
                    <a:pt x="4226" y="8276"/>
                    <a:pt x="4599" y="9041"/>
                    <a:pt x="5335" y="9600"/>
                  </a:cubicBezTo>
                  <a:cubicBezTo>
                    <a:pt x="6080" y="10139"/>
                    <a:pt x="7570" y="10669"/>
                    <a:pt x="9806" y="11169"/>
                  </a:cubicBezTo>
                  <a:lnTo>
                    <a:pt x="11238" y="11483"/>
                  </a:lnTo>
                  <a:cubicBezTo>
                    <a:pt x="14209" y="12120"/>
                    <a:pt x="16307" y="13022"/>
                    <a:pt x="17553" y="14189"/>
                  </a:cubicBezTo>
                  <a:cubicBezTo>
                    <a:pt x="18808" y="15337"/>
                    <a:pt x="19436" y="16955"/>
                    <a:pt x="19436" y="19024"/>
                  </a:cubicBezTo>
                  <a:cubicBezTo>
                    <a:pt x="19436" y="21387"/>
                    <a:pt x="18494" y="23250"/>
                    <a:pt x="16621" y="24623"/>
                  </a:cubicBezTo>
                  <a:cubicBezTo>
                    <a:pt x="14758" y="26006"/>
                    <a:pt x="12189" y="26692"/>
                    <a:pt x="8923" y="26692"/>
                  </a:cubicBezTo>
                  <a:cubicBezTo>
                    <a:pt x="7560" y="26692"/>
                    <a:pt x="6139" y="26555"/>
                    <a:pt x="4658" y="26280"/>
                  </a:cubicBezTo>
                  <a:cubicBezTo>
                    <a:pt x="3187" y="26025"/>
                    <a:pt x="1638" y="25633"/>
                    <a:pt x="0" y="25103"/>
                  </a:cubicBezTo>
                  <a:lnTo>
                    <a:pt x="0" y="20789"/>
                  </a:lnTo>
                  <a:cubicBezTo>
                    <a:pt x="1540" y="21593"/>
                    <a:pt x="3059" y="22201"/>
                    <a:pt x="4560" y="22603"/>
                  </a:cubicBezTo>
                  <a:cubicBezTo>
                    <a:pt x="6060" y="23005"/>
                    <a:pt x="7551" y="23201"/>
                    <a:pt x="9012" y="23201"/>
                  </a:cubicBezTo>
                  <a:cubicBezTo>
                    <a:pt x="10983" y="23201"/>
                    <a:pt x="12493" y="22868"/>
                    <a:pt x="13552" y="22201"/>
                  </a:cubicBezTo>
                  <a:cubicBezTo>
                    <a:pt x="14611" y="21524"/>
                    <a:pt x="15141" y="20563"/>
                    <a:pt x="15141" y="19337"/>
                  </a:cubicBezTo>
                  <a:cubicBezTo>
                    <a:pt x="15141" y="18210"/>
                    <a:pt x="14758" y="17337"/>
                    <a:pt x="13983" y="16729"/>
                  </a:cubicBezTo>
                  <a:cubicBezTo>
                    <a:pt x="13228" y="16121"/>
                    <a:pt x="11552" y="15543"/>
                    <a:pt x="8973" y="14984"/>
                  </a:cubicBezTo>
                  <a:lnTo>
                    <a:pt x="7511" y="14640"/>
                  </a:lnTo>
                  <a:cubicBezTo>
                    <a:pt x="4932" y="14101"/>
                    <a:pt x="3059" y="13268"/>
                    <a:pt x="1912" y="12140"/>
                  </a:cubicBezTo>
                  <a:cubicBezTo>
                    <a:pt x="765" y="11012"/>
                    <a:pt x="186" y="9463"/>
                    <a:pt x="186" y="7492"/>
                  </a:cubicBezTo>
                  <a:cubicBezTo>
                    <a:pt x="186" y="5099"/>
                    <a:pt x="1030" y="3256"/>
                    <a:pt x="2726" y="1951"/>
                  </a:cubicBezTo>
                  <a:cubicBezTo>
                    <a:pt x="4423" y="647"/>
                    <a:pt x="6825" y="0"/>
                    <a:pt x="9943" y="0"/>
                  </a:cubicBezTo>
                  <a:cubicBezTo>
                    <a:pt x="11483" y="0"/>
                    <a:pt x="12934" y="118"/>
                    <a:pt x="14297" y="343"/>
                  </a:cubicBezTo>
                  <a:cubicBezTo>
                    <a:pt x="15660" y="569"/>
                    <a:pt x="16925" y="902"/>
                    <a:pt x="18073" y="1363"/>
                  </a:cubicBezTo>
                  <a:close/>
                </a:path>
              </a:pathLst>
            </a:custGeom>
            <a:solidFill>
              <a:srgbClr val="000000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7" name="Freeform 196">
              <a:extLst>
                <a:ext uri="{FF2B5EF4-FFF2-40B4-BE49-F238E27FC236}">
                  <a16:creationId xmlns:a16="http://schemas.microsoft.com/office/drawing/2014/main" id="{67BFF613-55FB-4B95-45DC-BC6BDD36275D}"/>
                </a:ext>
              </a:extLst>
            </p:cNvPr>
            <p:cNvSpPr/>
            <p:nvPr/>
          </p:nvSpPr>
          <p:spPr>
            <a:xfrm>
              <a:off x="4018426" y="4882575"/>
              <a:ext cx="4177" cy="35321"/>
            </a:xfrm>
            <a:custGeom>
              <a:avLst/>
              <a:gdLst>
                <a:gd name="connsiteX0" fmla="*/ 0 w 4177"/>
                <a:gd name="connsiteY0" fmla="*/ 9894 h 35321"/>
                <a:gd name="connsiteX1" fmla="*/ 4177 w 4177"/>
                <a:gd name="connsiteY1" fmla="*/ 9894 h 35321"/>
                <a:gd name="connsiteX2" fmla="*/ 4177 w 4177"/>
                <a:gd name="connsiteY2" fmla="*/ 35321 h 35321"/>
                <a:gd name="connsiteX3" fmla="*/ 0 w 4177"/>
                <a:gd name="connsiteY3" fmla="*/ 35321 h 35321"/>
                <a:gd name="connsiteX4" fmla="*/ 0 w 4177"/>
                <a:gd name="connsiteY4" fmla="*/ 9894 h 35321"/>
                <a:gd name="connsiteX5" fmla="*/ 0 w 4177"/>
                <a:gd name="connsiteY5" fmla="*/ 0 h 35321"/>
                <a:gd name="connsiteX6" fmla="*/ 4177 w 4177"/>
                <a:gd name="connsiteY6" fmla="*/ 0 h 35321"/>
                <a:gd name="connsiteX7" fmla="*/ 4177 w 4177"/>
                <a:gd name="connsiteY7" fmla="*/ 5295 h 35321"/>
                <a:gd name="connsiteX8" fmla="*/ 0 w 4177"/>
                <a:gd name="connsiteY8" fmla="*/ 5295 h 35321"/>
                <a:gd name="connsiteX9" fmla="*/ 0 w 4177"/>
                <a:gd name="connsiteY9" fmla="*/ 0 h 35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77" h="35321">
                  <a:moveTo>
                    <a:pt x="0" y="9894"/>
                  </a:moveTo>
                  <a:lnTo>
                    <a:pt x="4177" y="9894"/>
                  </a:lnTo>
                  <a:lnTo>
                    <a:pt x="4177" y="35321"/>
                  </a:lnTo>
                  <a:lnTo>
                    <a:pt x="0" y="35321"/>
                  </a:lnTo>
                  <a:lnTo>
                    <a:pt x="0" y="9894"/>
                  </a:lnTo>
                  <a:moveTo>
                    <a:pt x="0" y="0"/>
                  </a:moveTo>
                  <a:lnTo>
                    <a:pt x="4177" y="0"/>
                  </a:lnTo>
                  <a:lnTo>
                    <a:pt x="4177" y="5295"/>
                  </a:lnTo>
                  <a:lnTo>
                    <a:pt x="0" y="52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8" name="Freeform 197">
              <a:extLst>
                <a:ext uri="{FF2B5EF4-FFF2-40B4-BE49-F238E27FC236}">
                  <a16:creationId xmlns:a16="http://schemas.microsoft.com/office/drawing/2014/main" id="{8EE57E49-EA23-378B-A89A-29DD56AE8987}"/>
                </a:ext>
              </a:extLst>
            </p:cNvPr>
            <p:cNvSpPr/>
            <p:nvPr/>
          </p:nvSpPr>
          <p:spPr>
            <a:xfrm>
              <a:off x="4137089" y="4891861"/>
              <a:ext cx="14885" cy="26034"/>
            </a:xfrm>
            <a:custGeom>
              <a:avLst/>
              <a:gdLst>
                <a:gd name="connsiteX0" fmla="*/ 14885 w 14885"/>
                <a:gd name="connsiteY0" fmla="*/ 4521 h 26034"/>
                <a:gd name="connsiteX1" fmla="*/ 13346 w 14885"/>
                <a:gd name="connsiteY1" fmla="*/ 3922 h 26034"/>
                <a:gd name="connsiteX2" fmla="*/ 11532 w 14885"/>
                <a:gd name="connsiteY2" fmla="*/ 3726 h 26034"/>
                <a:gd name="connsiteX3" fmla="*/ 6080 w 14885"/>
                <a:gd name="connsiteY3" fmla="*/ 6040 h 26034"/>
                <a:gd name="connsiteX4" fmla="*/ 4197 w 14885"/>
                <a:gd name="connsiteY4" fmla="*/ 12640 h 26034"/>
                <a:gd name="connsiteX5" fmla="*/ 4197 w 14885"/>
                <a:gd name="connsiteY5" fmla="*/ 26035 h 26034"/>
                <a:gd name="connsiteX6" fmla="*/ 0 w 14885"/>
                <a:gd name="connsiteY6" fmla="*/ 26035 h 26034"/>
                <a:gd name="connsiteX7" fmla="*/ 0 w 14885"/>
                <a:gd name="connsiteY7" fmla="*/ 608 h 26034"/>
                <a:gd name="connsiteX8" fmla="*/ 4197 w 14885"/>
                <a:gd name="connsiteY8" fmla="*/ 608 h 26034"/>
                <a:gd name="connsiteX9" fmla="*/ 4197 w 14885"/>
                <a:gd name="connsiteY9" fmla="*/ 4560 h 26034"/>
                <a:gd name="connsiteX10" fmla="*/ 7629 w 14885"/>
                <a:gd name="connsiteY10" fmla="*/ 1137 h 26034"/>
                <a:gd name="connsiteX11" fmla="*/ 12758 w 14885"/>
                <a:gd name="connsiteY11" fmla="*/ 0 h 26034"/>
                <a:gd name="connsiteX12" fmla="*/ 13709 w 14885"/>
                <a:gd name="connsiteY12" fmla="*/ 69 h 26034"/>
                <a:gd name="connsiteX13" fmla="*/ 14866 w 14885"/>
                <a:gd name="connsiteY13" fmla="*/ 226 h 26034"/>
                <a:gd name="connsiteX14" fmla="*/ 14885 w 14885"/>
                <a:gd name="connsiteY14" fmla="*/ 4521 h 26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885" h="26034">
                  <a:moveTo>
                    <a:pt x="14885" y="4521"/>
                  </a:moveTo>
                  <a:cubicBezTo>
                    <a:pt x="14425" y="4246"/>
                    <a:pt x="13905" y="4050"/>
                    <a:pt x="13346" y="3922"/>
                  </a:cubicBezTo>
                  <a:cubicBezTo>
                    <a:pt x="12807" y="3795"/>
                    <a:pt x="12199" y="3726"/>
                    <a:pt x="11532" y="3726"/>
                  </a:cubicBezTo>
                  <a:cubicBezTo>
                    <a:pt x="9169" y="3726"/>
                    <a:pt x="7355" y="4501"/>
                    <a:pt x="6080" y="6040"/>
                  </a:cubicBezTo>
                  <a:cubicBezTo>
                    <a:pt x="4825" y="7560"/>
                    <a:pt x="4197" y="9767"/>
                    <a:pt x="4197" y="12640"/>
                  </a:cubicBezTo>
                  <a:lnTo>
                    <a:pt x="4197" y="26035"/>
                  </a:lnTo>
                  <a:lnTo>
                    <a:pt x="0" y="26035"/>
                  </a:lnTo>
                  <a:lnTo>
                    <a:pt x="0" y="608"/>
                  </a:lnTo>
                  <a:lnTo>
                    <a:pt x="4197" y="608"/>
                  </a:lnTo>
                  <a:lnTo>
                    <a:pt x="4197" y="4560"/>
                  </a:lnTo>
                  <a:cubicBezTo>
                    <a:pt x="5070" y="3020"/>
                    <a:pt x="6217" y="1873"/>
                    <a:pt x="7629" y="1137"/>
                  </a:cubicBezTo>
                  <a:cubicBezTo>
                    <a:pt x="9031" y="382"/>
                    <a:pt x="10747" y="0"/>
                    <a:pt x="12758" y="0"/>
                  </a:cubicBezTo>
                  <a:cubicBezTo>
                    <a:pt x="13042" y="0"/>
                    <a:pt x="13366" y="20"/>
                    <a:pt x="13709" y="69"/>
                  </a:cubicBezTo>
                  <a:cubicBezTo>
                    <a:pt x="14052" y="98"/>
                    <a:pt x="14444" y="147"/>
                    <a:pt x="14866" y="226"/>
                  </a:cubicBezTo>
                  <a:lnTo>
                    <a:pt x="14885" y="4521"/>
                  </a:lnTo>
                  <a:close/>
                </a:path>
              </a:pathLst>
            </a:custGeom>
            <a:solidFill>
              <a:srgbClr val="000000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9" name="Freeform 198">
              <a:extLst>
                <a:ext uri="{FF2B5EF4-FFF2-40B4-BE49-F238E27FC236}">
                  <a16:creationId xmlns:a16="http://schemas.microsoft.com/office/drawing/2014/main" id="{82EF09B9-BAB2-E732-5C4B-4C5F1D4E4547}"/>
                </a:ext>
              </a:extLst>
            </p:cNvPr>
            <p:cNvSpPr/>
            <p:nvPr/>
          </p:nvSpPr>
          <p:spPr>
            <a:xfrm>
              <a:off x="4257193" y="4882575"/>
              <a:ext cx="22720" cy="35978"/>
            </a:xfrm>
            <a:custGeom>
              <a:avLst/>
              <a:gdLst>
                <a:gd name="connsiteX0" fmla="*/ 18543 w 22720"/>
                <a:gd name="connsiteY0" fmla="*/ 13758 h 35978"/>
                <a:gd name="connsiteX1" fmla="*/ 18543 w 22720"/>
                <a:gd name="connsiteY1" fmla="*/ 0 h 35978"/>
                <a:gd name="connsiteX2" fmla="*/ 22721 w 22720"/>
                <a:gd name="connsiteY2" fmla="*/ 0 h 35978"/>
                <a:gd name="connsiteX3" fmla="*/ 22721 w 22720"/>
                <a:gd name="connsiteY3" fmla="*/ 35321 h 35978"/>
                <a:gd name="connsiteX4" fmla="*/ 18543 w 22720"/>
                <a:gd name="connsiteY4" fmla="*/ 35321 h 35978"/>
                <a:gd name="connsiteX5" fmla="*/ 18543 w 22720"/>
                <a:gd name="connsiteY5" fmla="*/ 31507 h 35978"/>
                <a:gd name="connsiteX6" fmla="*/ 15209 w 22720"/>
                <a:gd name="connsiteY6" fmla="*/ 34890 h 35978"/>
                <a:gd name="connsiteX7" fmla="*/ 10394 w 22720"/>
                <a:gd name="connsiteY7" fmla="*/ 35978 h 35978"/>
                <a:gd name="connsiteX8" fmla="*/ 2883 w 22720"/>
                <a:gd name="connsiteY8" fmla="*/ 32301 h 35978"/>
                <a:gd name="connsiteX9" fmla="*/ 0 w 22720"/>
                <a:gd name="connsiteY9" fmla="*/ 22632 h 35978"/>
                <a:gd name="connsiteX10" fmla="*/ 2883 w 22720"/>
                <a:gd name="connsiteY10" fmla="*/ 12964 h 35978"/>
                <a:gd name="connsiteX11" fmla="*/ 10394 w 22720"/>
                <a:gd name="connsiteY11" fmla="*/ 9286 h 35978"/>
                <a:gd name="connsiteX12" fmla="*/ 15209 w 22720"/>
                <a:gd name="connsiteY12" fmla="*/ 10394 h 35978"/>
                <a:gd name="connsiteX13" fmla="*/ 18543 w 22720"/>
                <a:gd name="connsiteY13" fmla="*/ 13758 h 35978"/>
                <a:gd name="connsiteX14" fmla="*/ 4315 w 22720"/>
                <a:gd name="connsiteY14" fmla="*/ 22632 h 35978"/>
                <a:gd name="connsiteX15" fmla="*/ 6197 w 22720"/>
                <a:gd name="connsiteY15" fmla="*/ 29869 h 35978"/>
                <a:gd name="connsiteX16" fmla="*/ 11424 w 22720"/>
                <a:gd name="connsiteY16" fmla="*/ 32487 h 35978"/>
                <a:gd name="connsiteX17" fmla="*/ 16641 w 22720"/>
                <a:gd name="connsiteY17" fmla="*/ 29869 h 35978"/>
                <a:gd name="connsiteX18" fmla="*/ 18543 w 22720"/>
                <a:gd name="connsiteY18" fmla="*/ 22632 h 35978"/>
                <a:gd name="connsiteX19" fmla="*/ 16641 w 22720"/>
                <a:gd name="connsiteY19" fmla="*/ 15415 h 35978"/>
                <a:gd name="connsiteX20" fmla="*/ 11424 w 22720"/>
                <a:gd name="connsiteY20" fmla="*/ 12777 h 35978"/>
                <a:gd name="connsiteX21" fmla="*/ 6197 w 22720"/>
                <a:gd name="connsiteY21" fmla="*/ 15415 h 35978"/>
                <a:gd name="connsiteX22" fmla="*/ 4315 w 22720"/>
                <a:gd name="connsiteY22" fmla="*/ 22632 h 35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2720" h="35978">
                  <a:moveTo>
                    <a:pt x="18543" y="13758"/>
                  </a:moveTo>
                  <a:lnTo>
                    <a:pt x="18543" y="0"/>
                  </a:lnTo>
                  <a:lnTo>
                    <a:pt x="22721" y="0"/>
                  </a:lnTo>
                  <a:lnTo>
                    <a:pt x="22721" y="35321"/>
                  </a:lnTo>
                  <a:lnTo>
                    <a:pt x="18543" y="35321"/>
                  </a:lnTo>
                  <a:lnTo>
                    <a:pt x="18543" y="31507"/>
                  </a:lnTo>
                  <a:cubicBezTo>
                    <a:pt x="17670" y="33027"/>
                    <a:pt x="16553" y="34154"/>
                    <a:pt x="15209" y="34890"/>
                  </a:cubicBezTo>
                  <a:cubicBezTo>
                    <a:pt x="13885" y="35615"/>
                    <a:pt x="12277" y="35978"/>
                    <a:pt x="10394" y="35978"/>
                  </a:cubicBezTo>
                  <a:cubicBezTo>
                    <a:pt x="7325" y="35978"/>
                    <a:pt x="4825" y="34752"/>
                    <a:pt x="2883" y="32301"/>
                  </a:cubicBezTo>
                  <a:cubicBezTo>
                    <a:pt x="961" y="29849"/>
                    <a:pt x="0" y="26623"/>
                    <a:pt x="0" y="22632"/>
                  </a:cubicBezTo>
                  <a:cubicBezTo>
                    <a:pt x="0" y="18641"/>
                    <a:pt x="961" y="15415"/>
                    <a:pt x="2883" y="12964"/>
                  </a:cubicBezTo>
                  <a:cubicBezTo>
                    <a:pt x="4825" y="10512"/>
                    <a:pt x="7325" y="9286"/>
                    <a:pt x="10394" y="9286"/>
                  </a:cubicBezTo>
                  <a:cubicBezTo>
                    <a:pt x="12277" y="9286"/>
                    <a:pt x="13885" y="9659"/>
                    <a:pt x="15209" y="10394"/>
                  </a:cubicBezTo>
                  <a:cubicBezTo>
                    <a:pt x="16553" y="11120"/>
                    <a:pt x="17670" y="12238"/>
                    <a:pt x="18543" y="13758"/>
                  </a:cubicBezTo>
                  <a:moveTo>
                    <a:pt x="4315" y="22632"/>
                  </a:moveTo>
                  <a:cubicBezTo>
                    <a:pt x="4315" y="25702"/>
                    <a:pt x="4942" y="28114"/>
                    <a:pt x="6197" y="29869"/>
                  </a:cubicBezTo>
                  <a:cubicBezTo>
                    <a:pt x="7472" y="31615"/>
                    <a:pt x="9218" y="32487"/>
                    <a:pt x="11424" y="32487"/>
                  </a:cubicBezTo>
                  <a:cubicBezTo>
                    <a:pt x="13630" y="32487"/>
                    <a:pt x="15376" y="31615"/>
                    <a:pt x="16641" y="29869"/>
                  </a:cubicBezTo>
                  <a:cubicBezTo>
                    <a:pt x="17906" y="28114"/>
                    <a:pt x="18543" y="25702"/>
                    <a:pt x="18543" y="22632"/>
                  </a:cubicBezTo>
                  <a:cubicBezTo>
                    <a:pt x="18543" y="19563"/>
                    <a:pt x="17906" y="17151"/>
                    <a:pt x="16641" y="15415"/>
                  </a:cubicBezTo>
                  <a:cubicBezTo>
                    <a:pt x="15376" y="13660"/>
                    <a:pt x="13630" y="12777"/>
                    <a:pt x="11424" y="12777"/>
                  </a:cubicBezTo>
                  <a:cubicBezTo>
                    <a:pt x="9218" y="12777"/>
                    <a:pt x="7472" y="13660"/>
                    <a:pt x="6197" y="15415"/>
                  </a:cubicBezTo>
                  <a:cubicBezTo>
                    <a:pt x="4942" y="17151"/>
                    <a:pt x="4315" y="19563"/>
                    <a:pt x="4315" y="22632"/>
                  </a:cubicBezTo>
                  <a:close/>
                </a:path>
              </a:pathLst>
            </a:custGeom>
            <a:solidFill>
              <a:srgbClr val="000000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0" name="Freeform 199">
              <a:extLst>
                <a:ext uri="{FF2B5EF4-FFF2-40B4-BE49-F238E27FC236}">
                  <a16:creationId xmlns:a16="http://schemas.microsoft.com/office/drawing/2014/main" id="{A72EF378-30AE-03C5-DDF2-968947CF71D7}"/>
                </a:ext>
              </a:extLst>
            </p:cNvPr>
            <p:cNvSpPr/>
            <p:nvPr/>
          </p:nvSpPr>
          <p:spPr>
            <a:xfrm>
              <a:off x="4390496" y="4882575"/>
              <a:ext cx="4167" cy="35321"/>
            </a:xfrm>
            <a:custGeom>
              <a:avLst/>
              <a:gdLst>
                <a:gd name="connsiteX0" fmla="*/ 0 w 4167"/>
                <a:gd name="connsiteY0" fmla="*/ 0 h 35321"/>
                <a:gd name="connsiteX1" fmla="*/ 4168 w 4167"/>
                <a:gd name="connsiteY1" fmla="*/ 0 h 35321"/>
                <a:gd name="connsiteX2" fmla="*/ 4168 w 4167"/>
                <a:gd name="connsiteY2" fmla="*/ 35321 h 35321"/>
                <a:gd name="connsiteX3" fmla="*/ 0 w 4167"/>
                <a:gd name="connsiteY3" fmla="*/ 35321 h 35321"/>
                <a:gd name="connsiteX4" fmla="*/ 0 w 4167"/>
                <a:gd name="connsiteY4" fmla="*/ 0 h 35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67" h="35321">
                  <a:moveTo>
                    <a:pt x="0" y="0"/>
                  </a:moveTo>
                  <a:lnTo>
                    <a:pt x="4168" y="0"/>
                  </a:lnTo>
                  <a:lnTo>
                    <a:pt x="4168" y="35321"/>
                  </a:lnTo>
                  <a:lnTo>
                    <a:pt x="0" y="353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1" name="Freeform 200">
              <a:extLst>
                <a:ext uri="{FF2B5EF4-FFF2-40B4-BE49-F238E27FC236}">
                  <a16:creationId xmlns:a16="http://schemas.microsoft.com/office/drawing/2014/main" id="{C70325F2-83F8-A961-46C2-00C0CF728FF9}"/>
                </a:ext>
              </a:extLst>
            </p:cNvPr>
            <p:cNvSpPr/>
            <p:nvPr/>
          </p:nvSpPr>
          <p:spPr>
            <a:xfrm>
              <a:off x="4505962" y="4891861"/>
              <a:ext cx="21288" cy="26691"/>
            </a:xfrm>
            <a:custGeom>
              <a:avLst/>
              <a:gdLst>
                <a:gd name="connsiteX0" fmla="*/ 0 w 21288"/>
                <a:gd name="connsiteY0" fmla="*/ 16003 h 26691"/>
                <a:gd name="connsiteX1" fmla="*/ 0 w 21288"/>
                <a:gd name="connsiteY1" fmla="*/ 608 h 26691"/>
                <a:gd name="connsiteX2" fmla="*/ 4168 w 21288"/>
                <a:gd name="connsiteY2" fmla="*/ 608 h 26691"/>
                <a:gd name="connsiteX3" fmla="*/ 4168 w 21288"/>
                <a:gd name="connsiteY3" fmla="*/ 15846 h 26691"/>
                <a:gd name="connsiteX4" fmla="*/ 5580 w 21288"/>
                <a:gd name="connsiteY4" fmla="*/ 21269 h 26691"/>
                <a:gd name="connsiteX5" fmla="*/ 9806 w 21288"/>
                <a:gd name="connsiteY5" fmla="*/ 23064 h 26691"/>
                <a:gd name="connsiteX6" fmla="*/ 15140 w 21288"/>
                <a:gd name="connsiteY6" fmla="*/ 20906 h 26691"/>
                <a:gd name="connsiteX7" fmla="*/ 17111 w 21288"/>
                <a:gd name="connsiteY7" fmla="*/ 15023 h 26691"/>
                <a:gd name="connsiteX8" fmla="*/ 17111 w 21288"/>
                <a:gd name="connsiteY8" fmla="*/ 608 h 26691"/>
                <a:gd name="connsiteX9" fmla="*/ 21289 w 21288"/>
                <a:gd name="connsiteY9" fmla="*/ 608 h 26691"/>
                <a:gd name="connsiteX10" fmla="*/ 21289 w 21288"/>
                <a:gd name="connsiteY10" fmla="*/ 26035 h 26691"/>
                <a:gd name="connsiteX11" fmla="*/ 17111 w 21288"/>
                <a:gd name="connsiteY11" fmla="*/ 26035 h 26691"/>
                <a:gd name="connsiteX12" fmla="*/ 17111 w 21288"/>
                <a:gd name="connsiteY12" fmla="*/ 22132 h 26691"/>
                <a:gd name="connsiteX13" fmla="*/ 13571 w 21288"/>
                <a:gd name="connsiteY13" fmla="*/ 25584 h 26691"/>
                <a:gd name="connsiteX14" fmla="*/ 8914 w 21288"/>
                <a:gd name="connsiteY14" fmla="*/ 26692 h 26691"/>
                <a:gd name="connsiteX15" fmla="*/ 2265 w 21288"/>
                <a:gd name="connsiteY15" fmla="*/ 23966 h 26691"/>
                <a:gd name="connsiteX16" fmla="*/ 0 w 21288"/>
                <a:gd name="connsiteY16" fmla="*/ 16003 h 26691"/>
                <a:gd name="connsiteX17" fmla="*/ 10502 w 21288"/>
                <a:gd name="connsiteY17" fmla="*/ 0 h 26691"/>
                <a:gd name="connsiteX18" fmla="*/ 10502 w 21288"/>
                <a:gd name="connsiteY18" fmla="*/ 0 h 26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1288" h="26691">
                  <a:moveTo>
                    <a:pt x="0" y="16003"/>
                  </a:moveTo>
                  <a:lnTo>
                    <a:pt x="0" y="608"/>
                  </a:lnTo>
                  <a:lnTo>
                    <a:pt x="4168" y="608"/>
                  </a:lnTo>
                  <a:lnTo>
                    <a:pt x="4168" y="15846"/>
                  </a:lnTo>
                  <a:cubicBezTo>
                    <a:pt x="4168" y="18249"/>
                    <a:pt x="4638" y="20063"/>
                    <a:pt x="5580" y="21269"/>
                  </a:cubicBezTo>
                  <a:cubicBezTo>
                    <a:pt x="6511" y="22466"/>
                    <a:pt x="7923" y="23064"/>
                    <a:pt x="9806" y="23064"/>
                  </a:cubicBezTo>
                  <a:cubicBezTo>
                    <a:pt x="12052" y="23064"/>
                    <a:pt x="13836" y="22348"/>
                    <a:pt x="15140" y="20906"/>
                  </a:cubicBezTo>
                  <a:cubicBezTo>
                    <a:pt x="16454" y="19465"/>
                    <a:pt x="17111" y="17504"/>
                    <a:pt x="17111" y="15023"/>
                  </a:cubicBezTo>
                  <a:lnTo>
                    <a:pt x="17111" y="608"/>
                  </a:lnTo>
                  <a:lnTo>
                    <a:pt x="21289" y="608"/>
                  </a:lnTo>
                  <a:lnTo>
                    <a:pt x="21289" y="26035"/>
                  </a:lnTo>
                  <a:lnTo>
                    <a:pt x="17111" y="26035"/>
                  </a:lnTo>
                  <a:lnTo>
                    <a:pt x="17111" y="22132"/>
                  </a:lnTo>
                  <a:cubicBezTo>
                    <a:pt x="16101" y="23672"/>
                    <a:pt x="14915" y="24829"/>
                    <a:pt x="13571" y="25584"/>
                  </a:cubicBezTo>
                  <a:cubicBezTo>
                    <a:pt x="12238" y="26319"/>
                    <a:pt x="10688" y="26692"/>
                    <a:pt x="8914" y="26692"/>
                  </a:cubicBezTo>
                  <a:cubicBezTo>
                    <a:pt x="5991" y="26692"/>
                    <a:pt x="3775" y="25780"/>
                    <a:pt x="2265" y="23966"/>
                  </a:cubicBezTo>
                  <a:cubicBezTo>
                    <a:pt x="755" y="22152"/>
                    <a:pt x="0" y="19504"/>
                    <a:pt x="0" y="16003"/>
                  </a:cubicBezTo>
                  <a:moveTo>
                    <a:pt x="10502" y="0"/>
                  </a:moveTo>
                  <a:lnTo>
                    <a:pt x="10502" y="0"/>
                  </a:lnTo>
                  <a:close/>
                </a:path>
              </a:pathLst>
            </a:custGeom>
            <a:solidFill>
              <a:srgbClr val="000000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2" name="Freeform 201">
              <a:extLst>
                <a:ext uri="{FF2B5EF4-FFF2-40B4-BE49-F238E27FC236}">
                  <a16:creationId xmlns:a16="http://schemas.microsoft.com/office/drawing/2014/main" id="{F5F8BACC-A219-2E63-30F0-C9532BC298F9}"/>
                </a:ext>
              </a:extLst>
            </p:cNvPr>
            <p:cNvSpPr/>
            <p:nvPr/>
          </p:nvSpPr>
          <p:spPr>
            <a:xfrm>
              <a:off x="4632538" y="4882575"/>
              <a:ext cx="16179" cy="35321"/>
            </a:xfrm>
            <a:custGeom>
              <a:avLst/>
              <a:gdLst>
                <a:gd name="connsiteX0" fmla="*/ 16180 w 16179"/>
                <a:gd name="connsiteY0" fmla="*/ 0 h 35321"/>
                <a:gd name="connsiteX1" fmla="*/ 16180 w 16179"/>
                <a:gd name="connsiteY1" fmla="*/ 3471 h 35321"/>
                <a:gd name="connsiteX2" fmla="*/ 12189 w 16179"/>
                <a:gd name="connsiteY2" fmla="*/ 3471 h 35321"/>
                <a:gd name="connsiteX3" fmla="*/ 9051 w 16179"/>
                <a:gd name="connsiteY3" fmla="*/ 4383 h 35321"/>
                <a:gd name="connsiteX4" fmla="*/ 8188 w 16179"/>
                <a:gd name="connsiteY4" fmla="*/ 7649 h 35321"/>
                <a:gd name="connsiteX5" fmla="*/ 8188 w 16179"/>
                <a:gd name="connsiteY5" fmla="*/ 9894 h 35321"/>
                <a:gd name="connsiteX6" fmla="*/ 15072 w 16179"/>
                <a:gd name="connsiteY6" fmla="*/ 9894 h 35321"/>
                <a:gd name="connsiteX7" fmla="*/ 15072 w 16179"/>
                <a:gd name="connsiteY7" fmla="*/ 13140 h 35321"/>
                <a:gd name="connsiteX8" fmla="*/ 8188 w 16179"/>
                <a:gd name="connsiteY8" fmla="*/ 13140 h 35321"/>
                <a:gd name="connsiteX9" fmla="*/ 8188 w 16179"/>
                <a:gd name="connsiteY9" fmla="*/ 35321 h 35321"/>
                <a:gd name="connsiteX10" fmla="*/ 3991 w 16179"/>
                <a:gd name="connsiteY10" fmla="*/ 35321 h 35321"/>
                <a:gd name="connsiteX11" fmla="*/ 3991 w 16179"/>
                <a:gd name="connsiteY11" fmla="*/ 13140 h 35321"/>
                <a:gd name="connsiteX12" fmla="*/ 0 w 16179"/>
                <a:gd name="connsiteY12" fmla="*/ 13140 h 35321"/>
                <a:gd name="connsiteX13" fmla="*/ 0 w 16179"/>
                <a:gd name="connsiteY13" fmla="*/ 9894 h 35321"/>
                <a:gd name="connsiteX14" fmla="*/ 3991 w 16179"/>
                <a:gd name="connsiteY14" fmla="*/ 9894 h 35321"/>
                <a:gd name="connsiteX15" fmla="*/ 3991 w 16179"/>
                <a:gd name="connsiteY15" fmla="*/ 8129 h 35321"/>
                <a:gd name="connsiteX16" fmla="*/ 5962 w 16179"/>
                <a:gd name="connsiteY16" fmla="*/ 1951 h 35321"/>
                <a:gd name="connsiteX17" fmla="*/ 12228 w 16179"/>
                <a:gd name="connsiteY17" fmla="*/ 0 h 35321"/>
                <a:gd name="connsiteX18" fmla="*/ 16180 w 16179"/>
                <a:gd name="connsiteY18" fmla="*/ 0 h 35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79" h="35321">
                  <a:moveTo>
                    <a:pt x="16180" y="0"/>
                  </a:moveTo>
                  <a:lnTo>
                    <a:pt x="16180" y="3471"/>
                  </a:lnTo>
                  <a:lnTo>
                    <a:pt x="12189" y="3471"/>
                  </a:lnTo>
                  <a:cubicBezTo>
                    <a:pt x="10688" y="3471"/>
                    <a:pt x="9639" y="3775"/>
                    <a:pt x="9051" y="4383"/>
                  </a:cubicBezTo>
                  <a:cubicBezTo>
                    <a:pt x="8472" y="4991"/>
                    <a:pt x="8188" y="6080"/>
                    <a:pt x="8188" y="7649"/>
                  </a:cubicBezTo>
                  <a:lnTo>
                    <a:pt x="8188" y="9894"/>
                  </a:lnTo>
                  <a:lnTo>
                    <a:pt x="15072" y="9894"/>
                  </a:lnTo>
                  <a:lnTo>
                    <a:pt x="15072" y="13140"/>
                  </a:lnTo>
                  <a:lnTo>
                    <a:pt x="8188" y="13140"/>
                  </a:lnTo>
                  <a:lnTo>
                    <a:pt x="8188" y="35321"/>
                  </a:lnTo>
                  <a:lnTo>
                    <a:pt x="3991" y="35321"/>
                  </a:lnTo>
                  <a:lnTo>
                    <a:pt x="3991" y="13140"/>
                  </a:lnTo>
                  <a:lnTo>
                    <a:pt x="0" y="13140"/>
                  </a:lnTo>
                  <a:lnTo>
                    <a:pt x="0" y="9894"/>
                  </a:lnTo>
                  <a:lnTo>
                    <a:pt x="3991" y="9894"/>
                  </a:lnTo>
                  <a:lnTo>
                    <a:pt x="3991" y="8129"/>
                  </a:lnTo>
                  <a:cubicBezTo>
                    <a:pt x="3991" y="5295"/>
                    <a:pt x="4648" y="3236"/>
                    <a:pt x="5962" y="1951"/>
                  </a:cubicBezTo>
                  <a:cubicBezTo>
                    <a:pt x="7286" y="647"/>
                    <a:pt x="9375" y="0"/>
                    <a:pt x="12228" y="0"/>
                  </a:cubicBezTo>
                  <a:lnTo>
                    <a:pt x="16180" y="0"/>
                  </a:lnTo>
                  <a:close/>
                </a:path>
              </a:pathLst>
            </a:custGeom>
            <a:solidFill>
              <a:srgbClr val="000000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3" name="Freeform 202">
              <a:extLst>
                <a:ext uri="{FF2B5EF4-FFF2-40B4-BE49-F238E27FC236}">
                  <a16:creationId xmlns:a16="http://schemas.microsoft.com/office/drawing/2014/main" id="{EE841D87-E0B8-FF27-9D43-26EDC8FBE780}"/>
                </a:ext>
              </a:extLst>
            </p:cNvPr>
            <p:cNvSpPr/>
            <p:nvPr/>
          </p:nvSpPr>
          <p:spPr>
            <a:xfrm>
              <a:off x="4746092" y="4891861"/>
              <a:ext cx="37115" cy="26034"/>
            </a:xfrm>
            <a:custGeom>
              <a:avLst/>
              <a:gdLst>
                <a:gd name="connsiteX0" fmla="*/ 19955 w 37115"/>
                <a:gd name="connsiteY0" fmla="*/ 5491 h 26034"/>
                <a:gd name="connsiteX1" fmla="*/ 23701 w 37115"/>
                <a:gd name="connsiteY1" fmla="*/ 1334 h 26034"/>
                <a:gd name="connsiteX2" fmla="*/ 28830 w 37115"/>
                <a:gd name="connsiteY2" fmla="*/ 0 h 26034"/>
                <a:gd name="connsiteX3" fmla="*/ 34958 w 37115"/>
                <a:gd name="connsiteY3" fmla="*/ 2795 h 26034"/>
                <a:gd name="connsiteX4" fmla="*/ 37116 w 37115"/>
                <a:gd name="connsiteY4" fmla="*/ 10689 h 26034"/>
                <a:gd name="connsiteX5" fmla="*/ 37116 w 37115"/>
                <a:gd name="connsiteY5" fmla="*/ 26035 h 26034"/>
                <a:gd name="connsiteX6" fmla="*/ 32919 w 37115"/>
                <a:gd name="connsiteY6" fmla="*/ 26035 h 26034"/>
                <a:gd name="connsiteX7" fmla="*/ 32919 w 37115"/>
                <a:gd name="connsiteY7" fmla="*/ 10826 h 26034"/>
                <a:gd name="connsiteX8" fmla="*/ 31624 w 37115"/>
                <a:gd name="connsiteY8" fmla="*/ 5403 h 26034"/>
                <a:gd name="connsiteX9" fmla="*/ 27673 w 37115"/>
                <a:gd name="connsiteY9" fmla="*/ 3628 h 26034"/>
                <a:gd name="connsiteX10" fmla="*/ 22544 w 37115"/>
                <a:gd name="connsiteY10" fmla="*/ 5786 h 26034"/>
                <a:gd name="connsiteX11" fmla="*/ 20661 w 37115"/>
                <a:gd name="connsiteY11" fmla="*/ 11669 h 26034"/>
                <a:gd name="connsiteX12" fmla="*/ 20661 w 37115"/>
                <a:gd name="connsiteY12" fmla="*/ 26035 h 26034"/>
                <a:gd name="connsiteX13" fmla="*/ 16455 w 37115"/>
                <a:gd name="connsiteY13" fmla="*/ 26035 h 26034"/>
                <a:gd name="connsiteX14" fmla="*/ 16455 w 37115"/>
                <a:gd name="connsiteY14" fmla="*/ 10826 h 26034"/>
                <a:gd name="connsiteX15" fmla="*/ 15160 w 37115"/>
                <a:gd name="connsiteY15" fmla="*/ 5403 h 26034"/>
                <a:gd name="connsiteX16" fmla="*/ 11169 w 37115"/>
                <a:gd name="connsiteY16" fmla="*/ 3628 h 26034"/>
                <a:gd name="connsiteX17" fmla="*/ 6080 w 37115"/>
                <a:gd name="connsiteY17" fmla="*/ 5805 h 26034"/>
                <a:gd name="connsiteX18" fmla="*/ 4197 w 37115"/>
                <a:gd name="connsiteY18" fmla="*/ 11669 h 26034"/>
                <a:gd name="connsiteX19" fmla="*/ 4197 w 37115"/>
                <a:gd name="connsiteY19" fmla="*/ 26035 h 26034"/>
                <a:gd name="connsiteX20" fmla="*/ 0 w 37115"/>
                <a:gd name="connsiteY20" fmla="*/ 26035 h 26034"/>
                <a:gd name="connsiteX21" fmla="*/ 0 w 37115"/>
                <a:gd name="connsiteY21" fmla="*/ 608 h 26034"/>
                <a:gd name="connsiteX22" fmla="*/ 4197 w 37115"/>
                <a:gd name="connsiteY22" fmla="*/ 608 h 26034"/>
                <a:gd name="connsiteX23" fmla="*/ 4197 w 37115"/>
                <a:gd name="connsiteY23" fmla="*/ 4560 h 26034"/>
                <a:gd name="connsiteX24" fmla="*/ 7629 w 37115"/>
                <a:gd name="connsiteY24" fmla="*/ 1108 h 26034"/>
                <a:gd name="connsiteX25" fmla="*/ 12375 w 37115"/>
                <a:gd name="connsiteY25" fmla="*/ 0 h 26034"/>
                <a:gd name="connsiteX26" fmla="*/ 17072 w 37115"/>
                <a:gd name="connsiteY26" fmla="*/ 1402 h 26034"/>
                <a:gd name="connsiteX27" fmla="*/ 19955 w 37115"/>
                <a:gd name="connsiteY27" fmla="*/ 5491 h 26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37115" h="26034">
                  <a:moveTo>
                    <a:pt x="19955" y="5491"/>
                  </a:moveTo>
                  <a:cubicBezTo>
                    <a:pt x="21004" y="3618"/>
                    <a:pt x="22250" y="2226"/>
                    <a:pt x="23701" y="1334"/>
                  </a:cubicBezTo>
                  <a:cubicBezTo>
                    <a:pt x="25152" y="441"/>
                    <a:pt x="26859" y="0"/>
                    <a:pt x="28830" y="0"/>
                  </a:cubicBezTo>
                  <a:cubicBezTo>
                    <a:pt x="31477" y="0"/>
                    <a:pt x="33517" y="932"/>
                    <a:pt x="34958" y="2795"/>
                  </a:cubicBezTo>
                  <a:cubicBezTo>
                    <a:pt x="36400" y="4638"/>
                    <a:pt x="37116" y="7266"/>
                    <a:pt x="37116" y="10689"/>
                  </a:cubicBezTo>
                  <a:lnTo>
                    <a:pt x="37116" y="26035"/>
                  </a:lnTo>
                  <a:lnTo>
                    <a:pt x="32919" y="26035"/>
                  </a:lnTo>
                  <a:lnTo>
                    <a:pt x="32919" y="10826"/>
                  </a:lnTo>
                  <a:cubicBezTo>
                    <a:pt x="32919" y="8384"/>
                    <a:pt x="32487" y="6580"/>
                    <a:pt x="31624" y="5403"/>
                  </a:cubicBezTo>
                  <a:cubicBezTo>
                    <a:pt x="30761" y="4217"/>
                    <a:pt x="29447" y="3628"/>
                    <a:pt x="27673" y="3628"/>
                  </a:cubicBezTo>
                  <a:cubicBezTo>
                    <a:pt x="25505" y="3628"/>
                    <a:pt x="23799" y="4344"/>
                    <a:pt x="22544" y="5786"/>
                  </a:cubicBezTo>
                  <a:cubicBezTo>
                    <a:pt x="21289" y="7227"/>
                    <a:pt x="20661" y="9188"/>
                    <a:pt x="20661" y="11669"/>
                  </a:cubicBezTo>
                  <a:lnTo>
                    <a:pt x="20661" y="26035"/>
                  </a:lnTo>
                  <a:lnTo>
                    <a:pt x="16455" y="26035"/>
                  </a:lnTo>
                  <a:lnTo>
                    <a:pt x="16455" y="10826"/>
                  </a:lnTo>
                  <a:cubicBezTo>
                    <a:pt x="16455" y="8374"/>
                    <a:pt x="16023" y="6570"/>
                    <a:pt x="15160" y="5403"/>
                  </a:cubicBezTo>
                  <a:cubicBezTo>
                    <a:pt x="14297" y="4217"/>
                    <a:pt x="12964" y="3628"/>
                    <a:pt x="11169" y="3628"/>
                  </a:cubicBezTo>
                  <a:cubicBezTo>
                    <a:pt x="9041" y="3628"/>
                    <a:pt x="7345" y="4354"/>
                    <a:pt x="6080" y="5805"/>
                  </a:cubicBezTo>
                  <a:cubicBezTo>
                    <a:pt x="4824" y="7247"/>
                    <a:pt x="4197" y="9198"/>
                    <a:pt x="4197" y="11669"/>
                  </a:cubicBezTo>
                  <a:lnTo>
                    <a:pt x="4197" y="26035"/>
                  </a:lnTo>
                  <a:lnTo>
                    <a:pt x="0" y="26035"/>
                  </a:lnTo>
                  <a:lnTo>
                    <a:pt x="0" y="608"/>
                  </a:lnTo>
                  <a:lnTo>
                    <a:pt x="4197" y="608"/>
                  </a:lnTo>
                  <a:lnTo>
                    <a:pt x="4197" y="4560"/>
                  </a:lnTo>
                  <a:cubicBezTo>
                    <a:pt x="5148" y="3001"/>
                    <a:pt x="6295" y="1853"/>
                    <a:pt x="7629" y="1108"/>
                  </a:cubicBezTo>
                  <a:cubicBezTo>
                    <a:pt x="8963" y="373"/>
                    <a:pt x="10541" y="0"/>
                    <a:pt x="12375" y="0"/>
                  </a:cubicBezTo>
                  <a:cubicBezTo>
                    <a:pt x="14219" y="0"/>
                    <a:pt x="15788" y="471"/>
                    <a:pt x="17072" y="1402"/>
                  </a:cubicBezTo>
                  <a:cubicBezTo>
                    <a:pt x="18376" y="2344"/>
                    <a:pt x="19337" y="3707"/>
                    <a:pt x="19955" y="5491"/>
                  </a:cubicBezTo>
                  <a:close/>
                </a:path>
              </a:pathLst>
            </a:custGeom>
            <a:solidFill>
              <a:srgbClr val="000000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93" name="Group 292">
            <a:extLst>
              <a:ext uri="{FF2B5EF4-FFF2-40B4-BE49-F238E27FC236}">
                <a16:creationId xmlns:a16="http://schemas.microsoft.com/office/drawing/2014/main" id="{EAE55548-6142-A80C-E658-6BE82651C8F4}"/>
              </a:ext>
            </a:extLst>
          </p:cNvPr>
          <p:cNvGrpSpPr/>
          <p:nvPr/>
        </p:nvGrpSpPr>
        <p:grpSpPr>
          <a:xfrm>
            <a:off x="2978717" y="3543686"/>
            <a:ext cx="1835546" cy="1274836"/>
            <a:chOff x="2978717" y="3543686"/>
            <a:chExt cx="1835546" cy="1274836"/>
          </a:xfrm>
        </p:grpSpPr>
        <p:sp>
          <p:nvSpPr>
            <p:cNvPr id="248" name="Freeform 247">
              <a:extLst>
                <a:ext uri="{FF2B5EF4-FFF2-40B4-BE49-F238E27FC236}">
                  <a16:creationId xmlns:a16="http://schemas.microsoft.com/office/drawing/2014/main" id="{B7E3C73E-476F-4CA2-9CB0-0C3B0F423E01}"/>
                </a:ext>
              </a:extLst>
            </p:cNvPr>
            <p:cNvSpPr/>
            <p:nvPr/>
          </p:nvSpPr>
          <p:spPr>
            <a:xfrm>
              <a:off x="2978717" y="3545647"/>
              <a:ext cx="99218" cy="1272874"/>
            </a:xfrm>
            <a:custGeom>
              <a:avLst/>
              <a:gdLst>
                <a:gd name="connsiteX0" fmla="*/ 0 w 99218"/>
                <a:gd name="connsiteY0" fmla="*/ 0 h 1272874"/>
                <a:gd name="connsiteX1" fmla="*/ 0 w 99218"/>
                <a:gd name="connsiteY1" fmla="*/ 1272875 h 1272874"/>
                <a:gd name="connsiteX2" fmla="*/ 99218 w 99218"/>
                <a:gd name="connsiteY2" fmla="*/ 1272875 h 1272874"/>
                <a:gd name="connsiteX3" fmla="*/ 99218 w 99218"/>
                <a:gd name="connsiteY3" fmla="*/ 0 h 1272874"/>
                <a:gd name="connsiteX4" fmla="*/ 0 w 99218"/>
                <a:gd name="connsiteY4" fmla="*/ 0 h 1272874"/>
                <a:gd name="connsiteX5" fmla="*/ 0 w 99218"/>
                <a:gd name="connsiteY5" fmla="*/ 0 h 1272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9218" h="1272874">
                  <a:moveTo>
                    <a:pt x="0" y="0"/>
                  </a:moveTo>
                  <a:lnTo>
                    <a:pt x="0" y="1272875"/>
                  </a:lnTo>
                  <a:lnTo>
                    <a:pt x="99218" y="1272875"/>
                  </a:lnTo>
                  <a:lnTo>
                    <a:pt x="9921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9" name="Freeform 248">
              <a:extLst>
                <a:ext uri="{FF2B5EF4-FFF2-40B4-BE49-F238E27FC236}">
                  <a16:creationId xmlns:a16="http://schemas.microsoft.com/office/drawing/2014/main" id="{C6BE6719-1C55-A2DC-FDDC-5647C60EE9BE}"/>
                </a:ext>
              </a:extLst>
            </p:cNvPr>
            <p:cNvSpPr/>
            <p:nvPr/>
          </p:nvSpPr>
          <p:spPr>
            <a:xfrm>
              <a:off x="2978717" y="3545647"/>
              <a:ext cx="99218" cy="1272874"/>
            </a:xfrm>
            <a:custGeom>
              <a:avLst/>
              <a:gdLst>
                <a:gd name="connsiteX0" fmla="*/ 0 w 99218"/>
                <a:gd name="connsiteY0" fmla="*/ 0 h 1272874"/>
                <a:gd name="connsiteX1" fmla="*/ 0 w 99218"/>
                <a:gd name="connsiteY1" fmla="*/ 1272875 h 1272874"/>
                <a:gd name="connsiteX2" fmla="*/ 99218 w 99218"/>
                <a:gd name="connsiteY2" fmla="*/ 1272875 h 1272874"/>
                <a:gd name="connsiteX3" fmla="*/ 99218 w 99218"/>
                <a:gd name="connsiteY3" fmla="*/ 0 h 1272874"/>
                <a:gd name="connsiteX4" fmla="*/ 0 w 99218"/>
                <a:gd name="connsiteY4" fmla="*/ 0 h 1272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218" h="1272874">
                  <a:moveTo>
                    <a:pt x="0" y="0"/>
                  </a:moveTo>
                  <a:lnTo>
                    <a:pt x="0" y="1272875"/>
                  </a:lnTo>
                  <a:lnTo>
                    <a:pt x="99218" y="1272875"/>
                  </a:lnTo>
                  <a:lnTo>
                    <a:pt x="99218" y="0"/>
                  </a:lnTo>
                  <a:lnTo>
                    <a:pt x="0" y="0"/>
                  </a:lnTo>
                </a:path>
              </a:pathLst>
            </a:custGeom>
            <a:noFill/>
            <a:ln w="392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0" name="Freeform 249">
              <a:extLst>
                <a:ext uri="{FF2B5EF4-FFF2-40B4-BE49-F238E27FC236}">
                  <a16:creationId xmlns:a16="http://schemas.microsoft.com/office/drawing/2014/main" id="{CBA4C66A-5558-C744-603C-76061CE4E539}"/>
                </a:ext>
              </a:extLst>
            </p:cNvPr>
            <p:cNvSpPr/>
            <p:nvPr/>
          </p:nvSpPr>
          <p:spPr>
            <a:xfrm>
              <a:off x="3102739" y="4124230"/>
              <a:ext cx="99218" cy="694291"/>
            </a:xfrm>
            <a:custGeom>
              <a:avLst/>
              <a:gdLst>
                <a:gd name="connsiteX0" fmla="*/ 0 w 99218"/>
                <a:gd name="connsiteY0" fmla="*/ 0 h 694291"/>
                <a:gd name="connsiteX1" fmla="*/ 0 w 99218"/>
                <a:gd name="connsiteY1" fmla="*/ 694292 h 694291"/>
                <a:gd name="connsiteX2" fmla="*/ 99218 w 99218"/>
                <a:gd name="connsiteY2" fmla="*/ 694292 h 694291"/>
                <a:gd name="connsiteX3" fmla="*/ 99218 w 99218"/>
                <a:gd name="connsiteY3" fmla="*/ 0 h 694291"/>
                <a:gd name="connsiteX4" fmla="*/ 0 w 99218"/>
                <a:gd name="connsiteY4" fmla="*/ 0 h 694291"/>
                <a:gd name="connsiteX5" fmla="*/ 0 w 99218"/>
                <a:gd name="connsiteY5" fmla="*/ 0 h 694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9218" h="694291">
                  <a:moveTo>
                    <a:pt x="0" y="0"/>
                  </a:moveTo>
                  <a:lnTo>
                    <a:pt x="0" y="694292"/>
                  </a:lnTo>
                  <a:lnTo>
                    <a:pt x="99218" y="694292"/>
                  </a:lnTo>
                  <a:lnTo>
                    <a:pt x="9921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1" name="Freeform 250">
              <a:extLst>
                <a:ext uri="{FF2B5EF4-FFF2-40B4-BE49-F238E27FC236}">
                  <a16:creationId xmlns:a16="http://schemas.microsoft.com/office/drawing/2014/main" id="{4914642F-BDD5-4E9C-3892-260E5BC6EAC7}"/>
                </a:ext>
              </a:extLst>
            </p:cNvPr>
            <p:cNvSpPr/>
            <p:nvPr/>
          </p:nvSpPr>
          <p:spPr>
            <a:xfrm>
              <a:off x="3102739" y="4124230"/>
              <a:ext cx="99218" cy="694291"/>
            </a:xfrm>
            <a:custGeom>
              <a:avLst/>
              <a:gdLst>
                <a:gd name="connsiteX0" fmla="*/ 0 w 99218"/>
                <a:gd name="connsiteY0" fmla="*/ 0 h 694291"/>
                <a:gd name="connsiteX1" fmla="*/ 0 w 99218"/>
                <a:gd name="connsiteY1" fmla="*/ 694292 h 694291"/>
                <a:gd name="connsiteX2" fmla="*/ 99218 w 99218"/>
                <a:gd name="connsiteY2" fmla="*/ 694292 h 694291"/>
                <a:gd name="connsiteX3" fmla="*/ 99218 w 99218"/>
                <a:gd name="connsiteY3" fmla="*/ 0 h 694291"/>
                <a:gd name="connsiteX4" fmla="*/ 0 w 99218"/>
                <a:gd name="connsiteY4" fmla="*/ 0 h 694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218" h="694291">
                  <a:moveTo>
                    <a:pt x="0" y="0"/>
                  </a:moveTo>
                  <a:lnTo>
                    <a:pt x="0" y="694292"/>
                  </a:lnTo>
                  <a:lnTo>
                    <a:pt x="99218" y="694292"/>
                  </a:lnTo>
                  <a:lnTo>
                    <a:pt x="99218" y="0"/>
                  </a:lnTo>
                  <a:lnTo>
                    <a:pt x="0" y="0"/>
                  </a:lnTo>
                </a:path>
              </a:pathLst>
            </a:custGeom>
            <a:noFill/>
            <a:ln w="392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2" name="Freeform 251">
              <a:extLst>
                <a:ext uri="{FF2B5EF4-FFF2-40B4-BE49-F238E27FC236}">
                  <a16:creationId xmlns:a16="http://schemas.microsoft.com/office/drawing/2014/main" id="{632F5F4C-1D47-C897-AE51-E478599A2E15}"/>
                </a:ext>
              </a:extLst>
            </p:cNvPr>
            <p:cNvSpPr/>
            <p:nvPr/>
          </p:nvSpPr>
          <p:spPr>
            <a:xfrm>
              <a:off x="3226763" y="4293025"/>
              <a:ext cx="99218" cy="525496"/>
            </a:xfrm>
            <a:custGeom>
              <a:avLst/>
              <a:gdLst>
                <a:gd name="connsiteX0" fmla="*/ 0 w 99218"/>
                <a:gd name="connsiteY0" fmla="*/ 0 h 525496"/>
                <a:gd name="connsiteX1" fmla="*/ 0 w 99218"/>
                <a:gd name="connsiteY1" fmla="*/ 525497 h 525496"/>
                <a:gd name="connsiteX2" fmla="*/ 99218 w 99218"/>
                <a:gd name="connsiteY2" fmla="*/ 525497 h 525496"/>
                <a:gd name="connsiteX3" fmla="*/ 99218 w 99218"/>
                <a:gd name="connsiteY3" fmla="*/ 0 h 525496"/>
                <a:gd name="connsiteX4" fmla="*/ 0 w 99218"/>
                <a:gd name="connsiteY4" fmla="*/ 0 h 525496"/>
                <a:gd name="connsiteX5" fmla="*/ 0 w 99218"/>
                <a:gd name="connsiteY5" fmla="*/ 0 h 525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9218" h="525496">
                  <a:moveTo>
                    <a:pt x="0" y="0"/>
                  </a:moveTo>
                  <a:lnTo>
                    <a:pt x="0" y="525497"/>
                  </a:lnTo>
                  <a:lnTo>
                    <a:pt x="99218" y="525497"/>
                  </a:lnTo>
                  <a:lnTo>
                    <a:pt x="9921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3" name="Freeform 252">
              <a:extLst>
                <a:ext uri="{FF2B5EF4-FFF2-40B4-BE49-F238E27FC236}">
                  <a16:creationId xmlns:a16="http://schemas.microsoft.com/office/drawing/2014/main" id="{5575437E-DDAB-7A63-EFF8-924FD013EB6D}"/>
                </a:ext>
              </a:extLst>
            </p:cNvPr>
            <p:cNvSpPr/>
            <p:nvPr/>
          </p:nvSpPr>
          <p:spPr>
            <a:xfrm>
              <a:off x="3226763" y="4293025"/>
              <a:ext cx="99218" cy="525496"/>
            </a:xfrm>
            <a:custGeom>
              <a:avLst/>
              <a:gdLst>
                <a:gd name="connsiteX0" fmla="*/ 0 w 99218"/>
                <a:gd name="connsiteY0" fmla="*/ 0 h 525496"/>
                <a:gd name="connsiteX1" fmla="*/ 0 w 99218"/>
                <a:gd name="connsiteY1" fmla="*/ 525497 h 525496"/>
                <a:gd name="connsiteX2" fmla="*/ 99218 w 99218"/>
                <a:gd name="connsiteY2" fmla="*/ 525497 h 525496"/>
                <a:gd name="connsiteX3" fmla="*/ 99218 w 99218"/>
                <a:gd name="connsiteY3" fmla="*/ 0 h 525496"/>
                <a:gd name="connsiteX4" fmla="*/ 0 w 99218"/>
                <a:gd name="connsiteY4" fmla="*/ 0 h 525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218" h="525496">
                  <a:moveTo>
                    <a:pt x="0" y="0"/>
                  </a:moveTo>
                  <a:lnTo>
                    <a:pt x="0" y="525497"/>
                  </a:lnTo>
                  <a:lnTo>
                    <a:pt x="99218" y="525497"/>
                  </a:lnTo>
                  <a:lnTo>
                    <a:pt x="99218" y="0"/>
                  </a:lnTo>
                  <a:lnTo>
                    <a:pt x="0" y="0"/>
                  </a:lnTo>
                </a:path>
              </a:pathLst>
            </a:custGeom>
            <a:noFill/>
            <a:ln w="392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4" name="Freeform 253">
              <a:extLst>
                <a:ext uri="{FF2B5EF4-FFF2-40B4-BE49-F238E27FC236}">
                  <a16:creationId xmlns:a16="http://schemas.microsoft.com/office/drawing/2014/main" id="{FE929EB4-9315-4243-249E-6869A534D4A9}"/>
                </a:ext>
              </a:extLst>
            </p:cNvPr>
            <p:cNvSpPr/>
            <p:nvPr/>
          </p:nvSpPr>
          <p:spPr>
            <a:xfrm>
              <a:off x="3350785" y="4344780"/>
              <a:ext cx="99218" cy="473741"/>
            </a:xfrm>
            <a:custGeom>
              <a:avLst/>
              <a:gdLst>
                <a:gd name="connsiteX0" fmla="*/ 0 w 99218"/>
                <a:gd name="connsiteY0" fmla="*/ 0 h 473741"/>
                <a:gd name="connsiteX1" fmla="*/ 0 w 99218"/>
                <a:gd name="connsiteY1" fmla="*/ 473742 h 473741"/>
                <a:gd name="connsiteX2" fmla="*/ 99218 w 99218"/>
                <a:gd name="connsiteY2" fmla="*/ 473742 h 473741"/>
                <a:gd name="connsiteX3" fmla="*/ 99218 w 99218"/>
                <a:gd name="connsiteY3" fmla="*/ 0 h 473741"/>
                <a:gd name="connsiteX4" fmla="*/ 0 w 99218"/>
                <a:gd name="connsiteY4" fmla="*/ 0 h 473741"/>
                <a:gd name="connsiteX5" fmla="*/ 0 w 99218"/>
                <a:gd name="connsiteY5" fmla="*/ 0 h 47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9218" h="473741">
                  <a:moveTo>
                    <a:pt x="0" y="0"/>
                  </a:moveTo>
                  <a:lnTo>
                    <a:pt x="0" y="473742"/>
                  </a:lnTo>
                  <a:lnTo>
                    <a:pt x="99218" y="473742"/>
                  </a:lnTo>
                  <a:lnTo>
                    <a:pt x="9921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5" name="Freeform 254">
              <a:extLst>
                <a:ext uri="{FF2B5EF4-FFF2-40B4-BE49-F238E27FC236}">
                  <a16:creationId xmlns:a16="http://schemas.microsoft.com/office/drawing/2014/main" id="{801CE2D6-F3D0-04E4-DE2C-E6E611CB4EB2}"/>
                </a:ext>
              </a:extLst>
            </p:cNvPr>
            <p:cNvSpPr/>
            <p:nvPr/>
          </p:nvSpPr>
          <p:spPr>
            <a:xfrm>
              <a:off x="3350785" y="4344780"/>
              <a:ext cx="99218" cy="473741"/>
            </a:xfrm>
            <a:custGeom>
              <a:avLst/>
              <a:gdLst>
                <a:gd name="connsiteX0" fmla="*/ 0 w 99218"/>
                <a:gd name="connsiteY0" fmla="*/ 0 h 473741"/>
                <a:gd name="connsiteX1" fmla="*/ 0 w 99218"/>
                <a:gd name="connsiteY1" fmla="*/ 473742 h 473741"/>
                <a:gd name="connsiteX2" fmla="*/ 99218 w 99218"/>
                <a:gd name="connsiteY2" fmla="*/ 473742 h 473741"/>
                <a:gd name="connsiteX3" fmla="*/ 99218 w 99218"/>
                <a:gd name="connsiteY3" fmla="*/ 0 h 473741"/>
                <a:gd name="connsiteX4" fmla="*/ 0 w 99218"/>
                <a:gd name="connsiteY4" fmla="*/ 0 h 47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218" h="473741">
                  <a:moveTo>
                    <a:pt x="0" y="0"/>
                  </a:moveTo>
                  <a:lnTo>
                    <a:pt x="0" y="473742"/>
                  </a:lnTo>
                  <a:lnTo>
                    <a:pt x="99218" y="473742"/>
                  </a:lnTo>
                  <a:lnTo>
                    <a:pt x="99218" y="0"/>
                  </a:lnTo>
                  <a:lnTo>
                    <a:pt x="0" y="0"/>
                  </a:lnTo>
                </a:path>
              </a:pathLst>
            </a:custGeom>
            <a:noFill/>
            <a:ln w="392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6" name="Freeform 255">
              <a:extLst>
                <a:ext uri="{FF2B5EF4-FFF2-40B4-BE49-F238E27FC236}">
                  <a16:creationId xmlns:a16="http://schemas.microsoft.com/office/drawing/2014/main" id="{0E8C70C5-D368-EC62-CA66-2D825626BBE9}"/>
                </a:ext>
              </a:extLst>
            </p:cNvPr>
            <p:cNvSpPr/>
            <p:nvPr/>
          </p:nvSpPr>
          <p:spPr>
            <a:xfrm>
              <a:off x="3474809" y="4381573"/>
              <a:ext cx="99218" cy="436948"/>
            </a:xfrm>
            <a:custGeom>
              <a:avLst/>
              <a:gdLst>
                <a:gd name="connsiteX0" fmla="*/ 0 w 99218"/>
                <a:gd name="connsiteY0" fmla="*/ 0 h 436948"/>
                <a:gd name="connsiteX1" fmla="*/ 0 w 99218"/>
                <a:gd name="connsiteY1" fmla="*/ 436948 h 436948"/>
                <a:gd name="connsiteX2" fmla="*/ 99218 w 99218"/>
                <a:gd name="connsiteY2" fmla="*/ 436948 h 436948"/>
                <a:gd name="connsiteX3" fmla="*/ 99218 w 99218"/>
                <a:gd name="connsiteY3" fmla="*/ 0 h 436948"/>
                <a:gd name="connsiteX4" fmla="*/ 0 w 99218"/>
                <a:gd name="connsiteY4" fmla="*/ 0 h 436948"/>
                <a:gd name="connsiteX5" fmla="*/ 0 w 99218"/>
                <a:gd name="connsiteY5" fmla="*/ 0 h 436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9218" h="436948">
                  <a:moveTo>
                    <a:pt x="0" y="0"/>
                  </a:moveTo>
                  <a:lnTo>
                    <a:pt x="0" y="436948"/>
                  </a:lnTo>
                  <a:lnTo>
                    <a:pt x="99218" y="436948"/>
                  </a:lnTo>
                  <a:lnTo>
                    <a:pt x="9921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7" name="Freeform 256">
              <a:extLst>
                <a:ext uri="{FF2B5EF4-FFF2-40B4-BE49-F238E27FC236}">
                  <a16:creationId xmlns:a16="http://schemas.microsoft.com/office/drawing/2014/main" id="{45626EBF-5E30-A927-56FA-E84FF36E04D0}"/>
                </a:ext>
              </a:extLst>
            </p:cNvPr>
            <p:cNvSpPr/>
            <p:nvPr/>
          </p:nvSpPr>
          <p:spPr>
            <a:xfrm>
              <a:off x="3474809" y="4381573"/>
              <a:ext cx="99218" cy="436948"/>
            </a:xfrm>
            <a:custGeom>
              <a:avLst/>
              <a:gdLst>
                <a:gd name="connsiteX0" fmla="*/ 0 w 99218"/>
                <a:gd name="connsiteY0" fmla="*/ 0 h 436948"/>
                <a:gd name="connsiteX1" fmla="*/ 0 w 99218"/>
                <a:gd name="connsiteY1" fmla="*/ 436948 h 436948"/>
                <a:gd name="connsiteX2" fmla="*/ 99218 w 99218"/>
                <a:gd name="connsiteY2" fmla="*/ 436948 h 436948"/>
                <a:gd name="connsiteX3" fmla="*/ 99218 w 99218"/>
                <a:gd name="connsiteY3" fmla="*/ 0 h 436948"/>
                <a:gd name="connsiteX4" fmla="*/ 0 w 99218"/>
                <a:gd name="connsiteY4" fmla="*/ 0 h 436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218" h="436948">
                  <a:moveTo>
                    <a:pt x="0" y="0"/>
                  </a:moveTo>
                  <a:lnTo>
                    <a:pt x="0" y="436948"/>
                  </a:lnTo>
                  <a:lnTo>
                    <a:pt x="99218" y="436948"/>
                  </a:lnTo>
                  <a:lnTo>
                    <a:pt x="99218" y="0"/>
                  </a:lnTo>
                  <a:lnTo>
                    <a:pt x="0" y="0"/>
                  </a:lnTo>
                </a:path>
              </a:pathLst>
            </a:custGeom>
            <a:noFill/>
            <a:ln w="392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8" name="Freeform 257">
              <a:extLst>
                <a:ext uri="{FF2B5EF4-FFF2-40B4-BE49-F238E27FC236}">
                  <a16:creationId xmlns:a16="http://schemas.microsoft.com/office/drawing/2014/main" id="{110E6F65-3999-5C36-707E-37FE0F0B36FF}"/>
                </a:ext>
              </a:extLst>
            </p:cNvPr>
            <p:cNvSpPr/>
            <p:nvPr/>
          </p:nvSpPr>
          <p:spPr>
            <a:xfrm>
              <a:off x="3598832" y="4421213"/>
              <a:ext cx="99222" cy="397308"/>
            </a:xfrm>
            <a:custGeom>
              <a:avLst/>
              <a:gdLst>
                <a:gd name="connsiteX0" fmla="*/ 0 w 99222"/>
                <a:gd name="connsiteY0" fmla="*/ 0 h 397308"/>
                <a:gd name="connsiteX1" fmla="*/ 0 w 99222"/>
                <a:gd name="connsiteY1" fmla="*/ 397308 h 397308"/>
                <a:gd name="connsiteX2" fmla="*/ 99222 w 99222"/>
                <a:gd name="connsiteY2" fmla="*/ 397308 h 397308"/>
                <a:gd name="connsiteX3" fmla="*/ 99222 w 99222"/>
                <a:gd name="connsiteY3" fmla="*/ 0 h 397308"/>
                <a:gd name="connsiteX4" fmla="*/ 0 w 99222"/>
                <a:gd name="connsiteY4" fmla="*/ 0 h 397308"/>
                <a:gd name="connsiteX5" fmla="*/ 0 w 99222"/>
                <a:gd name="connsiteY5" fmla="*/ 0 h 397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9222" h="397308">
                  <a:moveTo>
                    <a:pt x="0" y="0"/>
                  </a:moveTo>
                  <a:lnTo>
                    <a:pt x="0" y="397308"/>
                  </a:lnTo>
                  <a:lnTo>
                    <a:pt x="99222" y="397308"/>
                  </a:lnTo>
                  <a:lnTo>
                    <a:pt x="9922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9" name="Freeform 258">
              <a:extLst>
                <a:ext uri="{FF2B5EF4-FFF2-40B4-BE49-F238E27FC236}">
                  <a16:creationId xmlns:a16="http://schemas.microsoft.com/office/drawing/2014/main" id="{B9DE7839-602D-6FEE-41C8-6603C61883FF}"/>
                </a:ext>
              </a:extLst>
            </p:cNvPr>
            <p:cNvSpPr/>
            <p:nvPr/>
          </p:nvSpPr>
          <p:spPr>
            <a:xfrm>
              <a:off x="3598832" y="4421213"/>
              <a:ext cx="99222" cy="397308"/>
            </a:xfrm>
            <a:custGeom>
              <a:avLst/>
              <a:gdLst>
                <a:gd name="connsiteX0" fmla="*/ 0 w 99222"/>
                <a:gd name="connsiteY0" fmla="*/ 0 h 397308"/>
                <a:gd name="connsiteX1" fmla="*/ 0 w 99222"/>
                <a:gd name="connsiteY1" fmla="*/ 397308 h 397308"/>
                <a:gd name="connsiteX2" fmla="*/ 99222 w 99222"/>
                <a:gd name="connsiteY2" fmla="*/ 397308 h 397308"/>
                <a:gd name="connsiteX3" fmla="*/ 99222 w 99222"/>
                <a:gd name="connsiteY3" fmla="*/ 0 h 397308"/>
                <a:gd name="connsiteX4" fmla="*/ 0 w 99222"/>
                <a:gd name="connsiteY4" fmla="*/ 0 h 397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222" h="397308">
                  <a:moveTo>
                    <a:pt x="0" y="0"/>
                  </a:moveTo>
                  <a:lnTo>
                    <a:pt x="0" y="397308"/>
                  </a:lnTo>
                  <a:lnTo>
                    <a:pt x="99222" y="397308"/>
                  </a:lnTo>
                  <a:lnTo>
                    <a:pt x="99222" y="0"/>
                  </a:lnTo>
                  <a:lnTo>
                    <a:pt x="0" y="0"/>
                  </a:lnTo>
                </a:path>
              </a:pathLst>
            </a:custGeom>
            <a:noFill/>
            <a:ln w="392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0" name="Freeform 259">
              <a:extLst>
                <a:ext uri="{FF2B5EF4-FFF2-40B4-BE49-F238E27FC236}">
                  <a16:creationId xmlns:a16="http://schemas.microsoft.com/office/drawing/2014/main" id="{06A4091B-7B45-77E0-0E11-30D8E51435D7}"/>
                </a:ext>
              </a:extLst>
            </p:cNvPr>
            <p:cNvSpPr/>
            <p:nvPr/>
          </p:nvSpPr>
          <p:spPr>
            <a:xfrm>
              <a:off x="3722853" y="4440297"/>
              <a:ext cx="99217" cy="378224"/>
            </a:xfrm>
            <a:custGeom>
              <a:avLst/>
              <a:gdLst>
                <a:gd name="connsiteX0" fmla="*/ 0 w 99217"/>
                <a:gd name="connsiteY0" fmla="*/ 0 h 378224"/>
                <a:gd name="connsiteX1" fmla="*/ 0 w 99217"/>
                <a:gd name="connsiteY1" fmla="*/ 378225 h 378224"/>
                <a:gd name="connsiteX2" fmla="*/ 99217 w 99217"/>
                <a:gd name="connsiteY2" fmla="*/ 378225 h 378224"/>
                <a:gd name="connsiteX3" fmla="*/ 99217 w 99217"/>
                <a:gd name="connsiteY3" fmla="*/ 0 h 378224"/>
                <a:gd name="connsiteX4" fmla="*/ 0 w 99217"/>
                <a:gd name="connsiteY4" fmla="*/ 0 h 378224"/>
                <a:gd name="connsiteX5" fmla="*/ 0 w 99217"/>
                <a:gd name="connsiteY5" fmla="*/ 0 h 378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9217" h="378224">
                  <a:moveTo>
                    <a:pt x="0" y="0"/>
                  </a:moveTo>
                  <a:lnTo>
                    <a:pt x="0" y="378225"/>
                  </a:lnTo>
                  <a:lnTo>
                    <a:pt x="99217" y="378225"/>
                  </a:lnTo>
                  <a:lnTo>
                    <a:pt x="9921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1" name="Freeform 260">
              <a:extLst>
                <a:ext uri="{FF2B5EF4-FFF2-40B4-BE49-F238E27FC236}">
                  <a16:creationId xmlns:a16="http://schemas.microsoft.com/office/drawing/2014/main" id="{48D8C97E-CEC4-7D36-24E3-DFD77C343EFB}"/>
                </a:ext>
              </a:extLst>
            </p:cNvPr>
            <p:cNvSpPr/>
            <p:nvPr/>
          </p:nvSpPr>
          <p:spPr>
            <a:xfrm>
              <a:off x="3722853" y="4440297"/>
              <a:ext cx="99217" cy="378224"/>
            </a:xfrm>
            <a:custGeom>
              <a:avLst/>
              <a:gdLst>
                <a:gd name="connsiteX0" fmla="*/ 0 w 99217"/>
                <a:gd name="connsiteY0" fmla="*/ 0 h 378224"/>
                <a:gd name="connsiteX1" fmla="*/ 0 w 99217"/>
                <a:gd name="connsiteY1" fmla="*/ 378225 h 378224"/>
                <a:gd name="connsiteX2" fmla="*/ 99217 w 99217"/>
                <a:gd name="connsiteY2" fmla="*/ 378225 h 378224"/>
                <a:gd name="connsiteX3" fmla="*/ 99217 w 99217"/>
                <a:gd name="connsiteY3" fmla="*/ 0 h 378224"/>
                <a:gd name="connsiteX4" fmla="*/ 0 w 99217"/>
                <a:gd name="connsiteY4" fmla="*/ 0 h 378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217" h="378224">
                  <a:moveTo>
                    <a:pt x="0" y="0"/>
                  </a:moveTo>
                  <a:lnTo>
                    <a:pt x="0" y="378225"/>
                  </a:lnTo>
                  <a:lnTo>
                    <a:pt x="99217" y="378225"/>
                  </a:lnTo>
                  <a:lnTo>
                    <a:pt x="99217" y="0"/>
                  </a:lnTo>
                  <a:lnTo>
                    <a:pt x="0" y="0"/>
                  </a:lnTo>
                </a:path>
              </a:pathLst>
            </a:custGeom>
            <a:noFill/>
            <a:ln w="392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2" name="Freeform 261">
              <a:extLst>
                <a:ext uri="{FF2B5EF4-FFF2-40B4-BE49-F238E27FC236}">
                  <a16:creationId xmlns:a16="http://schemas.microsoft.com/office/drawing/2014/main" id="{0B8B3176-0174-9554-4ABA-DD9565925C7F}"/>
                </a:ext>
              </a:extLst>
            </p:cNvPr>
            <p:cNvSpPr/>
            <p:nvPr/>
          </p:nvSpPr>
          <p:spPr>
            <a:xfrm>
              <a:off x="3846880" y="4504710"/>
              <a:ext cx="99217" cy="313812"/>
            </a:xfrm>
            <a:custGeom>
              <a:avLst/>
              <a:gdLst>
                <a:gd name="connsiteX0" fmla="*/ 0 w 99217"/>
                <a:gd name="connsiteY0" fmla="*/ 0 h 313812"/>
                <a:gd name="connsiteX1" fmla="*/ 0 w 99217"/>
                <a:gd name="connsiteY1" fmla="*/ 313812 h 313812"/>
                <a:gd name="connsiteX2" fmla="*/ 99217 w 99217"/>
                <a:gd name="connsiteY2" fmla="*/ 313812 h 313812"/>
                <a:gd name="connsiteX3" fmla="*/ 99217 w 99217"/>
                <a:gd name="connsiteY3" fmla="*/ 0 h 313812"/>
                <a:gd name="connsiteX4" fmla="*/ 0 w 99217"/>
                <a:gd name="connsiteY4" fmla="*/ 0 h 313812"/>
                <a:gd name="connsiteX5" fmla="*/ 0 w 99217"/>
                <a:gd name="connsiteY5" fmla="*/ 0 h 31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9217" h="313812">
                  <a:moveTo>
                    <a:pt x="0" y="0"/>
                  </a:moveTo>
                  <a:lnTo>
                    <a:pt x="0" y="313812"/>
                  </a:lnTo>
                  <a:lnTo>
                    <a:pt x="99217" y="313812"/>
                  </a:lnTo>
                  <a:lnTo>
                    <a:pt x="9921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3" name="Freeform 262">
              <a:extLst>
                <a:ext uri="{FF2B5EF4-FFF2-40B4-BE49-F238E27FC236}">
                  <a16:creationId xmlns:a16="http://schemas.microsoft.com/office/drawing/2014/main" id="{EAE7C80B-794C-B9C5-990D-CE34D16D2F7F}"/>
                </a:ext>
              </a:extLst>
            </p:cNvPr>
            <p:cNvSpPr/>
            <p:nvPr/>
          </p:nvSpPr>
          <p:spPr>
            <a:xfrm>
              <a:off x="3846880" y="4504710"/>
              <a:ext cx="99217" cy="313812"/>
            </a:xfrm>
            <a:custGeom>
              <a:avLst/>
              <a:gdLst>
                <a:gd name="connsiteX0" fmla="*/ 0 w 99217"/>
                <a:gd name="connsiteY0" fmla="*/ 0 h 313812"/>
                <a:gd name="connsiteX1" fmla="*/ 0 w 99217"/>
                <a:gd name="connsiteY1" fmla="*/ 313812 h 313812"/>
                <a:gd name="connsiteX2" fmla="*/ 99217 w 99217"/>
                <a:gd name="connsiteY2" fmla="*/ 313812 h 313812"/>
                <a:gd name="connsiteX3" fmla="*/ 99217 w 99217"/>
                <a:gd name="connsiteY3" fmla="*/ 0 h 313812"/>
                <a:gd name="connsiteX4" fmla="*/ 0 w 99217"/>
                <a:gd name="connsiteY4" fmla="*/ 0 h 31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217" h="313812">
                  <a:moveTo>
                    <a:pt x="0" y="0"/>
                  </a:moveTo>
                  <a:lnTo>
                    <a:pt x="0" y="313812"/>
                  </a:lnTo>
                  <a:lnTo>
                    <a:pt x="99217" y="313812"/>
                  </a:lnTo>
                  <a:lnTo>
                    <a:pt x="99217" y="0"/>
                  </a:lnTo>
                  <a:lnTo>
                    <a:pt x="0" y="0"/>
                  </a:lnTo>
                </a:path>
              </a:pathLst>
            </a:custGeom>
            <a:noFill/>
            <a:ln w="392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4" name="Freeform 263">
              <a:extLst>
                <a:ext uri="{FF2B5EF4-FFF2-40B4-BE49-F238E27FC236}">
                  <a16:creationId xmlns:a16="http://schemas.microsoft.com/office/drawing/2014/main" id="{D97A7AD6-D2A2-C696-63A9-9CE7BA570A06}"/>
                </a:ext>
              </a:extLst>
            </p:cNvPr>
            <p:cNvSpPr/>
            <p:nvPr/>
          </p:nvSpPr>
          <p:spPr>
            <a:xfrm>
              <a:off x="3970896" y="4512329"/>
              <a:ext cx="99227" cy="306192"/>
            </a:xfrm>
            <a:custGeom>
              <a:avLst/>
              <a:gdLst>
                <a:gd name="connsiteX0" fmla="*/ 0 w 99227"/>
                <a:gd name="connsiteY0" fmla="*/ 0 h 306192"/>
                <a:gd name="connsiteX1" fmla="*/ 0 w 99227"/>
                <a:gd name="connsiteY1" fmla="*/ 306193 h 306192"/>
                <a:gd name="connsiteX2" fmla="*/ 99227 w 99227"/>
                <a:gd name="connsiteY2" fmla="*/ 306193 h 306192"/>
                <a:gd name="connsiteX3" fmla="*/ 99227 w 99227"/>
                <a:gd name="connsiteY3" fmla="*/ 0 h 306192"/>
                <a:gd name="connsiteX4" fmla="*/ 0 w 99227"/>
                <a:gd name="connsiteY4" fmla="*/ 0 h 306192"/>
                <a:gd name="connsiteX5" fmla="*/ 0 w 99227"/>
                <a:gd name="connsiteY5" fmla="*/ 0 h 306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9227" h="306192">
                  <a:moveTo>
                    <a:pt x="0" y="0"/>
                  </a:moveTo>
                  <a:lnTo>
                    <a:pt x="0" y="306193"/>
                  </a:lnTo>
                  <a:lnTo>
                    <a:pt x="99227" y="306193"/>
                  </a:lnTo>
                  <a:lnTo>
                    <a:pt x="9922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5" name="Freeform 264">
              <a:extLst>
                <a:ext uri="{FF2B5EF4-FFF2-40B4-BE49-F238E27FC236}">
                  <a16:creationId xmlns:a16="http://schemas.microsoft.com/office/drawing/2014/main" id="{58F569F6-D9DC-D0CE-1816-8440C7B908F9}"/>
                </a:ext>
              </a:extLst>
            </p:cNvPr>
            <p:cNvSpPr/>
            <p:nvPr/>
          </p:nvSpPr>
          <p:spPr>
            <a:xfrm>
              <a:off x="3970896" y="4512329"/>
              <a:ext cx="99227" cy="306192"/>
            </a:xfrm>
            <a:custGeom>
              <a:avLst/>
              <a:gdLst>
                <a:gd name="connsiteX0" fmla="*/ 0 w 99227"/>
                <a:gd name="connsiteY0" fmla="*/ 0 h 306192"/>
                <a:gd name="connsiteX1" fmla="*/ 0 w 99227"/>
                <a:gd name="connsiteY1" fmla="*/ 306193 h 306192"/>
                <a:gd name="connsiteX2" fmla="*/ 99227 w 99227"/>
                <a:gd name="connsiteY2" fmla="*/ 306193 h 306192"/>
                <a:gd name="connsiteX3" fmla="*/ 99227 w 99227"/>
                <a:gd name="connsiteY3" fmla="*/ 0 h 306192"/>
                <a:gd name="connsiteX4" fmla="*/ 0 w 99227"/>
                <a:gd name="connsiteY4" fmla="*/ 0 h 306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227" h="306192">
                  <a:moveTo>
                    <a:pt x="0" y="0"/>
                  </a:moveTo>
                  <a:lnTo>
                    <a:pt x="0" y="306193"/>
                  </a:lnTo>
                  <a:lnTo>
                    <a:pt x="99227" y="306193"/>
                  </a:lnTo>
                  <a:lnTo>
                    <a:pt x="99227" y="0"/>
                  </a:lnTo>
                  <a:lnTo>
                    <a:pt x="0" y="0"/>
                  </a:lnTo>
                </a:path>
              </a:pathLst>
            </a:custGeom>
            <a:noFill/>
            <a:ln w="392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6" name="Freeform 265">
              <a:extLst>
                <a:ext uri="{FF2B5EF4-FFF2-40B4-BE49-F238E27FC236}">
                  <a16:creationId xmlns:a16="http://schemas.microsoft.com/office/drawing/2014/main" id="{CF1838B4-AE9C-F28F-EE7B-7260D7EE4F20}"/>
                </a:ext>
              </a:extLst>
            </p:cNvPr>
            <p:cNvSpPr/>
            <p:nvPr/>
          </p:nvSpPr>
          <p:spPr>
            <a:xfrm>
              <a:off x="4094923" y="4542659"/>
              <a:ext cx="99217" cy="275862"/>
            </a:xfrm>
            <a:custGeom>
              <a:avLst/>
              <a:gdLst>
                <a:gd name="connsiteX0" fmla="*/ 0 w 99217"/>
                <a:gd name="connsiteY0" fmla="*/ 0 h 275862"/>
                <a:gd name="connsiteX1" fmla="*/ 0 w 99217"/>
                <a:gd name="connsiteY1" fmla="*/ 275863 h 275862"/>
                <a:gd name="connsiteX2" fmla="*/ 99217 w 99217"/>
                <a:gd name="connsiteY2" fmla="*/ 275863 h 275862"/>
                <a:gd name="connsiteX3" fmla="*/ 99217 w 99217"/>
                <a:gd name="connsiteY3" fmla="*/ 0 h 275862"/>
                <a:gd name="connsiteX4" fmla="*/ 0 w 99217"/>
                <a:gd name="connsiteY4" fmla="*/ 0 h 275862"/>
                <a:gd name="connsiteX5" fmla="*/ 0 w 99217"/>
                <a:gd name="connsiteY5" fmla="*/ 0 h 275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9217" h="275862">
                  <a:moveTo>
                    <a:pt x="0" y="0"/>
                  </a:moveTo>
                  <a:lnTo>
                    <a:pt x="0" y="275863"/>
                  </a:lnTo>
                  <a:lnTo>
                    <a:pt x="99217" y="275863"/>
                  </a:lnTo>
                  <a:lnTo>
                    <a:pt x="9921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7" name="Freeform 266">
              <a:extLst>
                <a:ext uri="{FF2B5EF4-FFF2-40B4-BE49-F238E27FC236}">
                  <a16:creationId xmlns:a16="http://schemas.microsoft.com/office/drawing/2014/main" id="{4A80440D-85B2-4CB7-5796-EA359724D0AB}"/>
                </a:ext>
              </a:extLst>
            </p:cNvPr>
            <p:cNvSpPr/>
            <p:nvPr/>
          </p:nvSpPr>
          <p:spPr>
            <a:xfrm>
              <a:off x="4094923" y="4542659"/>
              <a:ext cx="99217" cy="275862"/>
            </a:xfrm>
            <a:custGeom>
              <a:avLst/>
              <a:gdLst>
                <a:gd name="connsiteX0" fmla="*/ 0 w 99217"/>
                <a:gd name="connsiteY0" fmla="*/ 0 h 275862"/>
                <a:gd name="connsiteX1" fmla="*/ 0 w 99217"/>
                <a:gd name="connsiteY1" fmla="*/ 275863 h 275862"/>
                <a:gd name="connsiteX2" fmla="*/ 99217 w 99217"/>
                <a:gd name="connsiteY2" fmla="*/ 275863 h 275862"/>
                <a:gd name="connsiteX3" fmla="*/ 99217 w 99217"/>
                <a:gd name="connsiteY3" fmla="*/ 0 h 275862"/>
                <a:gd name="connsiteX4" fmla="*/ 0 w 99217"/>
                <a:gd name="connsiteY4" fmla="*/ 0 h 275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217" h="275862">
                  <a:moveTo>
                    <a:pt x="0" y="0"/>
                  </a:moveTo>
                  <a:lnTo>
                    <a:pt x="0" y="275863"/>
                  </a:lnTo>
                  <a:lnTo>
                    <a:pt x="99217" y="275863"/>
                  </a:lnTo>
                  <a:lnTo>
                    <a:pt x="99217" y="0"/>
                  </a:lnTo>
                  <a:lnTo>
                    <a:pt x="0" y="0"/>
                  </a:lnTo>
                </a:path>
              </a:pathLst>
            </a:custGeom>
            <a:noFill/>
            <a:ln w="392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8" name="Freeform 267">
              <a:extLst>
                <a:ext uri="{FF2B5EF4-FFF2-40B4-BE49-F238E27FC236}">
                  <a16:creationId xmlns:a16="http://schemas.microsoft.com/office/drawing/2014/main" id="{AF1D2E37-C51F-D449-D506-5CF5A7C6BC5F}"/>
                </a:ext>
              </a:extLst>
            </p:cNvPr>
            <p:cNvSpPr/>
            <p:nvPr/>
          </p:nvSpPr>
          <p:spPr>
            <a:xfrm>
              <a:off x="4218949" y="4565487"/>
              <a:ext cx="99217" cy="253034"/>
            </a:xfrm>
            <a:custGeom>
              <a:avLst/>
              <a:gdLst>
                <a:gd name="connsiteX0" fmla="*/ 0 w 99217"/>
                <a:gd name="connsiteY0" fmla="*/ 0 h 253034"/>
                <a:gd name="connsiteX1" fmla="*/ 0 w 99217"/>
                <a:gd name="connsiteY1" fmla="*/ 253035 h 253034"/>
                <a:gd name="connsiteX2" fmla="*/ 99217 w 99217"/>
                <a:gd name="connsiteY2" fmla="*/ 253035 h 253034"/>
                <a:gd name="connsiteX3" fmla="*/ 99217 w 99217"/>
                <a:gd name="connsiteY3" fmla="*/ 0 h 253034"/>
                <a:gd name="connsiteX4" fmla="*/ 0 w 99217"/>
                <a:gd name="connsiteY4" fmla="*/ 0 h 253034"/>
                <a:gd name="connsiteX5" fmla="*/ 0 w 99217"/>
                <a:gd name="connsiteY5" fmla="*/ 0 h 253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9217" h="253034">
                  <a:moveTo>
                    <a:pt x="0" y="0"/>
                  </a:moveTo>
                  <a:lnTo>
                    <a:pt x="0" y="253035"/>
                  </a:lnTo>
                  <a:lnTo>
                    <a:pt x="99217" y="253035"/>
                  </a:lnTo>
                  <a:lnTo>
                    <a:pt x="9921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9" name="Freeform 268">
              <a:extLst>
                <a:ext uri="{FF2B5EF4-FFF2-40B4-BE49-F238E27FC236}">
                  <a16:creationId xmlns:a16="http://schemas.microsoft.com/office/drawing/2014/main" id="{E563D128-C799-27F7-C11F-AB89F7C81722}"/>
                </a:ext>
              </a:extLst>
            </p:cNvPr>
            <p:cNvSpPr/>
            <p:nvPr/>
          </p:nvSpPr>
          <p:spPr>
            <a:xfrm>
              <a:off x="4218949" y="4565487"/>
              <a:ext cx="99217" cy="253034"/>
            </a:xfrm>
            <a:custGeom>
              <a:avLst/>
              <a:gdLst>
                <a:gd name="connsiteX0" fmla="*/ 0 w 99217"/>
                <a:gd name="connsiteY0" fmla="*/ 0 h 253034"/>
                <a:gd name="connsiteX1" fmla="*/ 0 w 99217"/>
                <a:gd name="connsiteY1" fmla="*/ 253035 h 253034"/>
                <a:gd name="connsiteX2" fmla="*/ 99217 w 99217"/>
                <a:gd name="connsiteY2" fmla="*/ 253035 h 253034"/>
                <a:gd name="connsiteX3" fmla="*/ 99217 w 99217"/>
                <a:gd name="connsiteY3" fmla="*/ 0 h 253034"/>
                <a:gd name="connsiteX4" fmla="*/ 0 w 99217"/>
                <a:gd name="connsiteY4" fmla="*/ 0 h 253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217" h="253034">
                  <a:moveTo>
                    <a:pt x="0" y="0"/>
                  </a:moveTo>
                  <a:lnTo>
                    <a:pt x="0" y="253035"/>
                  </a:lnTo>
                  <a:lnTo>
                    <a:pt x="99217" y="253035"/>
                  </a:lnTo>
                  <a:lnTo>
                    <a:pt x="99217" y="0"/>
                  </a:lnTo>
                  <a:lnTo>
                    <a:pt x="0" y="0"/>
                  </a:lnTo>
                </a:path>
              </a:pathLst>
            </a:custGeom>
            <a:noFill/>
            <a:ln w="392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0" name="Freeform 269">
              <a:extLst>
                <a:ext uri="{FF2B5EF4-FFF2-40B4-BE49-F238E27FC236}">
                  <a16:creationId xmlns:a16="http://schemas.microsoft.com/office/drawing/2014/main" id="{B728C38F-369B-7292-3553-1954D1F4271B}"/>
                </a:ext>
              </a:extLst>
            </p:cNvPr>
            <p:cNvSpPr/>
            <p:nvPr/>
          </p:nvSpPr>
          <p:spPr>
            <a:xfrm>
              <a:off x="4342966" y="4613860"/>
              <a:ext cx="99227" cy="204661"/>
            </a:xfrm>
            <a:custGeom>
              <a:avLst/>
              <a:gdLst>
                <a:gd name="connsiteX0" fmla="*/ 0 w 99227"/>
                <a:gd name="connsiteY0" fmla="*/ 0 h 204661"/>
                <a:gd name="connsiteX1" fmla="*/ 0 w 99227"/>
                <a:gd name="connsiteY1" fmla="*/ 204661 h 204661"/>
                <a:gd name="connsiteX2" fmla="*/ 99227 w 99227"/>
                <a:gd name="connsiteY2" fmla="*/ 204661 h 204661"/>
                <a:gd name="connsiteX3" fmla="*/ 99227 w 99227"/>
                <a:gd name="connsiteY3" fmla="*/ 0 h 204661"/>
                <a:gd name="connsiteX4" fmla="*/ 0 w 99227"/>
                <a:gd name="connsiteY4" fmla="*/ 0 h 204661"/>
                <a:gd name="connsiteX5" fmla="*/ 0 w 99227"/>
                <a:gd name="connsiteY5" fmla="*/ 0 h 204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9227" h="204661">
                  <a:moveTo>
                    <a:pt x="0" y="0"/>
                  </a:moveTo>
                  <a:lnTo>
                    <a:pt x="0" y="204661"/>
                  </a:lnTo>
                  <a:lnTo>
                    <a:pt x="99227" y="204661"/>
                  </a:lnTo>
                  <a:lnTo>
                    <a:pt x="9922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1" name="Freeform 270">
              <a:extLst>
                <a:ext uri="{FF2B5EF4-FFF2-40B4-BE49-F238E27FC236}">
                  <a16:creationId xmlns:a16="http://schemas.microsoft.com/office/drawing/2014/main" id="{1665B427-A35C-69DB-B477-F3AA2B507D5D}"/>
                </a:ext>
              </a:extLst>
            </p:cNvPr>
            <p:cNvSpPr/>
            <p:nvPr/>
          </p:nvSpPr>
          <p:spPr>
            <a:xfrm>
              <a:off x="4342966" y="4613860"/>
              <a:ext cx="99227" cy="204661"/>
            </a:xfrm>
            <a:custGeom>
              <a:avLst/>
              <a:gdLst>
                <a:gd name="connsiteX0" fmla="*/ 0 w 99227"/>
                <a:gd name="connsiteY0" fmla="*/ 0 h 204661"/>
                <a:gd name="connsiteX1" fmla="*/ 0 w 99227"/>
                <a:gd name="connsiteY1" fmla="*/ 204661 h 204661"/>
                <a:gd name="connsiteX2" fmla="*/ 99227 w 99227"/>
                <a:gd name="connsiteY2" fmla="*/ 204661 h 204661"/>
                <a:gd name="connsiteX3" fmla="*/ 99227 w 99227"/>
                <a:gd name="connsiteY3" fmla="*/ 0 h 204661"/>
                <a:gd name="connsiteX4" fmla="*/ 0 w 99227"/>
                <a:gd name="connsiteY4" fmla="*/ 0 h 204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227" h="204661">
                  <a:moveTo>
                    <a:pt x="0" y="0"/>
                  </a:moveTo>
                  <a:lnTo>
                    <a:pt x="0" y="204661"/>
                  </a:lnTo>
                  <a:lnTo>
                    <a:pt x="99227" y="204661"/>
                  </a:lnTo>
                  <a:lnTo>
                    <a:pt x="99227" y="0"/>
                  </a:lnTo>
                  <a:lnTo>
                    <a:pt x="0" y="0"/>
                  </a:lnTo>
                </a:path>
              </a:pathLst>
            </a:custGeom>
            <a:noFill/>
            <a:ln w="392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2" name="Freeform 271">
              <a:extLst>
                <a:ext uri="{FF2B5EF4-FFF2-40B4-BE49-F238E27FC236}">
                  <a16:creationId xmlns:a16="http://schemas.microsoft.com/office/drawing/2014/main" id="{1CF71441-87E2-483D-44E8-47D8E16E6E03}"/>
                </a:ext>
              </a:extLst>
            </p:cNvPr>
            <p:cNvSpPr/>
            <p:nvPr/>
          </p:nvSpPr>
          <p:spPr>
            <a:xfrm>
              <a:off x="4466993" y="4677609"/>
              <a:ext cx="99217" cy="140912"/>
            </a:xfrm>
            <a:custGeom>
              <a:avLst/>
              <a:gdLst>
                <a:gd name="connsiteX0" fmla="*/ 0 w 99217"/>
                <a:gd name="connsiteY0" fmla="*/ 0 h 140912"/>
                <a:gd name="connsiteX1" fmla="*/ 0 w 99217"/>
                <a:gd name="connsiteY1" fmla="*/ 140912 h 140912"/>
                <a:gd name="connsiteX2" fmla="*/ 99217 w 99217"/>
                <a:gd name="connsiteY2" fmla="*/ 140912 h 140912"/>
                <a:gd name="connsiteX3" fmla="*/ 99217 w 99217"/>
                <a:gd name="connsiteY3" fmla="*/ 0 h 140912"/>
                <a:gd name="connsiteX4" fmla="*/ 0 w 99217"/>
                <a:gd name="connsiteY4" fmla="*/ 0 h 140912"/>
                <a:gd name="connsiteX5" fmla="*/ 0 w 99217"/>
                <a:gd name="connsiteY5" fmla="*/ 0 h 140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9217" h="140912">
                  <a:moveTo>
                    <a:pt x="0" y="0"/>
                  </a:moveTo>
                  <a:lnTo>
                    <a:pt x="0" y="140912"/>
                  </a:lnTo>
                  <a:lnTo>
                    <a:pt x="99217" y="140912"/>
                  </a:lnTo>
                  <a:lnTo>
                    <a:pt x="9921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3" name="Freeform 272">
              <a:extLst>
                <a:ext uri="{FF2B5EF4-FFF2-40B4-BE49-F238E27FC236}">
                  <a16:creationId xmlns:a16="http://schemas.microsoft.com/office/drawing/2014/main" id="{40CB6408-B555-DC70-8791-F09A4013CB78}"/>
                </a:ext>
              </a:extLst>
            </p:cNvPr>
            <p:cNvSpPr/>
            <p:nvPr/>
          </p:nvSpPr>
          <p:spPr>
            <a:xfrm>
              <a:off x="4466993" y="4677609"/>
              <a:ext cx="99217" cy="140912"/>
            </a:xfrm>
            <a:custGeom>
              <a:avLst/>
              <a:gdLst>
                <a:gd name="connsiteX0" fmla="*/ 0 w 99217"/>
                <a:gd name="connsiteY0" fmla="*/ 0 h 140912"/>
                <a:gd name="connsiteX1" fmla="*/ 0 w 99217"/>
                <a:gd name="connsiteY1" fmla="*/ 140912 h 140912"/>
                <a:gd name="connsiteX2" fmla="*/ 99217 w 99217"/>
                <a:gd name="connsiteY2" fmla="*/ 140912 h 140912"/>
                <a:gd name="connsiteX3" fmla="*/ 99217 w 99217"/>
                <a:gd name="connsiteY3" fmla="*/ 0 h 140912"/>
                <a:gd name="connsiteX4" fmla="*/ 0 w 99217"/>
                <a:gd name="connsiteY4" fmla="*/ 0 h 140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217" h="140912">
                  <a:moveTo>
                    <a:pt x="0" y="0"/>
                  </a:moveTo>
                  <a:lnTo>
                    <a:pt x="0" y="140912"/>
                  </a:lnTo>
                  <a:lnTo>
                    <a:pt x="99217" y="140912"/>
                  </a:lnTo>
                  <a:lnTo>
                    <a:pt x="99217" y="0"/>
                  </a:lnTo>
                  <a:lnTo>
                    <a:pt x="0" y="0"/>
                  </a:lnTo>
                </a:path>
              </a:pathLst>
            </a:custGeom>
            <a:noFill/>
            <a:ln w="392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4" name="Freeform 273">
              <a:extLst>
                <a:ext uri="{FF2B5EF4-FFF2-40B4-BE49-F238E27FC236}">
                  <a16:creationId xmlns:a16="http://schemas.microsoft.com/office/drawing/2014/main" id="{7704C8FA-9E53-16A7-1A4E-871F5087BAAE}"/>
                </a:ext>
              </a:extLst>
            </p:cNvPr>
            <p:cNvSpPr/>
            <p:nvPr/>
          </p:nvSpPr>
          <p:spPr>
            <a:xfrm>
              <a:off x="4591019" y="4680934"/>
              <a:ext cx="99217" cy="137588"/>
            </a:xfrm>
            <a:custGeom>
              <a:avLst/>
              <a:gdLst>
                <a:gd name="connsiteX0" fmla="*/ 0 w 99217"/>
                <a:gd name="connsiteY0" fmla="*/ 0 h 137588"/>
                <a:gd name="connsiteX1" fmla="*/ 0 w 99217"/>
                <a:gd name="connsiteY1" fmla="*/ 137588 h 137588"/>
                <a:gd name="connsiteX2" fmla="*/ 99217 w 99217"/>
                <a:gd name="connsiteY2" fmla="*/ 137588 h 137588"/>
                <a:gd name="connsiteX3" fmla="*/ 99217 w 99217"/>
                <a:gd name="connsiteY3" fmla="*/ 0 h 137588"/>
                <a:gd name="connsiteX4" fmla="*/ 0 w 99217"/>
                <a:gd name="connsiteY4" fmla="*/ 0 h 137588"/>
                <a:gd name="connsiteX5" fmla="*/ 0 w 99217"/>
                <a:gd name="connsiteY5" fmla="*/ 0 h 137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9217" h="137588">
                  <a:moveTo>
                    <a:pt x="0" y="0"/>
                  </a:moveTo>
                  <a:lnTo>
                    <a:pt x="0" y="137588"/>
                  </a:lnTo>
                  <a:lnTo>
                    <a:pt x="99217" y="137588"/>
                  </a:lnTo>
                  <a:lnTo>
                    <a:pt x="9921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5" name="Freeform 274">
              <a:extLst>
                <a:ext uri="{FF2B5EF4-FFF2-40B4-BE49-F238E27FC236}">
                  <a16:creationId xmlns:a16="http://schemas.microsoft.com/office/drawing/2014/main" id="{504163B9-4113-B23C-A442-80D8AE698F30}"/>
                </a:ext>
              </a:extLst>
            </p:cNvPr>
            <p:cNvSpPr/>
            <p:nvPr/>
          </p:nvSpPr>
          <p:spPr>
            <a:xfrm>
              <a:off x="4591019" y="4680934"/>
              <a:ext cx="99217" cy="137588"/>
            </a:xfrm>
            <a:custGeom>
              <a:avLst/>
              <a:gdLst>
                <a:gd name="connsiteX0" fmla="*/ 0 w 99217"/>
                <a:gd name="connsiteY0" fmla="*/ 0 h 137588"/>
                <a:gd name="connsiteX1" fmla="*/ 0 w 99217"/>
                <a:gd name="connsiteY1" fmla="*/ 137588 h 137588"/>
                <a:gd name="connsiteX2" fmla="*/ 99217 w 99217"/>
                <a:gd name="connsiteY2" fmla="*/ 137588 h 137588"/>
                <a:gd name="connsiteX3" fmla="*/ 99217 w 99217"/>
                <a:gd name="connsiteY3" fmla="*/ 0 h 137588"/>
                <a:gd name="connsiteX4" fmla="*/ 0 w 99217"/>
                <a:gd name="connsiteY4" fmla="*/ 0 h 137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217" h="137588">
                  <a:moveTo>
                    <a:pt x="0" y="0"/>
                  </a:moveTo>
                  <a:lnTo>
                    <a:pt x="0" y="137588"/>
                  </a:lnTo>
                  <a:lnTo>
                    <a:pt x="99217" y="137588"/>
                  </a:lnTo>
                  <a:lnTo>
                    <a:pt x="99217" y="0"/>
                  </a:lnTo>
                  <a:lnTo>
                    <a:pt x="0" y="0"/>
                  </a:lnTo>
                </a:path>
              </a:pathLst>
            </a:custGeom>
            <a:noFill/>
            <a:ln w="392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6" name="Freeform 275">
              <a:extLst>
                <a:ext uri="{FF2B5EF4-FFF2-40B4-BE49-F238E27FC236}">
                  <a16:creationId xmlns:a16="http://schemas.microsoft.com/office/drawing/2014/main" id="{1EE88055-93B1-EADA-2622-B519B150EF99}"/>
                </a:ext>
              </a:extLst>
            </p:cNvPr>
            <p:cNvSpPr/>
            <p:nvPr/>
          </p:nvSpPr>
          <p:spPr>
            <a:xfrm>
              <a:off x="4715036" y="4688229"/>
              <a:ext cx="99227" cy="130292"/>
            </a:xfrm>
            <a:custGeom>
              <a:avLst/>
              <a:gdLst>
                <a:gd name="connsiteX0" fmla="*/ 0 w 99227"/>
                <a:gd name="connsiteY0" fmla="*/ 0 h 130292"/>
                <a:gd name="connsiteX1" fmla="*/ 0 w 99227"/>
                <a:gd name="connsiteY1" fmla="*/ 130293 h 130292"/>
                <a:gd name="connsiteX2" fmla="*/ 99227 w 99227"/>
                <a:gd name="connsiteY2" fmla="*/ 130293 h 130292"/>
                <a:gd name="connsiteX3" fmla="*/ 99227 w 99227"/>
                <a:gd name="connsiteY3" fmla="*/ 0 h 130292"/>
                <a:gd name="connsiteX4" fmla="*/ 0 w 99227"/>
                <a:gd name="connsiteY4" fmla="*/ 0 h 130292"/>
                <a:gd name="connsiteX5" fmla="*/ 0 w 99227"/>
                <a:gd name="connsiteY5" fmla="*/ 0 h 130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9227" h="130292">
                  <a:moveTo>
                    <a:pt x="0" y="0"/>
                  </a:moveTo>
                  <a:lnTo>
                    <a:pt x="0" y="130293"/>
                  </a:lnTo>
                  <a:lnTo>
                    <a:pt x="99227" y="130293"/>
                  </a:lnTo>
                  <a:lnTo>
                    <a:pt x="9922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7" name="Freeform 276">
              <a:extLst>
                <a:ext uri="{FF2B5EF4-FFF2-40B4-BE49-F238E27FC236}">
                  <a16:creationId xmlns:a16="http://schemas.microsoft.com/office/drawing/2014/main" id="{9CBD8946-0CF5-63A4-D7B9-7D9F983BC251}"/>
                </a:ext>
              </a:extLst>
            </p:cNvPr>
            <p:cNvSpPr/>
            <p:nvPr/>
          </p:nvSpPr>
          <p:spPr>
            <a:xfrm>
              <a:off x="4715036" y="4688229"/>
              <a:ext cx="99227" cy="130292"/>
            </a:xfrm>
            <a:custGeom>
              <a:avLst/>
              <a:gdLst>
                <a:gd name="connsiteX0" fmla="*/ 0 w 99227"/>
                <a:gd name="connsiteY0" fmla="*/ 0 h 130292"/>
                <a:gd name="connsiteX1" fmla="*/ 0 w 99227"/>
                <a:gd name="connsiteY1" fmla="*/ 130293 h 130292"/>
                <a:gd name="connsiteX2" fmla="*/ 99227 w 99227"/>
                <a:gd name="connsiteY2" fmla="*/ 130293 h 130292"/>
                <a:gd name="connsiteX3" fmla="*/ 99227 w 99227"/>
                <a:gd name="connsiteY3" fmla="*/ 0 h 130292"/>
                <a:gd name="connsiteX4" fmla="*/ 0 w 99227"/>
                <a:gd name="connsiteY4" fmla="*/ 0 h 130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227" h="130292">
                  <a:moveTo>
                    <a:pt x="0" y="0"/>
                  </a:moveTo>
                  <a:lnTo>
                    <a:pt x="0" y="130293"/>
                  </a:lnTo>
                  <a:lnTo>
                    <a:pt x="99227" y="130293"/>
                  </a:lnTo>
                  <a:lnTo>
                    <a:pt x="99227" y="0"/>
                  </a:lnTo>
                  <a:lnTo>
                    <a:pt x="0" y="0"/>
                  </a:lnTo>
                </a:path>
              </a:pathLst>
            </a:custGeom>
            <a:noFill/>
            <a:ln w="392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8" name="Freeform 277">
              <a:extLst>
                <a:ext uri="{FF2B5EF4-FFF2-40B4-BE49-F238E27FC236}">
                  <a16:creationId xmlns:a16="http://schemas.microsoft.com/office/drawing/2014/main" id="{AF2F0928-732E-38F6-ADB7-E49BB1166FF7}"/>
                </a:ext>
              </a:extLst>
            </p:cNvPr>
            <p:cNvSpPr/>
            <p:nvPr/>
          </p:nvSpPr>
          <p:spPr>
            <a:xfrm>
              <a:off x="3026364" y="3543686"/>
              <a:ext cx="3922" cy="3922"/>
            </a:xfrm>
            <a:custGeom>
              <a:avLst/>
              <a:gdLst>
                <a:gd name="connsiteX0" fmla="*/ 3922 w 3922"/>
                <a:gd name="connsiteY0" fmla="*/ 1961 h 3922"/>
                <a:gd name="connsiteX1" fmla="*/ 1961 w 3922"/>
                <a:gd name="connsiteY1" fmla="*/ 3922 h 3922"/>
                <a:gd name="connsiteX2" fmla="*/ 0 w 3922"/>
                <a:gd name="connsiteY2" fmla="*/ 1961 h 3922"/>
                <a:gd name="connsiteX3" fmla="*/ 1961 w 3922"/>
                <a:gd name="connsiteY3" fmla="*/ 0 h 3922"/>
                <a:gd name="connsiteX4" fmla="*/ 3922 w 3922"/>
                <a:gd name="connsiteY4" fmla="*/ 1961 h 3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22" h="3922">
                  <a:moveTo>
                    <a:pt x="3922" y="1961"/>
                  </a:moveTo>
                  <a:cubicBezTo>
                    <a:pt x="3922" y="3044"/>
                    <a:pt x="3044" y="3922"/>
                    <a:pt x="1961" y="3922"/>
                  </a:cubicBezTo>
                  <a:cubicBezTo>
                    <a:pt x="878" y="3922"/>
                    <a:pt x="0" y="3044"/>
                    <a:pt x="0" y="1961"/>
                  </a:cubicBezTo>
                  <a:cubicBezTo>
                    <a:pt x="0" y="878"/>
                    <a:pt x="878" y="0"/>
                    <a:pt x="1961" y="0"/>
                  </a:cubicBezTo>
                  <a:cubicBezTo>
                    <a:pt x="3044" y="0"/>
                    <a:pt x="3922" y="878"/>
                    <a:pt x="3922" y="196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9" name="Freeform 278">
              <a:extLst>
                <a:ext uri="{FF2B5EF4-FFF2-40B4-BE49-F238E27FC236}">
                  <a16:creationId xmlns:a16="http://schemas.microsoft.com/office/drawing/2014/main" id="{13FFE17F-60B5-DCE4-F066-6FDB0C2BFAC2}"/>
                </a:ext>
              </a:extLst>
            </p:cNvPr>
            <p:cNvSpPr/>
            <p:nvPr/>
          </p:nvSpPr>
          <p:spPr>
            <a:xfrm>
              <a:off x="3150388" y="4122269"/>
              <a:ext cx="3922" cy="3922"/>
            </a:xfrm>
            <a:custGeom>
              <a:avLst/>
              <a:gdLst>
                <a:gd name="connsiteX0" fmla="*/ 3922 w 3922"/>
                <a:gd name="connsiteY0" fmla="*/ 1961 h 3922"/>
                <a:gd name="connsiteX1" fmla="*/ 1961 w 3922"/>
                <a:gd name="connsiteY1" fmla="*/ 3922 h 3922"/>
                <a:gd name="connsiteX2" fmla="*/ 0 w 3922"/>
                <a:gd name="connsiteY2" fmla="*/ 1961 h 3922"/>
                <a:gd name="connsiteX3" fmla="*/ 1961 w 3922"/>
                <a:gd name="connsiteY3" fmla="*/ 0 h 3922"/>
                <a:gd name="connsiteX4" fmla="*/ 3922 w 3922"/>
                <a:gd name="connsiteY4" fmla="*/ 1961 h 3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22" h="3922">
                  <a:moveTo>
                    <a:pt x="3922" y="1961"/>
                  </a:moveTo>
                  <a:cubicBezTo>
                    <a:pt x="3922" y="3044"/>
                    <a:pt x="3044" y="3922"/>
                    <a:pt x="1961" y="3922"/>
                  </a:cubicBezTo>
                  <a:cubicBezTo>
                    <a:pt x="878" y="3922"/>
                    <a:pt x="0" y="3044"/>
                    <a:pt x="0" y="1961"/>
                  </a:cubicBezTo>
                  <a:cubicBezTo>
                    <a:pt x="0" y="878"/>
                    <a:pt x="878" y="0"/>
                    <a:pt x="1961" y="0"/>
                  </a:cubicBezTo>
                  <a:cubicBezTo>
                    <a:pt x="3044" y="0"/>
                    <a:pt x="3922" y="878"/>
                    <a:pt x="3922" y="196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0" name="Freeform 279">
              <a:extLst>
                <a:ext uri="{FF2B5EF4-FFF2-40B4-BE49-F238E27FC236}">
                  <a16:creationId xmlns:a16="http://schemas.microsoft.com/office/drawing/2014/main" id="{107FB605-A76D-0B35-EA98-F799AF84060C}"/>
                </a:ext>
              </a:extLst>
            </p:cNvPr>
            <p:cNvSpPr/>
            <p:nvPr/>
          </p:nvSpPr>
          <p:spPr>
            <a:xfrm>
              <a:off x="3274410" y="4291064"/>
              <a:ext cx="3922" cy="3922"/>
            </a:xfrm>
            <a:custGeom>
              <a:avLst/>
              <a:gdLst>
                <a:gd name="connsiteX0" fmla="*/ 3922 w 3922"/>
                <a:gd name="connsiteY0" fmla="*/ 1961 h 3922"/>
                <a:gd name="connsiteX1" fmla="*/ 1961 w 3922"/>
                <a:gd name="connsiteY1" fmla="*/ 3922 h 3922"/>
                <a:gd name="connsiteX2" fmla="*/ 0 w 3922"/>
                <a:gd name="connsiteY2" fmla="*/ 1961 h 3922"/>
                <a:gd name="connsiteX3" fmla="*/ 1961 w 3922"/>
                <a:gd name="connsiteY3" fmla="*/ 0 h 3922"/>
                <a:gd name="connsiteX4" fmla="*/ 3922 w 3922"/>
                <a:gd name="connsiteY4" fmla="*/ 1961 h 3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22" h="3922">
                  <a:moveTo>
                    <a:pt x="3922" y="1961"/>
                  </a:moveTo>
                  <a:cubicBezTo>
                    <a:pt x="3922" y="3044"/>
                    <a:pt x="3044" y="3922"/>
                    <a:pt x="1961" y="3922"/>
                  </a:cubicBezTo>
                  <a:cubicBezTo>
                    <a:pt x="878" y="3922"/>
                    <a:pt x="0" y="3044"/>
                    <a:pt x="0" y="1961"/>
                  </a:cubicBezTo>
                  <a:cubicBezTo>
                    <a:pt x="0" y="878"/>
                    <a:pt x="878" y="0"/>
                    <a:pt x="1961" y="0"/>
                  </a:cubicBezTo>
                  <a:cubicBezTo>
                    <a:pt x="3044" y="0"/>
                    <a:pt x="3922" y="878"/>
                    <a:pt x="3922" y="196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1" name="Freeform 280">
              <a:extLst>
                <a:ext uri="{FF2B5EF4-FFF2-40B4-BE49-F238E27FC236}">
                  <a16:creationId xmlns:a16="http://schemas.microsoft.com/office/drawing/2014/main" id="{43A1340B-DFBD-5115-97D8-80C19CB372D8}"/>
                </a:ext>
              </a:extLst>
            </p:cNvPr>
            <p:cNvSpPr/>
            <p:nvPr/>
          </p:nvSpPr>
          <p:spPr>
            <a:xfrm>
              <a:off x="3398434" y="4342819"/>
              <a:ext cx="3922" cy="3922"/>
            </a:xfrm>
            <a:custGeom>
              <a:avLst/>
              <a:gdLst>
                <a:gd name="connsiteX0" fmla="*/ 3922 w 3922"/>
                <a:gd name="connsiteY0" fmla="*/ 1961 h 3922"/>
                <a:gd name="connsiteX1" fmla="*/ 1961 w 3922"/>
                <a:gd name="connsiteY1" fmla="*/ 3922 h 3922"/>
                <a:gd name="connsiteX2" fmla="*/ 0 w 3922"/>
                <a:gd name="connsiteY2" fmla="*/ 1961 h 3922"/>
                <a:gd name="connsiteX3" fmla="*/ 1961 w 3922"/>
                <a:gd name="connsiteY3" fmla="*/ 0 h 3922"/>
                <a:gd name="connsiteX4" fmla="*/ 3922 w 3922"/>
                <a:gd name="connsiteY4" fmla="*/ 1961 h 3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22" h="3922">
                  <a:moveTo>
                    <a:pt x="3922" y="1961"/>
                  </a:moveTo>
                  <a:cubicBezTo>
                    <a:pt x="3922" y="3044"/>
                    <a:pt x="3044" y="3922"/>
                    <a:pt x="1961" y="3922"/>
                  </a:cubicBezTo>
                  <a:cubicBezTo>
                    <a:pt x="878" y="3922"/>
                    <a:pt x="0" y="3044"/>
                    <a:pt x="0" y="1961"/>
                  </a:cubicBezTo>
                  <a:cubicBezTo>
                    <a:pt x="0" y="878"/>
                    <a:pt x="878" y="0"/>
                    <a:pt x="1961" y="0"/>
                  </a:cubicBezTo>
                  <a:cubicBezTo>
                    <a:pt x="3044" y="0"/>
                    <a:pt x="3922" y="878"/>
                    <a:pt x="3922" y="196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2" name="Freeform 281">
              <a:extLst>
                <a:ext uri="{FF2B5EF4-FFF2-40B4-BE49-F238E27FC236}">
                  <a16:creationId xmlns:a16="http://schemas.microsoft.com/office/drawing/2014/main" id="{1CB08D8C-D19E-B44B-2C7A-A8E63B2DD407}"/>
                </a:ext>
              </a:extLst>
            </p:cNvPr>
            <p:cNvSpPr/>
            <p:nvPr/>
          </p:nvSpPr>
          <p:spPr>
            <a:xfrm>
              <a:off x="3522456" y="4379612"/>
              <a:ext cx="3922" cy="3922"/>
            </a:xfrm>
            <a:custGeom>
              <a:avLst/>
              <a:gdLst>
                <a:gd name="connsiteX0" fmla="*/ 3922 w 3922"/>
                <a:gd name="connsiteY0" fmla="*/ 1961 h 3922"/>
                <a:gd name="connsiteX1" fmla="*/ 1961 w 3922"/>
                <a:gd name="connsiteY1" fmla="*/ 3922 h 3922"/>
                <a:gd name="connsiteX2" fmla="*/ 0 w 3922"/>
                <a:gd name="connsiteY2" fmla="*/ 1961 h 3922"/>
                <a:gd name="connsiteX3" fmla="*/ 1961 w 3922"/>
                <a:gd name="connsiteY3" fmla="*/ 0 h 3922"/>
                <a:gd name="connsiteX4" fmla="*/ 3922 w 3922"/>
                <a:gd name="connsiteY4" fmla="*/ 1961 h 3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22" h="3922">
                  <a:moveTo>
                    <a:pt x="3922" y="1961"/>
                  </a:moveTo>
                  <a:cubicBezTo>
                    <a:pt x="3922" y="3044"/>
                    <a:pt x="3044" y="3922"/>
                    <a:pt x="1961" y="3922"/>
                  </a:cubicBezTo>
                  <a:cubicBezTo>
                    <a:pt x="878" y="3922"/>
                    <a:pt x="0" y="3044"/>
                    <a:pt x="0" y="1961"/>
                  </a:cubicBezTo>
                  <a:cubicBezTo>
                    <a:pt x="0" y="878"/>
                    <a:pt x="878" y="0"/>
                    <a:pt x="1961" y="0"/>
                  </a:cubicBezTo>
                  <a:cubicBezTo>
                    <a:pt x="3044" y="0"/>
                    <a:pt x="3922" y="878"/>
                    <a:pt x="3922" y="196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3" name="Freeform 282">
              <a:extLst>
                <a:ext uri="{FF2B5EF4-FFF2-40B4-BE49-F238E27FC236}">
                  <a16:creationId xmlns:a16="http://schemas.microsoft.com/office/drawing/2014/main" id="{2ECA32DF-C377-AEF7-B47B-51C6CE6C49F7}"/>
                </a:ext>
              </a:extLst>
            </p:cNvPr>
            <p:cNvSpPr/>
            <p:nvPr/>
          </p:nvSpPr>
          <p:spPr>
            <a:xfrm>
              <a:off x="3646484" y="4419252"/>
              <a:ext cx="3922" cy="3922"/>
            </a:xfrm>
            <a:custGeom>
              <a:avLst/>
              <a:gdLst>
                <a:gd name="connsiteX0" fmla="*/ 3922 w 3922"/>
                <a:gd name="connsiteY0" fmla="*/ 1961 h 3922"/>
                <a:gd name="connsiteX1" fmla="*/ 1961 w 3922"/>
                <a:gd name="connsiteY1" fmla="*/ 3922 h 3922"/>
                <a:gd name="connsiteX2" fmla="*/ 0 w 3922"/>
                <a:gd name="connsiteY2" fmla="*/ 1961 h 3922"/>
                <a:gd name="connsiteX3" fmla="*/ 1961 w 3922"/>
                <a:gd name="connsiteY3" fmla="*/ 0 h 3922"/>
                <a:gd name="connsiteX4" fmla="*/ 3922 w 3922"/>
                <a:gd name="connsiteY4" fmla="*/ 1961 h 3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22" h="3922">
                  <a:moveTo>
                    <a:pt x="3922" y="1961"/>
                  </a:moveTo>
                  <a:cubicBezTo>
                    <a:pt x="3922" y="3044"/>
                    <a:pt x="3044" y="3922"/>
                    <a:pt x="1961" y="3922"/>
                  </a:cubicBezTo>
                  <a:cubicBezTo>
                    <a:pt x="878" y="3922"/>
                    <a:pt x="0" y="3044"/>
                    <a:pt x="0" y="1961"/>
                  </a:cubicBezTo>
                  <a:cubicBezTo>
                    <a:pt x="0" y="878"/>
                    <a:pt x="878" y="0"/>
                    <a:pt x="1961" y="0"/>
                  </a:cubicBezTo>
                  <a:cubicBezTo>
                    <a:pt x="3044" y="0"/>
                    <a:pt x="3922" y="878"/>
                    <a:pt x="3922" y="196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4" name="Freeform 283">
              <a:extLst>
                <a:ext uri="{FF2B5EF4-FFF2-40B4-BE49-F238E27FC236}">
                  <a16:creationId xmlns:a16="http://schemas.microsoft.com/office/drawing/2014/main" id="{6A2D8721-BD1E-2C5E-F1E7-0CD5B2C2AE6A}"/>
                </a:ext>
              </a:extLst>
            </p:cNvPr>
            <p:cNvSpPr/>
            <p:nvPr/>
          </p:nvSpPr>
          <p:spPr>
            <a:xfrm>
              <a:off x="3770501" y="4438336"/>
              <a:ext cx="3922" cy="3922"/>
            </a:xfrm>
            <a:custGeom>
              <a:avLst/>
              <a:gdLst>
                <a:gd name="connsiteX0" fmla="*/ 3922 w 3922"/>
                <a:gd name="connsiteY0" fmla="*/ 1961 h 3922"/>
                <a:gd name="connsiteX1" fmla="*/ 1961 w 3922"/>
                <a:gd name="connsiteY1" fmla="*/ 3922 h 3922"/>
                <a:gd name="connsiteX2" fmla="*/ 0 w 3922"/>
                <a:gd name="connsiteY2" fmla="*/ 1961 h 3922"/>
                <a:gd name="connsiteX3" fmla="*/ 1961 w 3922"/>
                <a:gd name="connsiteY3" fmla="*/ 0 h 3922"/>
                <a:gd name="connsiteX4" fmla="*/ 3922 w 3922"/>
                <a:gd name="connsiteY4" fmla="*/ 1961 h 3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22" h="3922">
                  <a:moveTo>
                    <a:pt x="3922" y="1961"/>
                  </a:moveTo>
                  <a:cubicBezTo>
                    <a:pt x="3922" y="3044"/>
                    <a:pt x="3044" y="3922"/>
                    <a:pt x="1961" y="3922"/>
                  </a:cubicBezTo>
                  <a:cubicBezTo>
                    <a:pt x="878" y="3922"/>
                    <a:pt x="0" y="3044"/>
                    <a:pt x="0" y="1961"/>
                  </a:cubicBezTo>
                  <a:cubicBezTo>
                    <a:pt x="0" y="878"/>
                    <a:pt x="878" y="0"/>
                    <a:pt x="1961" y="0"/>
                  </a:cubicBezTo>
                  <a:cubicBezTo>
                    <a:pt x="3044" y="0"/>
                    <a:pt x="3922" y="878"/>
                    <a:pt x="3922" y="196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5" name="Freeform 284">
              <a:extLst>
                <a:ext uri="{FF2B5EF4-FFF2-40B4-BE49-F238E27FC236}">
                  <a16:creationId xmlns:a16="http://schemas.microsoft.com/office/drawing/2014/main" id="{96CD0701-CD87-C0FC-A1F5-3B974C4C6E06}"/>
                </a:ext>
              </a:extLst>
            </p:cNvPr>
            <p:cNvSpPr/>
            <p:nvPr/>
          </p:nvSpPr>
          <p:spPr>
            <a:xfrm>
              <a:off x="3894527" y="4502748"/>
              <a:ext cx="3922" cy="3922"/>
            </a:xfrm>
            <a:custGeom>
              <a:avLst/>
              <a:gdLst>
                <a:gd name="connsiteX0" fmla="*/ 3922 w 3922"/>
                <a:gd name="connsiteY0" fmla="*/ 1961 h 3922"/>
                <a:gd name="connsiteX1" fmla="*/ 1961 w 3922"/>
                <a:gd name="connsiteY1" fmla="*/ 3922 h 3922"/>
                <a:gd name="connsiteX2" fmla="*/ 0 w 3922"/>
                <a:gd name="connsiteY2" fmla="*/ 1961 h 3922"/>
                <a:gd name="connsiteX3" fmla="*/ 1961 w 3922"/>
                <a:gd name="connsiteY3" fmla="*/ 0 h 3922"/>
                <a:gd name="connsiteX4" fmla="*/ 3922 w 3922"/>
                <a:gd name="connsiteY4" fmla="*/ 1961 h 3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22" h="3922">
                  <a:moveTo>
                    <a:pt x="3922" y="1961"/>
                  </a:moveTo>
                  <a:cubicBezTo>
                    <a:pt x="3922" y="3044"/>
                    <a:pt x="3044" y="3922"/>
                    <a:pt x="1961" y="3922"/>
                  </a:cubicBezTo>
                  <a:cubicBezTo>
                    <a:pt x="878" y="3922"/>
                    <a:pt x="0" y="3044"/>
                    <a:pt x="0" y="1961"/>
                  </a:cubicBezTo>
                  <a:cubicBezTo>
                    <a:pt x="0" y="878"/>
                    <a:pt x="878" y="0"/>
                    <a:pt x="1961" y="0"/>
                  </a:cubicBezTo>
                  <a:cubicBezTo>
                    <a:pt x="3044" y="0"/>
                    <a:pt x="3922" y="878"/>
                    <a:pt x="3922" y="196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6" name="Freeform 285">
              <a:extLst>
                <a:ext uri="{FF2B5EF4-FFF2-40B4-BE49-F238E27FC236}">
                  <a16:creationId xmlns:a16="http://schemas.microsoft.com/office/drawing/2014/main" id="{EA2ABD16-099E-9B0D-BB86-8BC52F84ED6B}"/>
                </a:ext>
              </a:extLst>
            </p:cNvPr>
            <p:cNvSpPr/>
            <p:nvPr/>
          </p:nvSpPr>
          <p:spPr>
            <a:xfrm>
              <a:off x="4018554" y="4510368"/>
              <a:ext cx="3922" cy="3922"/>
            </a:xfrm>
            <a:custGeom>
              <a:avLst/>
              <a:gdLst>
                <a:gd name="connsiteX0" fmla="*/ 3922 w 3922"/>
                <a:gd name="connsiteY0" fmla="*/ 1961 h 3922"/>
                <a:gd name="connsiteX1" fmla="*/ 1961 w 3922"/>
                <a:gd name="connsiteY1" fmla="*/ 3922 h 3922"/>
                <a:gd name="connsiteX2" fmla="*/ 0 w 3922"/>
                <a:gd name="connsiteY2" fmla="*/ 1961 h 3922"/>
                <a:gd name="connsiteX3" fmla="*/ 1961 w 3922"/>
                <a:gd name="connsiteY3" fmla="*/ 0 h 3922"/>
                <a:gd name="connsiteX4" fmla="*/ 3922 w 3922"/>
                <a:gd name="connsiteY4" fmla="*/ 1961 h 3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22" h="3922">
                  <a:moveTo>
                    <a:pt x="3922" y="1961"/>
                  </a:moveTo>
                  <a:cubicBezTo>
                    <a:pt x="3922" y="3044"/>
                    <a:pt x="3044" y="3922"/>
                    <a:pt x="1961" y="3922"/>
                  </a:cubicBezTo>
                  <a:cubicBezTo>
                    <a:pt x="878" y="3922"/>
                    <a:pt x="0" y="3044"/>
                    <a:pt x="0" y="1961"/>
                  </a:cubicBezTo>
                  <a:cubicBezTo>
                    <a:pt x="0" y="878"/>
                    <a:pt x="878" y="0"/>
                    <a:pt x="1961" y="0"/>
                  </a:cubicBezTo>
                  <a:cubicBezTo>
                    <a:pt x="3044" y="0"/>
                    <a:pt x="3922" y="878"/>
                    <a:pt x="3922" y="196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7" name="Freeform 286">
              <a:extLst>
                <a:ext uri="{FF2B5EF4-FFF2-40B4-BE49-F238E27FC236}">
                  <a16:creationId xmlns:a16="http://schemas.microsoft.com/office/drawing/2014/main" id="{A5D386BF-F40D-FB7B-1B0B-59BC6B90840D}"/>
                </a:ext>
              </a:extLst>
            </p:cNvPr>
            <p:cNvSpPr/>
            <p:nvPr/>
          </p:nvSpPr>
          <p:spPr>
            <a:xfrm>
              <a:off x="4142570" y="4540698"/>
              <a:ext cx="3922" cy="3922"/>
            </a:xfrm>
            <a:custGeom>
              <a:avLst/>
              <a:gdLst>
                <a:gd name="connsiteX0" fmla="*/ 3922 w 3922"/>
                <a:gd name="connsiteY0" fmla="*/ 1961 h 3922"/>
                <a:gd name="connsiteX1" fmla="*/ 1961 w 3922"/>
                <a:gd name="connsiteY1" fmla="*/ 3922 h 3922"/>
                <a:gd name="connsiteX2" fmla="*/ 0 w 3922"/>
                <a:gd name="connsiteY2" fmla="*/ 1961 h 3922"/>
                <a:gd name="connsiteX3" fmla="*/ 1961 w 3922"/>
                <a:gd name="connsiteY3" fmla="*/ 0 h 3922"/>
                <a:gd name="connsiteX4" fmla="*/ 3922 w 3922"/>
                <a:gd name="connsiteY4" fmla="*/ 1961 h 3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22" h="3922">
                  <a:moveTo>
                    <a:pt x="3922" y="1961"/>
                  </a:moveTo>
                  <a:cubicBezTo>
                    <a:pt x="3922" y="3044"/>
                    <a:pt x="3044" y="3922"/>
                    <a:pt x="1961" y="3922"/>
                  </a:cubicBezTo>
                  <a:cubicBezTo>
                    <a:pt x="878" y="3922"/>
                    <a:pt x="0" y="3044"/>
                    <a:pt x="0" y="1961"/>
                  </a:cubicBezTo>
                  <a:cubicBezTo>
                    <a:pt x="0" y="878"/>
                    <a:pt x="878" y="0"/>
                    <a:pt x="1961" y="0"/>
                  </a:cubicBezTo>
                  <a:cubicBezTo>
                    <a:pt x="3044" y="0"/>
                    <a:pt x="3922" y="878"/>
                    <a:pt x="3922" y="196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8" name="Freeform 287">
              <a:extLst>
                <a:ext uri="{FF2B5EF4-FFF2-40B4-BE49-F238E27FC236}">
                  <a16:creationId xmlns:a16="http://schemas.microsoft.com/office/drawing/2014/main" id="{4B2CFCAA-37F8-9D73-1DEA-7F5238577A38}"/>
                </a:ext>
              </a:extLst>
            </p:cNvPr>
            <p:cNvSpPr/>
            <p:nvPr/>
          </p:nvSpPr>
          <p:spPr>
            <a:xfrm>
              <a:off x="4266597" y="4563526"/>
              <a:ext cx="3922" cy="3922"/>
            </a:xfrm>
            <a:custGeom>
              <a:avLst/>
              <a:gdLst>
                <a:gd name="connsiteX0" fmla="*/ 3922 w 3922"/>
                <a:gd name="connsiteY0" fmla="*/ 1961 h 3922"/>
                <a:gd name="connsiteX1" fmla="*/ 1961 w 3922"/>
                <a:gd name="connsiteY1" fmla="*/ 3922 h 3922"/>
                <a:gd name="connsiteX2" fmla="*/ 0 w 3922"/>
                <a:gd name="connsiteY2" fmla="*/ 1961 h 3922"/>
                <a:gd name="connsiteX3" fmla="*/ 1961 w 3922"/>
                <a:gd name="connsiteY3" fmla="*/ 0 h 3922"/>
                <a:gd name="connsiteX4" fmla="*/ 3922 w 3922"/>
                <a:gd name="connsiteY4" fmla="*/ 1961 h 3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22" h="3922">
                  <a:moveTo>
                    <a:pt x="3922" y="1961"/>
                  </a:moveTo>
                  <a:cubicBezTo>
                    <a:pt x="3922" y="3044"/>
                    <a:pt x="3044" y="3922"/>
                    <a:pt x="1961" y="3922"/>
                  </a:cubicBezTo>
                  <a:cubicBezTo>
                    <a:pt x="878" y="3922"/>
                    <a:pt x="0" y="3044"/>
                    <a:pt x="0" y="1961"/>
                  </a:cubicBezTo>
                  <a:cubicBezTo>
                    <a:pt x="0" y="878"/>
                    <a:pt x="878" y="0"/>
                    <a:pt x="1961" y="0"/>
                  </a:cubicBezTo>
                  <a:cubicBezTo>
                    <a:pt x="3044" y="0"/>
                    <a:pt x="3922" y="878"/>
                    <a:pt x="3922" y="196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9" name="Freeform 288">
              <a:extLst>
                <a:ext uri="{FF2B5EF4-FFF2-40B4-BE49-F238E27FC236}">
                  <a16:creationId xmlns:a16="http://schemas.microsoft.com/office/drawing/2014/main" id="{DB3740F7-0284-FC6C-606B-60BFA2A8343A}"/>
                </a:ext>
              </a:extLst>
            </p:cNvPr>
            <p:cNvSpPr/>
            <p:nvPr/>
          </p:nvSpPr>
          <p:spPr>
            <a:xfrm>
              <a:off x="4390623" y="4611899"/>
              <a:ext cx="3922" cy="3922"/>
            </a:xfrm>
            <a:custGeom>
              <a:avLst/>
              <a:gdLst>
                <a:gd name="connsiteX0" fmla="*/ 3922 w 3922"/>
                <a:gd name="connsiteY0" fmla="*/ 1961 h 3922"/>
                <a:gd name="connsiteX1" fmla="*/ 1961 w 3922"/>
                <a:gd name="connsiteY1" fmla="*/ 3922 h 3922"/>
                <a:gd name="connsiteX2" fmla="*/ 0 w 3922"/>
                <a:gd name="connsiteY2" fmla="*/ 1961 h 3922"/>
                <a:gd name="connsiteX3" fmla="*/ 1961 w 3922"/>
                <a:gd name="connsiteY3" fmla="*/ 0 h 3922"/>
                <a:gd name="connsiteX4" fmla="*/ 3922 w 3922"/>
                <a:gd name="connsiteY4" fmla="*/ 1961 h 3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22" h="3922">
                  <a:moveTo>
                    <a:pt x="3922" y="1961"/>
                  </a:moveTo>
                  <a:cubicBezTo>
                    <a:pt x="3922" y="3044"/>
                    <a:pt x="3044" y="3922"/>
                    <a:pt x="1961" y="3922"/>
                  </a:cubicBezTo>
                  <a:cubicBezTo>
                    <a:pt x="878" y="3922"/>
                    <a:pt x="0" y="3044"/>
                    <a:pt x="0" y="1961"/>
                  </a:cubicBezTo>
                  <a:cubicBezTo>
                    <a:pt x="0" y="878"/>
                    <a:pt x="878" y="0"/>
                    <a:pt x="1961" y="0"/>
                  </a:cubicBezTo>
                  <a:cubicBezTo>
                    <a:pt x="3044" y="0"/>
                    <a:pt x="3922" y="878"/>
                    <a:pt x="3922" y="196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0" name="Freeform 289">
              <a:extLst>
                <a:ext uri="{FF2B5EF4-FFF2-40B4-BE49-F238E27FC236}">
                  <a16:creationId xmlns:a16="http://schemas.microsoft.com/office/drawing/2014/main" id="{BEE2DA4D-F5F9-E0CF-CC53-23D6D2258346}"/>
                </a:ext>
              </a:extLst>
            </p:cNvPr>
            <p:cNvSpPr/>
            <p:nvPr/>
          </p:nvSpPr>
          <p:spPr>
            <a:xfrm>
              <a:off x="4514640" y="4675648"/>
              <a:ext cx="3922" cy="3922"/>
            </a:xfrm>
            <a:custGeom>
              <a:avLst/>
              <a:gdLst>
                <a:gd name="connsiteX0" fmla="*/ 3922 w 3922"/>
                <a:gd name="connsiteY0" fmla="*/ 1961 h 3922"/>
                <a:gd name="connsiteX1" fmla="*/ 1961 w 3922"/>
                <a:gd name="connsiteY1" fmla="*/ 3922 h 3922"/>
                <a:gd name="connsiteX2" fmla="*/ 0 w 3922"/>
                <a:gd name="connsiteY2" fmla="*/ 1961 h 3922"/>
                <a:gd name="connsiteX3" fmla="*/ 1961 w 3922"/>
                <a:gd name="connsiteY3" fmla="*/ 0 h 3922"/>
                <a:gd name="connsiteX4" fmla="*/ 3922 w 3922"/>
                <a:gd name="connsiteY4" fmla="*/ 1961 h 3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22" h="3922">
                  <a:moveTo>
                    <a:pt x="3922" y="1961"/>
                  </a:moveTo>
                  <a:cubicBezTo>
                    <a:pt x="3922" y="3044"/>
                    <a:pt x="3044" y="3922"/>
                    <a:pt x="1961" y="3922"/>
                  </a:cubicBezTo>
                  <a:cubicBezTo>
                    <a:pt x="878" y="3922"/>
                    <a:pt x="0" y="3044"/>
                    <a:pt x="0" y="1961"/>
                  </a:cubicBezTo>
                  <a:cubicBezTo>
                    <a:pt x="0" y="878"/>
                    <a:pt x="878" y="0"/>
                    <a:pt x="1961" y="0"/>
                  </a:cubicBezTo>
                  <a:cubicBezTo>
                    <a:pt x="3044" y="0"/>
                    <a:pt x="3922" y="878"/>
                    <a:pt x="3922" y="196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1" name="Freeform 290">
              <a:extLst>
                <a:ext uri="{FF2B5EF4-FFF2-40B4-BE49-F238E27FC236}">
                  <a16:creationId xmlns:a16="http://schemas.microsoft.com/office/drawing/2014/main" id="{70AE3871-3E5C-E19B-7F4C-DE39AA275A2D}"/>
                </a:ext>
              </a:extLst>
            </p:cNvPr>
            <p:cNvSpPr/>
            <p:nvPr/>
          </p:nvSpPr>
          <p:spPr>
            <a:xfrm>
              <a:off x="4638667" y="4678972"/>
              <a:ext cx="3922" cy="3922"/>
            </a:xfrm>
            <a:custGeom>
              <a:avLst/>
              <a:gdLst>
                <a:gd name="connsiteX0" fmla="*/ 3922 w 3922"/>
                <a:gd name="connsiteY0" fmla="*/ 1961 h 3922"/>
                <a:gd name="connsiteX1" fmla="*/ 1961 w 3922"/>
                <a:gd name="connsiteY1" fmla="*/ 3922 h 3922"/>
                <a:gd name="connsiteX2" fmla="*/ 0 w 3922"/>
                <a:gd name="connsiteY2" fmla="*/ 1961 h 3922"/>
                <a:gd name="connsiteX3" fmla="*/ 1961 w 3922"/>
                <a:gd name="connsiteY3" fmla="*/ 0 h 3922"/>
                <a:gd name="connsiteX4" fmla="*/ 3922 w 3922"/>
                <a:gd name="connsiteY4" fmla="*/ 1961 h 3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22" h="3922">
                  <a:moveTo>
                    <a:pt x="3922" y="1961"/>
                  </a:moveTo>
                  <a:cubicBezTo>
                    <a:pt x="3922" y="3044"/>
                    <a:pt x="3044" y="3922"/>
                    <a:pt x="1961" y="3922"/>
                  </a:cubicBezTo>
                  <a:cubicBezTo>
                    <a:pt x="878" y="3922"/>
                    <a:pt x="0" y="3044"/>
                    <a:pt x="0" y="1961"/>
                  </a:cubicBezTo>
                  <a:cubicBezTo>
                    <a:pt x="0" y="878"/>
                    <a:pt x="878" y="0"/>
                    <a:pt x="1961" y="0"/>
                  </a:cubicBezTo>
                  <a:cubicBezTo>
                    <a:pt x="3044" y="0"/>
                    <a:pt x="3922" y="878"/>
                    <a:pt x="3922" y="196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2" name="Freeform 291">
              <a:extLst>
                <a:ext uri="{FF2B5EF4-FFF2-40B4-BE49-F238E27FC236}">
                  <a16:creationId xmlns:a16="http://schemas.microsoft.com/office/drawing/2014/main" id="{4E731E04-70B1-2785-64DF-B442EED68F87}"/>
                </a:ext>
              </a:extLst>
            </p:cNvPr>
            <p:cNvSpPr/>
            <p:nvPr/>
          </p:nvSpPr>
          <p:spPr>
            <a:xfrm>
              <a:off x="4762683" y="4686268"/>
              <a:ext cx="3922" cy="3922"/>
            </a:xfrm>
            <a:custGeom>
              <a:avLst/>
              <a:gdLst>
                <a:gd name="connsiteX0" fmla="*/ 3922 w 3922"/>
                <a:gd name="connsiteY0" fmla="*/ 1961 h 3922"/>
                <a:gd name="connsiteX1" fmla="*/ 1961 w 3922"/>
                <a:gd name="connsiteY1" fmla="*/ 3922 h 3922"/>
                <a:gd name="connsiteX2" fmla="*/ 0 w 3922"/>
                <a:gd name="connsiteY2" fmla="*/ 1961 h 3922"/>
                <a:gd name="connsiteX3" fmla="*/ 1961 w 3922"/>
                <a:gd name="connsiteY3" fmla="*/ 0 h 3922"/>
                <a:gd name="connsiteX4" fmla="*/ 3922 w 3922"/>
                <a:gd name="connsiteY4" fmla="*/ 1961 h 3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22" h="3922">
                  <a:moveTo>
                    <a:pt x="3922" y="1961"/>
                  </a:moveTo>
                  <a:cubicBezTo>
                    <a:pt x="3922" y="3044"/>
                    <a:pt x="3044" y="3922"/>
                    <a:pt x="1961" y="3922"/>
                  </a:cubicBezTo>
                  <a:cubicBezTo>
                    <a:pt x="878" y="3922"/>
                    <a:pt x="0" y="3044"/>
                    <a:pt x="0" y="1961"/>
                  </a:cubicBezTo>
                  <a:cubicBezTo>
                    <a:pt x="0" y="878"/>
                    <a:pt x="878" y="0"/>
                    <a:pt x="1961" y="0"/>
                  </a:cubicBezTo>
                  <a:cubicBezTo>
                    <a:pt x="3044" y="0"/>
                    <a:pt x="3922" y="878"/>
                    <a:pt x="3922" y="196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7085761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5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Table 4">
                <a:extLst>
                  <a:ext uri="{FF2B5EF4-FFF2-40B4-BE49-F238E27FC236}">
                    <a16:creationId xmlns:a16="http://schemas.microsoft.com/office/drawing/2014/main" id="{EAB41587-5D49-B3F4-945D-81A2D4691E3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66972008"/>
                  </p:ext>
                </p:extLst>
              </p:nvPr>
            </p:nvGraphicFramePr>
            <p:xfrm>
              <a:off x="4721944" y="1262697"/>
              <a:ext cx="4176463" cy="2194560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656301">
                      <a:extLst>
                        <a:ext uri="{9D8B030D-6E8A-4147-A177-3AD203B41FA5}">
                          <a16:colId xmlns:a16="http://schemas.microsoft.com/office/drawing/2014/main" val="149852054"/>
                        </a:ext>
                      </a:extLst>
                    </a:gridCol>
                    <a:gridCol w="835293">
                      <a:extLst>
                        <a:ext uri="{9D8B030D-6E8A-4147-A177-3AD203B41FA5}">
                          <a16:colId xmlns:a16="http://schemas.microsoft.com/office/drawing/2014/main" val="133725855"/>
                        </a:ext>
                      </a:extLst>
                    </a:gridCol>
                    <a:gridCol w="835293">
                      <a:extLst>
                        <a:ext uri="{9D8B030D-6E8A-4147-A177-3AD203B41FA5}">
                          <a16:colId xmlns:a16="http://schemas.microsoft.com/office/drawing/2014/main" val="3905329509"/>
                        </a:ext>
                      </a:extLst>
                    </a:gridCol>
                    <a:gridCol w="775628">
                      <a:extLst>
                        <a:ext uri="{9D8B030D-6E8A-4147-A177-3AD203B41FA5}">
                          <a16:colId xmlns:a16="http://schemas.microsoft.com/office/drawing/2014/main" val="2567384192"/>
                        </a:ext>
                      </a:extLst>
                    </a:gridCol>
                    <a:gridCol w="1073948">
                      <a:extLst>
                        <a:ext uri="{9D8B030D-6E8A-4147-A177-3AD203B41FA5}">
                          <a16:colId xmlns:a16="http://schemas.microsoft.com/office/drawing/2014/main" val="40295249"/>
                        </a:ext>
                      </a:extLst>
                    </a:gridCol>
                  </a:tblGrid>
                  <a:tr h="18399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1000" i="0" dirty="0" smtClean="0">
                                    <a:latin typeface="Cambria Math" panose="02040503050406030204" pitchFamily="18" charset="0"/>
                                  </a:rPr>
                                  <m:t>Class</m:t>
                                </m:r>
                              </m:oMath>
                            </m:oMathPara>
                          </a14:m>
                          <a:endParaRPr lang="en-US" sz="1000" i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1000" i="0" dirty="0" smtClean="0">
                                    <a:latin typeface="Cambria Math" panose="02040503050406030204" pitchFamily="18" charset="0"/>
                                  </a:rPr>
                                  <m:t>Code</m:t>
                                </m:r>
                              </m:oMath>
                            </m:oMathPara>
                          </a14:m>
                          <a:endParaRPr lang="en-US" sz="1000" i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1000" b="0" i="0" smtClean="0">
                                    <a:latin typeface="Cambria Math" panose="02040503050406030204" pitchFamily="18" charset="0"/>
                                  </a:rPr>
                                  <m:t>Length</m:t>
                                </m:r>
                              </m:oMath>
                            </m:oMathPara>
                          </a14:m>
                          <a:endParaRPr lang="en-US" sz="1000" b="0" i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000" i="0" dirty="0" smtClean="0">
                                    <a:latin typeface="Cambria Math" panose="02040503050406030204" pitchFamily="18" charset="0"/>
                                  </a:rPr>
                                  <m:t>Length</m:t>
                                </m:r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81244652"/>
                      </a:ext>
                    </a:extLst>
                  </a:tr>
                  <a:tr h="18399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1000" b="0" i="1" dirty="0" smtClean="0">
                                    <a:latin typeface="Cambria Math" panose="02040503050406030204" pitchFamily="18" charset="0"/>
                                  </a:rPr>
                                  <m:t>00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1/2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b="0" i="1" dirty="0" smtClean="0">
                                    <a:latin typeface="Cambria Math" panose="02040503050406030204" pitchFamily="18" charset="0"/>
                                  </a:rPr>
                                  <m:t>96</m:t>
                                </m:r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US" sz="1000" b="0" i="1" dirty="0" smtClean="0">
                                    <a:latin typeface="Cambria Math" panose="02040503050406030204" pitchFamily="18" charset="0"/>
                                  </a:rPr>
                                  <m:t>64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47062832"/>
                      </a:ext>
                    </a:extLst>
                  </a:tr>
                  <a:tr h="18399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  <m:t>001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1/4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b="0" i="1" dirty="0" smtClean="0">
                                    <a:latin typeface="Cambria Math" panose="02040503050406030204" pitchFamily="18" charset="0"/>
                                  </a:rPr>
                                  <m:t>48</m:t>
                                </m:r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US" sz="1000" b="0" i="1" dirty="0" smtClean="0">
                                    <a:latin typeface="Cambria Math" panose="02040503050406030204" pitchFamily="18" charset="0"/>
                                  </a:rPr>
                                  <m:t>64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71200326"/>
                      </a:ext>
                    </a:extLst>
                  </a:tr>
                  <a:tr h="18399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  <m:t>010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1/8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sz="1000" b="0" i="1" dirty="0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US" sz="1000" b="0" i="1" dirty="0" smtClean="0">
                                    <a:latin typeface="Cambria Math" panose="02040503050406030204" pitchFamily="18" charset="0"/>
                                  </a:rPr>
                                  <m:t>64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13788971"/>
                      </a:ext>
                    </a:extLst>
                  </a:tr>
                  <a:tr h="18399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  <m:t>011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1/16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b="0" i="1" dirty="0" smtClean="0">
                                    <a:latin typeface="Cambria Math" panose="02040503050406030204" pitchFamily="18" charset="0"/>
                                  </a:rPr>
                                  <m:t>12</m:t>
                                </m:r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US" sz="1000" b="0" i="1" dirty="0" smtClean="0">
                                    <a:latin typeface="Cambria Math" panose="02040503050406030204" pitchFamily="18" charset="0"/>
                                  </a:rPr>
                                  <m:t>64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4702239"/>
                      </a:ext>
                    </a:extLst>
                  </a:tr>
                  <a:tr h="18399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  <m:t>100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1/64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b="0" i="1" dirty="0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US" sz="1000" b="0" i="1" dirty="0" smtClean="0">
                                    <a:latin typeface="Cambria Math" panose="02040503050406030204" pitchFamily="18" charset="0"/>
                                  </a:rPr>
                                  <m:t>64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28578817"/>
                      </a:ext>
                    </a:extLst>
                  </a:tr>
                  <a:tr h="18399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  <m:t>101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1/64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3/</m:t>
                                </m:r>
                                <m:r>
                                  <a:rPr lang="en-US" sz="1000" b="0" i="1" dirty="0" smtClean="0">
                                    <a:latin typeface="Cambria Math" panose="02040503050406030204" pitchFamily="18" charset="0"/>
                                  </a:rPr>
                                  <m:t>64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19586666"/>
                      </a:ext>
                    </a:extLst>
                  </a:tr>
                  <a:tr h="18399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sz="1000" b="0" i="1" dirty="0" smtClean="0"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1/64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3/</m:t>
                                </m:r>
                                <m:r>
                                  <a:rPr lang="en-US" sz="1000" b="0" i="1" dirty="0" smtClean="0">
                                    <a:latin typeface="Cambria Math" panose="02040503050406030204" pitchFamily="18" charset="0"/>
                                  </a:rPr>
                                  <m:t>64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47282732"/>
                      </a:ext>
                    </a:extLst>
                  </a:tr>
                  <a:tr h="18399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  <m:r>
                                  <a:rPr lang="en-US" sz="1000" b="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1/64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3/</m:t>
                                </m:r>
                                <m:r>
                                  <a:rPr lang="en-US" sz="1000" b="0" i="1" dirty="0" smtClean="0">
                                    <a:latin typeface="Cambria Math" panose="02040503050406030204" pitchFamily="18" charset="0"/>
                                  </a:rPr>
                                  <m:t>64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1234796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Table 4">
                <a:extLst>
                  <a:ext uri="{FF2B5EF4-FFF2-40B4-BE49-F238E27FC236}">
                    <a16:creationId xmlns:a16="http://schemas.microsoft.com/office/drawing/2014/main" id="{EAB41587-5D49-B3F4-945D-81A2D4691E3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66972008"/>
                  </p:ext>
                </p:extLst>
              </p:nvPr>
            </p:nvGraphicFramePr>
            <p:xfrm>
              <a:off x="4721944" y="1262697"/>
              <a:ext cx="4176463" cy="2194560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656301">
                      <a:extLst>
                        <a:ext uri="{9D8B030D-6E8A-4147-A177-3AD203B41FA5}">
                          <a16:colId xmlns:a16="http://schemas.microsoft.com/office/drawing/2014/main" val="149852054"/>
                        </a:ext>
                      </a:extLst>
                    </a:gridCol>
                    <a:gridCol w="835293">
                      <a:extLst>
                        <a:ext uri="{9D8B030D-6E8A-4147-A177-3AD203B41FA5}">
                          <a16:colId xmlns:a16="http://schemas.microsoft.com/office/drawing/2014/main" val="133725855"/>
                        </a:ext>
                      </a:extLst>
                    </a:gridCol>
                    <a:gridCol w="835293">
                      <a:extLst>
                        <a:ext uri="{9D8B030D-6E8A-4147-A177-3AD203B41FA5}">
                          <a16:colId xmlns:a16="http://schemas.microsoft.com/office/drawing/2014/main" val="3905329509"/>
                        </a:ext>
                      </a:extLst>
                    </a:gridCol>
                    <a:gridCol w="775628">
                      <a:extLst>
                        <a:ext uri="{9D8B030D-6E8A-4147-A177-3AD203B41FA5}">
                          <a16:colId xmlns:a16="http://schemas.microsoft.com/office/drawing/2014/main" val="2567384192"/>
                        </a:ext>
                      </a:extLst>
                    </a:gridCol>
                    <a:gridCol w="1073948">
                      <a:extLst>
                        <a:ext uri="{9D8B030D-6E8A-4147-A177-3AD203B41FA5}">
                          <a16:colId xmlns:a16="http://schemas.microsoft.com/office/drawing/2014/main" val="40295249"/>
                        </a:ext>
                      </a:extLst>
                    </a:gridCol>
                  </a:tblGrid>
                  <a:tr h="243840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2"/>
                          <a:stretch>
                            <a:fillRect t="-5263" r="-538462" b="-8210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2"/>
                          <a:stretch>
                            <a:fillRect l="-78788" t="-5263" r="-324242" b="-8210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2"/>
                          <a:stretch>
                            <a:fillRect l="-178788" t="-5263" r="-224242" b="-8210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2"/>
                          <a:stretch>
                            <a:fillRect l="-301639" t="-5263" r="-142623" b="-8210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2"/>
                          <a:stretch>
                            <a:fillRect l="-288235" t="-5263" r="-2353" b="-82105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81244652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2"/>
                          <a:stretch>
                            <a:fillRect t="-100000" r="-538462" b="-68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2"/>
                          <a:stretch>
                            <a:fillRect l="-78788" t="-100000" r="-324242" b="-68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2"/>
                          <a:stretch>
                            <a:fillRect l="-178788" t="-100000" r="-224242" b="-68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2"/>
                          <a:stretch>
                            <a:fillRect l="-301639" t="-100000" r="-142623" b="-68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2"/>
                          <a:stretch>
                            <a:fillRect l="-288235" t="-100000" r="-2353" b="-68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7062832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2"/>
                          <a:stretch>
                            <a:fillRect t="-210526" r="-538462" b="-6157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2"/>
                          <a:stretch>
                            <a:fillRect l="-78788" t="-210526" r="-324242" b="-6157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2"/>
                          <a:stretch>
                            <a:fillRect l="-178788" t="-210526" r="-224242" b="-6157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2"/>
                          <a:stretch>
                            <a:fillRect l="-301639" t="-210526" r="-142623" b="-6157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2"/>
                          <a:stretch>
                            <a:fillRect l="-288235" t="-210526" r="-2353" b="-61578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71200326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2"/>
                          <a:stretch>
                            <a:fillRect t="-310526" r="-538462" b="-5157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2"/>
                          <a:stretch>
                            <a:fillRect l="-78788" t="-310526" r="-324242" b="-5157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2"/>
                          <a:stretch>
                            <a:fillRect l="-178788" t="-310526" r="-224242" b="-5157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2"/>
                          <a:stretch>
                            <a:fillRect l="-301639" t="-310526" r="-142623" b="-5157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2"/>
                          <a:stretch>
                            <a:fillRect l="-288235" t="-310526" r="-2353" b="-51578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13788971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2"/>
                          <a:stretch>
                            <a:fillRect t="-390000" r="-538462" b="-39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2"/>
                          <a:stretch>
                            <a:fillRect l="-78788" t="-390000" r="-324242" b="-39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2"/>
                          <a:stretch>
                            <a:fillRect l="-178788" t="-390000" r="-224242" b="-39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2"/>
                          <a:stretch>
                            <a:fillRect l="-301639" t="-390000" r="-142623" b="-39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2"/>
                          <a:stretch>
                            <a:fillRect l="-288235" t="-390000" r="-2353" b="-39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4702239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2"/>
                          <a:stretch>
                            <a:fillRect t="-515789" r="-538462" b="-3105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2"/>
                          <a:stretch>
                            <a:fillRect l="-78788" t="-515789" r="-324242" b="-3105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2"/>
                          <a:stretch>
                            <a:fillRect l="-178788" t="-515789" r="-224242" b="-3105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2"/>
                          <a:stretch>
                            <a:fillRect l="-301639" t="-515789" r="-142623" b="-3105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2"/>
                          <a:stretch>
                            <a:fillRect l="-288235" t="-515789" r="-2353" b="-31052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28578817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2"/>
                          <a:stretch>
                            <a:fillRect t="-615789" r="-538462" b="-2105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2"/>
                          <a:stretch>
                            <a:fillRect l="-78788" t="-615789" r="-324242" b="-2105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2"/>
                          <a:stretch>
                            <a:fillRect l="-178788" t="-615789" r="-224242" b="-2105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2"/>
                          <a:stretch>
                            <a:fillRect l="-301639" t="-615789" r="-142623" b="-2105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2"/>
                          <a:stretch>
                            <a:fillRect l="-288235" t="-615789" r="-2353" b="-21052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19586666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2"/>
                          <a:stretch>
                            <a:fillRect t="-680000" r="-538462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2"/>
                          <a:stretch>
                            <a:fillRect l="-78788" t="-680000" r="-324242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2"/>
                          <a:stretch>
                            <a:fillRect l="-178788" t="-680000" r="-224242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2"/>
                          <a:stretch>
                            <a:fillRect l="-301639" t="-680000" r="-142623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2"/>
                          <a:stretch>
                            <a:fillRect l="-288235" t="-680000" r="-2353" b="-1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47282732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2"/>
                          <a:stretch>
                            <a:fillRect t="-821053" r="-538462" b="-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2"/>
                          <a:stretch>
                            <a:fillRect l="-78788" t="-821053" r="-324242" b="-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2"/>
                          <a:stretch>
                            <a:fillRect l="-178788" t="-821053" r="-224242" b="-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2"/>
                          <a:stretch>
                            <a:fillRect l="-301639" t="-821053" r="-142623" b="-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2"/>
                          <a:stretch>
                            <a:fillRect l="-288235" t="-821053" r="-2353" b="-526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1234796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02F6B39B-4663-7FD3-8EB1-581F276694B9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8777" y="1239837"/>
                <a:ext cx="3997199" cy="2945001"/>
              </a:xfrm>
            </p:spPr>
            <p:txBody>
              <a:bodyPr/>
              <a:lstStyle/>
              <a:p>
                <a:r>
                  <a:rPr lang="en-US" b="1" dirty="0"/>
                  <a:t>Scenario</a:t>
                </a:r>
                <a:r>
                  <a:rPr lang="en-US" dirty="0"/>
                  <a:t>: We have 8 class labels with probabilities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8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16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64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64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64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64</m:t>
                            </m:r>
                          </m:den>
                        </m:f>
                      </m:e>
                    </m:d>
                  </m:oMath>
                </a14:m>
                <a:endParaRPr lang="en-US" b="1" dirty="0"/>
              </a:p>
              <a:p>
                <a:r>
                  <a:rPr lang="en-US" b="1" dirty="0"/>
                  <a:t>Naïve Encoding</a:t>
                </a:r>
                <a:r>
                  <a:rPr lang="en-US" dirty="0"/>
                  <a:t>: We use a uniform distribution with 3 bits per symbol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8</m:t>
                                  </m:r>
                                </m:den>
                              </m:f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8</m:t>
                                  </m:r>
                                </m:den>
                              </m:f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8</m:t>
                                  </m:r>
                                </m:den>
                              </m:f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8</m:t>
                                  </m:r>
                                </m:den>
                              </m:f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8</m:t>
                                  </m:r>
                                </m:den>
                              </m:f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8</m:t>
                                  </m:r>
                                </m:den>
                              </m:f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8</m:t>
                                  </m:r>
                                </m:den>
                              </m:f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8</m:t>
                                  </m:r>
                                </m:den>
                              </m:f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b="1" dirty="0"/>
                  <a:t>However</a:t>
                </a:r>
                <a:r>
                  <a:rPr lang="en-US" dirty="0"/>
                  <a:t>, the entropy is 2 bits!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b="1" dirty="0"/>
              </a:p>
              <a:p>
                <a:r>
                  <a:rPr lang="en-US" b="1" dirty="0"/>
                  <a:t>Prefix Code</a:t>
                </a:r>
                <a:r>
                  <a:rPr lang="en-US" dirty="0"/>
                  <a:t>:</a:t>
                </a:r>
                <a:r>
                  <a:rPr lang="en-US" b="1" dirty="0"/>
                  <a:t> </a:t>
                </a:r>
                <a:r>
                  <a:rPr lang="en-US" dirty="0"/>
                  <a:t>Unique binary prefix of consecutive 1’s for each unique probability </a:t>
                </a:r>
              </a:p>
              <a:p>
                <a:r>
                  <a:rPr lang="en-US" b="1" dirty="0"/>
                  <a:t>Decode</a:t>
                </a:r>
                <a:r>
                  <a:rPr lang="en-US" dirty="0"/>
                  <a:t>: 1 1 0 0 1 1 1 0</a:t>
                </a:r>
                <a:endParaRPr lang="en-US" b="1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02F6B39B-4663-7FD3-8EB1-581F276694B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8777" y="1239837"/>
                <a:ext cx="3997199" cy="2945001"/>
              </a:xfrm>
              <a:blipFill>
                <a:blip r:embed="rId3"/>
                <a:stretch>
                  <a:fillRect t="-429" r="-949" b="-12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A403CAA0-3CB8-1CD5-B370-0583BB3DD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Noiseless Coding Theorem: An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F6637103-E981-5CCE-5F98-EAF0393E807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29085909"/>
                  </p:ext>
                </p:extLst>
              </p:nvPr>
            </p:nvGraphicFramePr>
            <p:xfrm>
              <a:off x="4716016" y="1260456"/>
              <a:ext cx="4176463" cy="2194560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656301">
                      <a:extLst>
                        <a:ext uri="{9D8B030D-6E8A-4147-A177-3AD203B41FA5}">
                          <a16:colId xmlns:a16="http://schemas.microsoft.com/office/drawing/2014/main" val="149852054"/>
                        </a:ext>
                      </a:extLst>
                    </a:gridCol>
                    <a:gridCol w="835293">
                      <a:extLst>
                        <a:ext uri="{9D8B030D-6E8A-4147-A177-3AD203B41FA5}">
                          <a16:colId xmlns:a16="http://schemas.microsoft.com/office/drawing/2014/main" val="133725855"/>
                        </a:ext>
                      </a:extLst>
                    </a:gridCol>
                    <a:gridCol w="835293">
                      <a:extLst>
                        <a:ext uri="{9D8B030D-6E8A-4147-A177-3AD203B41FA5}">
                          <a16:colId xmlns:a16="http://schemas.microsoft.com/office/drawing/2014/main" val="3905329509"/>
                        </a:ext>
                      </a:extLst>
                    </a:gridCol>
                    <a:gridCol w="775628">
                      <a:extLst>
                        <a:ext uri="{9D8B030D-6E8A-4147-A177-3AD203B41FA5}">
                          <a16:colId xmlns:a16="http://schemas.microsoft.com/office/drawing/2014/main" val="2567384192"/>
                        </a:ext>
                      </a:extLst>
                    </a:gridCol>
                    <a:gridCol w="1073948">
                      <a:extLst>
                        <a:ext uri="{9D8B030D-6E8A-4147-A177-3AD203B41FA5}">
                          <a16:colId xmlns:a16="http://schemas.microsoft.com/office/drawing/2014/main" val="40295249"/>
                        </a:ext>
                      </a:extLst>
                    </a:gridCol>
                  </a:tblGrid>
                  <a:tr h="18399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1000" i="0" dirty="0" smtClean="0">
                                    <a:latin typeface="Cambria Math" panose="02040503050406030204" pitchFamily="18" charset="0"/>
                                  </a:rPr>
                                  <m:t>Class</m:t>
                                </m:r>
                              </m:oMath>
                            </m:oMathPara>
                          </a14:m>
                          <a:endParaRPr lang="en-US" sz="1000" i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1000" i="0" dirty="0" smtClean="0">
                                    <a:latin typeface="Cambria Math" panose="02040503050406030204" pitchFamily="18" charset="0"/>
                                  </a:rPr>
                                  <m:t>Code</m:t>
                                </m:r>
                              </m:oMath>
                            </m:oMathPara>
                          </a14:m>
                          <a:endParaRPr lang="en-US" sz="1000" i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1000" b="0" i="0" smtClean="0">
                                    <a:latin typeface="Cambria Math" panose="02040503050406030204" pitchFamily="18" charset="0"/>
                                  </a:rPr>
                                  <m:t>Length</m:t>
                                </m:r>
                              </m:oMath>
                            </m:oMathPara>
                          </a14:m>
                          <a:endParaRPr lang="en-US" sz="1000" b="0" i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000" i="0" dirty="0" smtClean="0">
                                    <a:latin typeface="Cambria Math" panose="02040503050406030204" pitchFamily="18" charset="0"/>
                                  </a:rPr>
                                  <m:t>Length</m:t>
                                </m:r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81244652"/>
                      </a:ext>
                    </a:extLst>
                  </a:tr>
                  <a:tr h="18399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1/2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16/32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47062832"/>
                      </a:ext>
                    </a:extLst>
                  </a:tr>
                  <a:tr h="18399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1/4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16/32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71200326"/>
                      </a:ext>
                    </a:extLst>
                  </a:tr>
                  <a:tr h="18399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110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1/8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12/32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13788971"/>
                      </a:ext>
                    </a:extLst>
                  </a:tr>
                  <a:tr h="18399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1110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1/16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8/32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4702239"/>
                      </a:ext>
                    </a:extLst>
                  </a:tr>
                  <a:tr h="18399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111100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1/64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3/32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28578817"/>
                      </a:ext>
                    </a:extLst>
                  </a:tr>
                  <a:tr h="18399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111101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1/64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3/32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19586666"/>
                      </a:ext>
                    </a:extLst>
                  </a:tr>
                  <a:tr h="18399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111110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1/64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3/32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47282732"/>
                      </a:ext>
                    </a:extLst>
                  </a:tr>
                  <a:tr h="18399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111111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1/64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3/32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1234796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F6637103-E981-5CCE-5F98-EAF0393E807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29085909"/>
                  </p:ext>
                </p:extLst>
              </p:nvPr>
            </p:nvGraphicFramePr>
            <p:xfrm>
              <a:off x="4716016" y="1260456"/>
              <a:ext cx="4176463" cy="2194560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656301">
                      <a:extLst>
                        <a:ext uri="{9D8B030D-6E8A-4147-A177-3AD203B41FA5}">
                          <a16:colId xmlns:a16="http://schemas.microsoft.com/office/drawing/2014/main" val="149852054"/>
                        </a:ext>
                      </a:extLst>
                    </a:gridCol>
                    <a:gridCol w="835293">
                      <a:extLst>
                        <a:ext uri="{9D8B030D-6E8A-4147-A177-3AD203B41FA5}">
                          <a16:colId xmlns:a16="http://schemas.microsoft.com/office/drawing/2014/main" val="133725855"/>
                        </a:ext>
                      </a:extLst>
                    </a:gridCol>
                    <a:gridCol w="835293">
                      <a:extLst>
                        <a:ext uri="{9D8B030D-6E8A-4147-A177-3AD203B41FA5}">
                          <a16:colId xmlns:a16="http://schemas.microsoft.com/office/drawing/2014/main" val="3905329509"/>
                        </a:ext>
                      </a:extLst>
                    </a:gridCol>
                    <a:gridCol w="775628">
                      <a:extLst>
                        <a:ext uri="{9D8B030D-6E8A-4147-A177-3AD203B41FA5}">
                          <a16:colId xmlns:a16="http://schemas.microsoft.com/office/drawing/2014/main" val="2567384192"/>
                        </a:ext>
                      </a:extLst>
                    </a:gridCol>
                    <a:gridCol w="1073948">
                      <a:extLst>
                        <a:ext uri="{9D8B030D-6E8A-4147-A177-3AD203B41FA5}">
                          <a16:colId xmlns:a16="http://schemas.microsoft.com/office/drawing/2014/main" val="40295249"/>
                        </a:ext>
                      </a:extLst>
                    </a:gridCol>
                  </a:tblGrid>
                  <a:tr h="243840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4"/>
                          <a:stretch>
                            <a:fillRect l="-1923" t="-5263" r="-538462" b="-8210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4"/>
                          <a:stretch>
                            <a:fillRect l="-80303" t="-5263" r="-324242" b="-8210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4"/>
                          <a:stretch>
                            <a:fillRect l="-180303" t="-5263" r="-224242" b="-8210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4"/>
                          <a:stretch>
                            <a:fillRect l="-303279" t="-5263" r="-142623" b="-8210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4"/>
                          <a:stretch>
                            <a:fillRect l="-289412" t="-5263" r="-2353" b="-82105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81244652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4"/>
                          <a:stretch>
                            <a:fillRect l="-1923" t="-100000" r="-538462" b="-68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4"/>
                          <a:stretch>
                            <a:fillRect l="-80303" t="-100000" r="-324242" b="-68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4"/>
                          <a:stretch>
                            <a:fillRect l="-180303" t="-100000" r="-224242" b="-68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4"/>
                          <a:stretch>
                            <a:fillRect l="-303279" t="-100000" r="-142623" b="-68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4"/>
                          <a:stretch>
                            <a:fillRect l="-289412" t="-100000" r="-2353" b="-68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7062832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4"/>
                          <a:stretch>
                            <a:fillRect l="-1923" t="-210526" r="-538462" b="-6157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4"/>
                          <a:stretch>
                            <a:fillRect l="-80303" t="-210526" r="-324242" b="-6157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4"/>
                          <a:stretch>
                            <a:fillRect l="-180303" t="-210526" r="-224242" b="-6157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4"/>
                          <a:stretch>
                            <a:fillRect l="-303279" t="-210526" r="-142623" b="-6157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4"/>
                          <a:stretch>
                            <a:fillRect l="-289412" t="-210526" r="-2353" b="-61578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71200326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4"/>
                          <a:stretch>
                            <a:fillRect l="-1923" t="-310526" r="-538462" b="-5157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4"/>
                          <a:stretch>
                            <a:fillRect l="-80303" t="-310526" r="-324242" b="-5157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4"/>
                          <a:stretch>
                            <a:fillRect l="-180303" t="-310526" r="-224242" b="-5157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4"/>
                          <a:stretch>
                            <a:fillRect l="-303279" t="-310526" r="-142623" b="-5157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4"/>
                          <a:stretch>
                            <a:fillRect l="-289412" t="-310526" r="-2353" b="-51578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13788971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4"/>
                          <a:stretch>
                            <a:fillRect l="-1923" t="-390000" r="-538462" b="-39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4"/>
                          <a:stretch>
                            <a:fillRect l="-80303" t="-390000" r="-324242" b="-39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4"/>
                          <a:stretch>
                            <a:fillRect l="-180303" t="-390000" r="-224242" b="-39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4"/>
                          <a:stretch>
                            <a:fillRect l="-303279" t="-390000" r="-142623" b="-39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4"/>
                          <a:stretch>
                            <a:fillRect l="-289412" t="-390000" r="-2353" b="-39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4702239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4"/>
                          <a:stretch>
                            <a:fillRect l="-1923" t="-515789" r="-538462" b="-3105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4"/>
                          <a:stretch>
                            <a:fillRect l="-80303" t="-515789" r="-324242" b="-3105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4"/>
                          <a:stretch>
                            <a:fillRect l="-180303" t="-515789" r="-224242" b="-3105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4"/>
                          <a:stretch>
                            <a:fillRect l="-303279" t="-515789" r="-142623" b="-3105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4"/>
                          <a:stretch>
                            <a:fillRect l="-289412" t="-515789" r="-2353" b="-31052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28578817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4"/>
                          <a:stretch>
                            <a:fillRect l="-1923" t="-615789" r="-538462" b="-2105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4"/>
                          <a:stretch>
                            <a:fillRect l="-80303" t="-615789" r="-324242" b="-2105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4"/>
                          <a:stretch>
                            <a:fillRect l="-180303" t="-615789" r="-224242" b="-2105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4"/>
                          <a:stretch>
                            <a:fillRect l="-303279" t="-615789" r="-142623" b="-2105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4"/>
                          <a:stretch>
                            <a:fillRect l="-289412" t="-615789" r="-2353" b="-21052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19586666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4"/>
                          <a:stretch>
                            <a:fillRect l="-1923" t="-680000" r="-538462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4"/>
                          <a:stretch>
                            <a:fillRect l="-80303" t="-680000" r="-324242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4"/>
                          <a:stretch>
                            <a:fillRect l="-180303" t="-680000" r="-224242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4"/>
                          <a:stretch>
                            <a:fillRect l="-303279" t="-680000" r="-142623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4"/>
                          <a:stretch>
                            <a:fillRect l="-289412" t="-680000" r="-2353" b="-1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47282732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4"/>
                          <a:stretch>
                            <a:fillRect l="-1923" t="-821053" r="-538462" b="-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4"/>
                          <a:stretch>
                            <a:fillRect l="-80303" t="-821053" r="-324242" b="-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4"/>
                          <a:stretch>
                            <a:fillRect l="-180303" t="-821053" r="-224242" b="-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4"/>
                          <a:stretch>
                            <a:fillRect l="-303279" t="-821053" r="-142623" b="-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4"/>
                          <a:stretch>
                            <a:fillRect l="-289412" t="-821053" r="-2353" b="-526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1234796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F07539E5-C600-BCF4-603F-B3525D60EEE5}"/>
              </a:ext>
            </a:extLst>
          </p:cNvPr>
          <p:cNvSpPr/>
          <p:nvPr/>
        </p:nvSpPr>
        <p:spPr bwMode="gray">
          <a:xfrm>
            <a:off x="1475656" y="3867894"/>
            <a:ext cx="432048" cy="243501"/>
          </a:xfrm>
          <a:prstGeom prst="rect">
            <a:avLst/>
          </a:prstGeom>
          <a:solidFill>
            <a:srgbClr val="F6A800">
              <a:alpha val="20000"/>
            </a:srgbClr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82C3C48-5B77-DD17-D35A-6EEFD398947A}"/>
              </a:ext>
            </a:extLst>
          </p:cNvPr>
          <p:cNvSpPr/>
          <p:nvPr/>
        </p:nvSpPr>
        <p:spPr bwMode="gray">
          <a:xfrm>
            <a:off x="2051720" y="3867894"/>
            <a:ext cx="576064" cy="243501"/>
          </a:xfrm>
          <a:prstGeom prst="rect">
            <a:avLst/>
          </a:prstGeom>
          <a:solidFill>
            <a:srgbClr val="FB80A6">
              <a:alpha val="20000"/>
            </a:srgbClr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6485BF7-5AC3-2FF2-3B36-F5B3837640C9}"/>
              </a:ext>
            </a:extLst>
          </p:cNvPr>
          <p:cNvSpPr/>
          <p:nvPr/>
        </p:nvSpPr>
        <p:spPr bwMode="gray">
          <a:xfrm>
            <a:off x="1907704" y="3867894"/>
            <a:ext cx="135632" cy="243501"/>
          </a:xfrm>
          <a:prstGeom prst="rect">
            <a:avLst/>
          </a:prstGeom>
          <a:solidFill>
            <a:srgbClr val="92D050">
              <a:alpha val="20000"/>
            </a:srgbClr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D0BA85A-3643-D861-B17C-5FB92A4757DF}"/>
                  </a:ext>
                </a:extLst>
              </p:cNvPr>
              <p:cNvSpPr txBox="1"/>
              <p:nvPr/>
            </p:nvSpPr>
            <p:spPr bwMode="gray">
              <a:xfrm>
                <a:off x="1475656" y="4184838"/>
                <a:ext cx="360040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D0BA85A-3643-D861-B17C-5FB92A4757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475656" y="4184838"/>
                <a:ext cx="360040" cy="2616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E2D6497-C7D2-7885-B2C7-ED5025E575EA}"/>
                  </a:ext>
                </a:extLst>
              </p:cNvPr>
              <p:cNvSpPr txBox="1"/>
              <p:nvPr/>
            </p:nvSpPr>
            <p:spPr bwMode="gray">
              <a:xfrm>
                <a:off x="1795500" y="4184838"/>
                <a:ext cx="360040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E2D6497-C7D2-7885-B2C7-ED5025E575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795500" y="4184838"/>
                <a:ext cx="360040" cy="2616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208CFE5-89E7-019B-1BEA-9E53FEC4CC54}"/>
                  </a:ext>
                </a:extLst>
              </p:cNvPr>
              <p:cNvSpPr txBox="1"/>
              <p:nvPr/>
            </p:nvSpPr>
            <p:spPr bwMode="gray">
              <a:xfrm>
                <a:off x="2177356" y="4184838"/>
                <a:ext cx="360040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208CFE5-89E7-019B-1BEA-9E53FEC4CC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177356" y="4184838"/>
                <a:ext cx="360040" cy="2616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373395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9" grpId="0"/>
      <p:bldP spid="10" grpId="0"/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pPr marL="342900" indent="-342900"/>
            <a:r>
              <a:rPr lang="en-US" altLang="en-DE" dirty="0"/>
              <a:t>Information Theory</a:t>
            </a:r>
          </a:p>
          <a:p>
            <a:pPr marL="614125" lvl="1" indent="-342900"/>
            <a:r>
              <a:rPr lang="en-US" altLang="en-DE" b="1" dirty="0"/>
              <a:t>Arithmetic Coding</a:t>
            </a:r>
          </a:p>
          <a:p>
            <a:pPr marL="614125" lvl="1" indent="-342900"/>
            <a:r>
              <a:rPr lang="en-US" altLang="en-DE" dirty="0"/>
              <a:t>Distance Measures for Probabilities</a:t>
            </a:r>
          </a:p>
          <a:p>
            <a:pPr marL="342900" indent="-342900"/>
            <a:r>
              <a:rPr lang="en-US" altLang="en-DE" dirty="0"/>
              <a:t>Inference Methods</a:t>
            </a:r>
          </a:p>
          <a:p>
            <a:pPr marL="614125" lvl="1" indent="-342900"/>
            <a:r>
              <a:rPr lang="en-US" altLang="en-DE" dirty="0"/>
              <a:t>Bayesian Inference</a:t>
            </a:r>
          </a:p>
          <a:p>
            <a:pPr marL="614125" lvl="1" indent="-342900"/>
            <a:r>
              <a:rPr lang="en-US" altLang="en-DE" dirty="0"/>
              <a:t>Maximum Likelihood Estimation</a:t>
            </a:r>
          </a:p>
          <a:p>
            <a:pPr marL="342900" indent="-342900"/>
            <a:r>
              <a:rPr lang="en-US" altLang="en-DE" dirty="0"/>
              <a:t>Decision Making 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2171666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2" val="97527d9a80d1c254cf63ecdbcf5c3445e7cf98d"/>
  <p:tag name="ISPRING_RESOURCE_PATHS_HASH_PRESENTER" val="4e1bfdeb97ccc69d6713ba8104020d1f1a3d866"/>
</p:tagLst>
</file>

<file path=ppt/theme/theme1.xml><?xml version="1.0" encoding="utf-8"?>
<a:theme xmlns:a="http://schemas.openxmlformats.org/drawingml/2006/main" name="TEMPLATE DEF Faculty v2022">
  <a:themeElements>
    <a:clrScheme name="HPI">
      <a:dk1>
        <a:srgbClr val="323232"/>
      </a:dk1>
      <a:lt1>
        <a:sysClr val="window" lastClr="FFFFFF"/>
      </a:lt1>
      <a:dk2>
        <a:srgbClr val="969696"/>
      </a:dk2>
      <a:lt2>
        <a:srgbClr val="5A6166"/>
      </a:lt2>
      <a:accent1>
        <a:srgbClr val="B1063A"/>
      </a:accent1>
      <a:accent2>
        <a:srgbClr val="DD640C"/>
      </a:accent2>
      <a:accent3>
        <a:srgbClr val="F6A800"/>
      </a:accent3>
      <a:accent4>
        <a:srgbClr val="007A9E"/>
      </a:accent4>
      <a:accent5>
        <a:srgbClr val="B4B4B4"/>
      </a:accent5>
      <a:accent6>
        <a:srgbClr val="DCDCDC"/>
      </a:accent6>
      <a:hlink>
        <a:srgbClr val="B1063A"/>
      </a:hlink>
      <a:folHlink>
        <a:srgbClr val="B1063A"/>
      </a:folHlink>
    </a:clrScheme>
    <a:fontScheme name="Test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ln>
          <a:noFill/>
        </a:ln>
      </a:spPr>
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Bef>
            <a:spcPts val="300"/>
          </a:spcBef>
          <a:spcAft>
            <a:spcPts val="300"/>
          </a:spcAft>
          <a:defRPr sz="1200" b="1"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lIns="0" tIns="0" rIns="0" bIns="0" rtlCol="0">
        <a:noAutofit/>
      </a:bodyPr>
      <a:lstStyle>
        <a:defPPr marL="182563" indent="-182563">
          <a:spcBef>
            <a:spcPts val="300"/>
          </a:spcBef>
          <a:spcAft>
            <a:spcPts val="300"/>
          </a:spcAft>
          <a:buClr>
            <a:schemeClr val="accent1"/>
          </a:buClr>
          <a:buSzPct val="90000"/>
          <a:buFont typeface="Arial" panose="020B0604020202020204" pitchFamily="34" charset="0"/>
          <a:buChar char="■"/>
          <a:defRPr sz="12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6" id="{6FB9D42F-8EB8-CB48-9592-79FD87A1DA1C}" vid="{A31A4D81-7FD5-5F41-984E-52906FC1C983}"/>
    </a:ext>
  </a:extLst>
</a:theme>
</file>

<file path=ppt/theme/theme2.xml><?xml version="1.0" encoding="utf-8"?>
<a:theme xmlns:a="http://schemas.openxmlformats.org/drawingml/2006/main" name="Office Theme">
  <a:themeElements>
    <a:clrScheme name="HPI">
      <a:dk1>
        <a:srgbClr val="323232"/>
      </a:dk1>
      <a:lt1>
        <a:sysClr val="window" lastClr="FFFFFF"/>
      </a:lt1>
      <a:dk2>
        <a:srgbClr val="969696"/>
      </a:dk2>
      <a:lt2>
        <a:srgbClr val="5A6166"/>
      </a:lt2>
      <a:accent1>
        <a:srgbClr val="B1063A"/>
      </a:accent1>
      <a:accent2>
        <a:srgbClr val="DD640C"/>
      </a:accent2>
      <a:accent3>
        <a:srgbClr val="F6A800"/>
      </a:accent3>
      <a:accent4>
        <a:srgbClr val="007A9E"/>
      </a:accent4>
      <a:accent5>
        <a:srgbClr val="B4B4B4"/>
      </a:accent5>
      <a:accent6>
        <a:srgbClr val="DCDCDC"/>
      </a:accent6>
      <a:hlink>
        <a:srgbClr val="B1063A"/>
      </a:hlink>
      <a:folHlink>
        <a:srgbClr val="B1063A"/>
      </a:folHlink>
    </a:clrScheme>
    <a:fontScheme name="HP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ln>
          <a:noFill/>
        </a:ln>
      </a:spPr>
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Bef>
            <a:spcPts val="300"/>
          </a:spcBef>
          <a:spcAft>
            <a:spcPts val="300"/>
          </a:spcAft>
          <a:defRPr sz="1200" b="1"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lIns="0" tIns="0" rIns="0" bIns="0" rtlCol="0">
        <a:noAutofit/>
      </a:bodyPr>
      <a:lstStyle>
        <a:defPPr marL="182563" indent="-182563">
          <a:spcBef>
            <a:spcPts val="200"/>
          </a:spcBef>
          <a:spcAft>
            <a:spcPts val="200"/>
          </a:spcAft>
          <a:buClr>
            <a:schemeClr val="accent1"/>
          </a:buClr>
          <a:buSzPct val="90000"/>
          <a:buFont typeface="Arial" panose="020B0604020202020204" pitchFamily="34" charset="0"/>
          <a:buChar char="■"/>
          <a:defRPr sz="1050" dirty="0" err="1" smtClean="0"/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HPI">
      <a:dk1>
        <a:srgbClr val="323232"/>
      </a:dk1>
      <a:lt1>
        <a:sysClr val="window" lastClr="FFFFFF"/>
      </a:lt1>
      <a:dk2>
        <a:srgbClr val="969696"/>
      </a:dk2>
      <a:lt2>
        <a:srgbClr val="5A6166"/>
      </a:lt2>
      <a:accent1>
        <a:srgbClr val="B1063A"/>
      </a:accent1>
      <a:accent2>
        <a:srgbClr val="DD640C"/>
      </a:accent2>
      <a:accent3>
        <a:srgbClr val="F6A800"/>
      </a:accent3>
      <a:accent4>
        <a:srgbClr val="007A9E"/>
      </a:accent4>
      <a:accent5>
        <a:srgbClr val="B4B4B4"/>
      </a:accent5>
      <a:accent6>
        <a:srgbClr val="DCDCDC"/>
      </a:accent6>
      <a:hlink>
        <a:srgbClr val="B1063A"/>
      </a:hlink>
      <a:folHlink>
        <a:srgbClr val="B1063A"/>
      </a:folHlink>
    </a:clrScheme>
    <a:fontScheme name="HP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ln>
          <a:noFill/>
        </a:ln>
      </a:spPr>
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Bef>
            <a:spcPts val="300"/>
          </a:spcBef>
          <a:spcAft>
            <a:spcPts val="300"/>
          </a:spcAft>
          <a:defRPr sz="1200" b="1"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lIns="0" tIns="0" rIns="0" bIns="0" rtlCol="0">
        <a:noAutofit/>
      </a:bodyPr>
      <a:lstStyle>
        <a:defPPr marL="182563" indent="-182563">
          <a:spcBef>
            <a:spcPts val="200"/>
          </a:spcBef>
          <a:spcAft>
            <a:spcPts val="200"/>
          </a:spcAft>
          <a:buClr>
            <a:schemeClr val="accent1"/>
          </a:buClr>
          <a:buSzPct val="90000"/>
          <a:buFont typeface="Arial" panose="020B0604020202020204" pitchFamily="34" charset="0"/>
          <a:buChar char="■"/>
          <a:defRPr sz="1050" dirty="0" smtClean="0"/>
        </a:defPPr>
      </a:lst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 DEF Faculty v2022</Template>
  <TotalTime>15835</TotalTime>
  <Words>2884</Words>
  <Application>Microsoft Macintosh PowerPoint</Application>
  <PresentationFormat>On-screen Show (16:9)</PresentationFormat>
  <Paragraphs>490</Paragraphs>
  <Slides>32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7" baseType="lpstr">
      <vt:lpstr>Arial</vt:lpstr>
      <vt:lpstr>Cambria Math</vt:lpstr>
      <vt:lpstr>Open Sans</vt:lpstr>
      <vt:lpstr>Verdana</vt:lpstr>
      <vt:lpstr>TEMPLATE DEF Faculty v2022</vt:lpstr>
      <vt:lpstr>Introduction to Probabilistic Machine Learning</vt:lpstr>
      <vt:lpstr>Overview</vt:lpstr>
      <vt:lpstr>Overview</vt:lpstr>
      <vt:lpstr>Motivating Example: Information and Coin Tosses</vt:lpstr>
      <vt:lpstr>Measure of Information: Entropy</vt:lpstr>
      <vt:lpstr>Example: Binary Entropy</vt:lpstr>
      <vt:lpstr>Entropy and the Noiseless Coding Theorem</vt:lpstr>
      <vt:lpstr>Noiseless Coding Theorem: An Example</vt:lpstr>
      <vt:lpstr>Overview</vt:lpstr>
      <vt:lpstr>Arithmetic Coding</vt:lpstr>
      <vt:lpstr>Arithmetic Coding: Algorithm</vt:lpstr>
      <vt:lpstr>Arithmetic Coding: An Example</vt:lpstr>
      <vt:lpstr>Arithmetic Coding: Optimal Code Length</vt:lpstr>
      <vt:lpstr>Arithmetic Coding: Fixed Point Arithmetic</vt:lpstr>
      <vt:lpstr>Overview</vt:lpstr>
      <vt:lpstr>Relative Entropy: Kullback-Leibler Divergence</vt:lpstr>
      <vt:lpstr>Mutual Information</vt:lpstr>
      <vt:lpstr>Overview</vt:lpstr>
      <vt:lpstr>Probabilistic Machine Learning: Terminology</vt:lpstr>
      <vt:lpstr>Probabilistic Machine Learning: Polynomial Regression</vt:lpstr>
      <vt:lpstr>Predictions and Predictive Distributions</vt:lpstr>
      <vt:lpstr>Probabilistic Machine Learning: Bayesian Inference</vt:lpstr>
      <vt:lpstr>Overview</vt:lpstr>
      <vt:lpstr>Maximum Likelihood/Maximum A-Posteriori Inference</vt:lpstr>
      <vt:lpstr>Maximum A-Posteriori Inference: Polynomial Regression</vt:lpstr>
      <vt:lpstr>Relation to Deep Learning</vt:lpstr>
      <vt:lpstr>Overview</vt:lpstr>
      <vt:lpstr>Loss Functions</vt:lpstr>
      <vt:lpstr>Optimal Decisions</vt:lpstr>
      <vt:lpstr>Example: Binary Classification </vt:lpstr>
      <vt:lpstr>Summary</vt:lpstr>
      <vt:lpstr>See you next week!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Programmiertechnik I</dc:title>
  <dc:creator>Ralf Herbrich</dc:creator>
  <cp:lastModifiedBy>Ralf Herbrich</cp:lastModifiedBy>
  <cp:revision>156</cp:revision>
  <cp:lastPrinted>2014-05-07T12:19:03Z</cp:lastPrinted>
  <dcterms:created xsi:type="dcterms:W3CDTF">2022-08-10T08:10:37Z</dcterms:created>
  <dcterms:modified xsi:type="dcterms:W3CDTF">2023-08-01T11:36:04Z</dcterms:modified>
</cp:coreProperties>
</file>